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 id="2147483678" r:id="rId2"/>
  </p:sldMasterIdLst>
  <p:notesMasterIdLst>
    <p:notesMasterId r:id="rId62"/>
  </p:notesMasterIdLst>
  <p:sldIdLst>
    <p:sldId id="256" r:id="rId3"/>
    <p:sldId id="309" r:id="rId4"/>
    <p:sldId id="310" r:id="rId5"/>
    <p:sldId id="311" r:id="rId6"/>
    <p:sldId id="312" r:id="rId7"/>
    <p:sldId id="313" r:id="rId8"/>
    <p:sldId id="259" r:id="rId9"/>
    <p:sldId id="260" r:id="rId10"/>
    <p:sldId id="315" r:id="rId11"/>
    <p:sldId id="314" r:id="rId12"/>
    <p:sldId id="316" r:id="rId13"/>
    <p:sldId id="317" r:id="rId14"/>
    <p:sldId id="263" r:id="rId15"/>
    <p:sldId id="318"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04" r:id="rId57"/>
    <p:sldId id="305" r:id="rId58"/>
    <p:sldId id="306" r:id="rId59"/>
    <p:sldId id="307" r:id="rId60"/>
    <p:sldId id="308" r:id="rId61"/>
  </p:sldIdLst>
  <p:sldSz cx="9144000" cy="5143500" type="screen16x9"/>
  <p:notesSz cx="6858000" cy="9144000"/>
  <p:embeddedFontLst>
    <p:embeddedFont>
      <p:font typeface="Adobe Fan Heiti Std B" panose="020B0700000000000000" pitchFamily="34" charset="-128"/>
      <p:bold r:id="rId63"/>
    </p:embeddedFont>
    <p:embeddedFont>
      <p:font typeface="맑은 고딕" panose="020B0503020000020004" pitchFamily="34" charset="-127"/>
      <p:regular r:id="rId64"/>
      <p:bold r:id="rId65"/>
    </p:embeddedFont>
    <p:embeddedFont>
      <p:font typeface="Adobe Garamond Pro Bold" panose="02020702060506020403" pitchFamily="18" charset="0"/>
      <p:bold r:id="rId66"/>
      <p:boldItalic r:id="rId67"/>
    </p:embeddedFont>
    <p:embeddedFont>
      <p:font typeface="Amatic SC" panose="00000500000000000000" pitchFamily="2" charset="-79"/>
      <p:regular r:id="rId68"/>
      <p:bold r:id="rId69"/>
    </p:embeddedFont>
    <p:embeddedFont>
      <p:font typeface="Calibri" panose="020F0502020204030204" pitchFamily="34" charset="0"/>
      <p:regular r:id="rId70"/>
      <p:bold r:id="rId71"/>
      <p:italic r:id="rId72"/>
      <p:boldItalic r:id="rId73"/>
    </p:embeddedFont>
    <p:embeddedFont>
      <p:font typeface="Open Sans" panose="020B0606030504020204" pitchFamily="34" charset="0"/>
      <p:regular r:id="rId74"/>
      <p:bold r:id="rId75"/>
      <p:italic r:id="rId76"/>
      <p:boldItalic r:id="rId77"/>
    </p:embeddedFont>
    <p:embeddedFont>
      <p:font typeface="Proxima Nova" panose="020B0604020202020204" charset="0"/>
      <p:regular r:id="rId78"/>
      <p:bold r:id="rId79"/>
      <p:italic r:id="rId80"/>
      <p:boldItalic r:id="rId81"/>
    </p:embeddedFont>
    <p:embeddedFont>
      <p:font typeface="Proxima Nova Semibold" panose="020B0604020202020204" charset="0"/>
      <p:regular r:id="rId82"/>
      <p:bold r:id="rId83"/>
      <p:boldItalic r:id="rId84"/>
    </p:embeddedFont>
    <p:embeddedFont>
      <p:font typeface="Righteous" panose="020B0604020202020204" charset="0"/>
      <p:regular r:id="rId85"/>
    </p:embeddedFont>
    <p:embeddedFont>
      <p:font typeface="Roboto Medium" panose="02000000000000000000" pitchFamily="2" charset="0"/>
      <p:regular r:id="rId86"/>
      <p:bold r:id="rId87"/>
      <p:italic r:id="rId88"/>
      <p:boldItalic r:id="rId8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08F95FA-4BFD-4443-B28C-39CE6354B4AE}">
  <a:tblStyle styleId="{308F95FA-4BFD-4443-B28C-39CE6354B4A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434" autoAdjust="0"/>
  </p:normalViewPr>
  <p:slideViewPr>
    <p:cSldViewPr snapToGrid="0">
      <p:cViewPr varScale="1">
        <p:scale>
          <a:sx n="90" d="100"/>
          <a:sy n="90" d="100"/>
        </p:scale>
        <p:origin x="81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fntdata"/><Relationship Id="rId68" Type="http://schemas.openxmlformats.org/officeDocument/2006/relationships/font" Target="fonts/font6.fntdata"/><Relationship Id="rId84" Type="http://schemas.openxmlformats.org/officeDocument/2006/relationships/font" Target="fonts/font22.fntdata"/><Relationship Id="rId89" Type="http://schemas.openxmlformats.org/officeDocument/2006/relationships/font" Target="fonts/font27.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2.fntdata"/><Relationship Id="rId79" Type="http://schemas.openxmlformats.org/officeDocument/2006/relationships/font" Target="fonts/font17.fntdata"/><Relationship Id="rId5" Type="http://schemas.openxmlformats.org/officeDocument/2006/relationships/slide" Target="slides/slide3.xml"/><Relationship Id="rId90" Type="http://schemas.openxmlformats.org/officeDocument/2006/relationships/presProps" Target="presProp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2.fntdata"/><Relationship Id="rId69" Type="http://schemas.openxmlformats.org/officeDocument/2006/relationships/font" Target="fonts/font7.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0.fntdata"/><Relationship Id="rId80" Type="http://schemas.openxmlformats.org/officeDocument/2006/relationships/font" Target="fonts/font18.fntdata"/><Relationship Id="rId85" Type="http://schemas.openxmlformats.org/officeDocument/2006/relationships/font" Target="fonts/font23.fntdata"/><Relationship Id="rId93"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notesMaster" Target="notesMasters/notesMaster1.xml"/><Relationship Id="rId70" Type="http://schemas.openxmlformats.org/officeDocument/2006/relationships/font" Target="fonts/font8.fntdata"/><Relationship Id="rId75" Type="http://schemas.openxmlformats.org/officeDocument/2006/relationships/font" Target="fonts/font13.fntdata"/><Relationship Id="rId83" Type="http://schemas.openxmlformats.org/officeDocument/2006/relationships/font" Target="fonts/font21.fntdata"/><Relationship Id="rId88" Type="http://schemas.openxmlformats.org/officeDocument/2006/relationships/font" Target="fonts/font26.fntdata"/><Relationship Id="rId9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3.fntdata"/><Relationship Id="rId73" Type="http://schemas.openxmlformats.org/officeDocument/2006/relationships/font" Target="fonts/font11.fntdata"/><Relationship Id="rId78" Type="http://schemas.openxmlformats.org/officeDocument/2006/relationships/font" Target="fonts/font16.fntdata"/><Relationship Id="rId81" Type="http://schemas.openxmlformats.org/officeDocument/2006/relationships/font" Target="fonts/font19.fntdata"/><Relationship Id="rId86" Type="http://schemas.openxmlformats.org/officeDocument/2006/relationships/font" Target="fonts/font24.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4.fntdata"/><Relationship Id="rId7" Type="http://schemas.openxmlformats.org/officeDocument/2006/relationships/slide" Target="slides/slide5.xml"/><Relationship Id="rId71" Type="http://schemas.openxmlformats.org/officeDocument/2006/relationships/font" Target="fonts/font9.fntdata"/><Relationship Id="rId92" Type="http://schemas.openxmlformats.org/officeDocument/2006/relationships/theme" Target="theme/theme1.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4.fntdata"/><Relationship Id="rId87" Type="http://schemas.openxmlformats.org/officeDocument/2006/relationships/font" Target="fonts/font25.fntdata"/><Relationship Id="rId61" Type="http://schemas.openxmlformats.org/officeDocument/2006/relationships/slide" Target="slides/slide59.xml"/><Relationship Id="rId82" Type="http://schemas.openxmlformats.org/officeDocument/2006/relationships/font" Target="fonts/font20.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5.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243046E-C8DC-4A91-8502-7209AECA771B}"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id-ID"/>
        </a:p>
      </dgm:t>
    </dgm:pt>
    <dgm:pt modelId="{D0FB30B4-03F6-4B08-9C58-ABEE2C2563D7}">
      <dgm:prSet phldrT="[Text]"/>
      <dgm:spPr/>
      <dgm:t>
        <a:bodyPr/>
        <a:lstStyle/>
        <a:p>
          <a:r>
            <a:rPr lang="en-US" b="1" dirty="0" err="1">
              <a:solidFill>
                <a:schemeClr val="tx1"/>
              </a:solidFill>
              <a:latin typeface="Times New Roman" panose="02020603050405020304" pitchFamily="18" charset="0"/>
              <a:ea typeface="等线 Light"/>
              <a:cs typeface="Times New Roman" panose="02020603050405020304" pitchFamily="18" charset="0"/>
            </a:rPr>
            <a:t>Tahap</a:t>
          </a:r>
          <a:r>
            <a:rPr lang="en-US" b="1" dirty="0">
              <a:solidFill>
                <a:schemeClr val="tx1"/>
              </a:solidFill>
              <a:latin typeface="Times New Roman" panose="02020603050405020304" pitchFamily="18" charset="0"/>
              <a:ea typeface="等线 Light"/>
              <a:cs typeface="Times New Roman" panose="02020603050405020304" pitchFamily="18" charset="0"/>
            </a:rPr>
            <a:t> </a:t>
          </a:r>
          <a:r>
            <a:rPr lang="en-US" b="1" dirty="0" err="1">
              <a:solidFill>
                <a:schemeClr val="tx1"/>
              </a:solidFill>
              <a:latin typeface="Times New Roman" panose="02020603050405020304" pitchFamily="18" charset="0"/>
              <a:ea typeface="等线 Light"/>
              <a:cs typeface="Times New Roman" panose="02020603050405020304" pitchFamily="18" charset="0"/>
            </a:rPr>
            <a:t>Pengumpulan</a:t>
          </a:r>
          <a:r>
            <a:rPr lang="en-US" b="1" dirty="0">
              <a:solidFill>
                <a:schemeClr val="tx1"/>
              </a:solidFill>
              <a:latin typeface="Times New Roman" panose="02020603050405020304" pitchFamily="18" charset="0"/>
              <a:ea typeface="等线 Light"/>
              <a:cs typeface="Times New Roman" panose="02020603050405020304" pitchFamily="18" charset="0"/>
            </a:rPr>
            <a:t> Data</a:t>
          </a:r>
          <a:endParaRPr lang="id-ID" dirty="0">
            <a:solidFill>
              <a:schemeClr val="tx1"/>
            </a:solidFill>
          </a:endParaRPr>
        </a:p>
      </dgm:t>
    </dgm:pt>
    <dgm:pt modelId="{49D814B2-2E6F-49C6-A87B-DE4D7FCD8B56}" type="parTrans" cxnId="{3CEEA2C4-0C13-41F1-9630-8F480205BF35}">
      <dgm:prSet/>
      <dgm:spPr/>
      <dgm:t>
        <a:bodyPr/>
        <a:lstStyle/>
        <a:p>
          <a:endParaRPr lang="id-ID">
            <a:solidFill>
              <a:schemeClr val="tx1"/>
            </a:solidFill>
          </a:endParaRPr>
        </a:p>
      </dgm:t>
    </dgm:pt>
    <dgm:pt modelId="{63A6F94A-40B1-4527-8915-EBE2080D1CFB}" type="sibTrans" cxnId="{3CEEA2C4-0C13-41F1-9630-8F480205BF35}">
      <dgm:prSet/>
      <dgm:spPr/>
      <dgm:t>
        <a:bodyPr/>
        <a:lstStyle/>
        <a:p>
          <a:endParaRPr lang="id-ID">
            <a:solidFill>
              <a:schemeClr val="tx1"/>
            </a:solidFill>
          </a:endParaRPr>
        </a:p>
      </dgm:t>
    </dgm:pt>
    <dgm:pt modelId="{589F9FF5-51CD-4B35-9B12-CE076B6581C7}">
      <dgm:prSet phldrT="[Text]"/>
      <dgm:spPr/>
      <dgm:t>
        <a:bodyPr/>
        <a:lstStyle/>
        <a:p>
          <a:r>
            <a:rPr lang="en-US"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Observasi</a:t>
          </a:r>
          <a:endParaRPr lang="id-ID" dirty="0">
            <a:solidFill>
              <a:schemeClr val="tx1"/>
            </a:solidFill>
          </a:endParaRPr>
        </a:p>
      </dgm:t>
    </dgm:pt>
    <dgm:pt modelId="{103AAED9-ECB0-4408-BE1B-AE43F18F6859}" type="parTrans" cxnId="{0123EE54-0995-4FA0-9648-F26618FB6C6C}">
      <dgm:prSet/>
      <dgm:spPr/>
      <dgm:t>
        <a:bodyPr/>
        <a:lstStyle/>
        <a:p>
          <a:endParaRPr lang="id-ID">
            <a:solidFill>
              <a:schemeClr val="tx1"/>
            </a:solidFill>
          </a:endParaRPr>
        </a:p>
      </dgm:t>
    </dgm:pt>
    <dgm:pt modelId="{8DAA8789-10B8-4DDD-8899-D4EE0BF4C988}" type="sibTrans" cxnId="{0123EE54-0995-4FA0-9648-F26618FB6C6C}">
      <dgm:prSet/>
      <dgm:spPr/>
      <dgm:t>
        <a:bodyPr/>
        <a:lstStyle/>
        <a:p>
          <a:endParaRPr lang="id-ID">
            <a:solidFill>
              <a:schemeClr val="tx1"/>
            </a:solidFill>
          </a:endParaRPr>
        </a:p>
      </dgm:t>
    </dgm:pt>
    <dgm:pt modelId="{F4AD050E-A76B-4989-8A51-B8D848D5698C}">
      <dgm:prSet phldrT="[Text]"/>
      <dgm:spPr/>
      <dgm:t>
        <a:bodyPr/>
        <a:lstStyle/>
        <a:p>
          <a:r>
            <a:rPr lang="en-US"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Studi</a:t>
          </a:r>
          <a:r>
            <a:rPr lang="en-US"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Literatur</a:t>
          </a:r>
          <a:endParaRPr lang="id-ID" dirty="0">
            <a:solidFill>
              <a:schemeClr val="tx1"/>
            </a:solidFill>
          </a:endParaRPr>
        </a:p>
      </dgm:t>
    </dgm:pt>
    <dgm:pt modelId="{B698CA0E-B1B4-471F-9111-F29E2498C723}" type="parTrans" cxnId="{6244A2B0-D1D6-4B58-A15A-0A2E196E17B4}">
      <dgm:prSet/>
      <dgm:spPr/>
      <dgm:t>
        <a:bodyPr/>
        <a:lstStyle/>
        <a:p>
          <a:endParaRPr lang="id-ID">
            <a:solidFill>
              <a:schemeClr val="tx1"/>
            </a:solidFill>
          </a:endParaRPr>
        </a:p>
      </dgm:t>
    </dgm:pt>
    <dgm:pt modelId="{1C581544-EAC8-47EA-A040-4FF8C287135D}" type="sibTrans" cxnId="{6244A2B0-D1D6-4B58-A15A-0A2E196E17B4}">
      <dgm:prSet/>
      <dgm:spPr/>
      <dgm:t>
        <a:bodyPr/>
        <a:lstStyle/>
        <a:p>
          <a:endParaRPr lang="id-ID">
            <a:solidFill>
              <a:schemeClr val="tx1"/>
            </a:solidFill>
          </a:endParaRPr>
        </a:p>
      </dgm:t>
    </dgm:pt>
    <dgm:pt modelId="{4853EC31-3C42-48C0-B35D-AB9896915BFC}">
      <dgm:prSet phldrT="[Text]"/>
      <dgm:spPr/>
      <dgm:t>
        <a:bodyPr/>
        <a:lstStyle/>
        <a:p>
          <a:r>
            <a:rPr lang="en-US"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Wawancara</a:t>
          </a:r>
          <a:endParaRPr lang="id-ID" dirty="0">
            <a:solidFill>
              <a:schemeClr val="tx1"/>
            </a:solidFill>
          </a:endParaRPr>
        </a:p>
      </dgm:t>
    </dgm:pt>
    <dgm:pt modelId="{E700A24F-37A1-4C21-BC38-0C20848C474B}" type="parTrans" cxnId="{55EAC203-B7F7-4C8C-9CEB-DA369EC1811B}">
      <dgm:prSet/>
      <dgm:spPr/>
      <dgm:t>
        <a:bodyPr/>
        <a:lstStyle/>
        <a:p>
          <a:endParaRPr lang="id-ID">
            <a:solidFill>
              <a:schemeClr val="tx1"/>
            </a:solidFill>
          </a:endParaRPr>
        </a:p>
      </dgm:t>
    </dgm:pt>
    <dgm:pt modelId="{E095A1CC-B43A-42DC-B4D5-1967B9ACD9B3}" type="sibTrans" cxnId="{55EAC203-B7F7-4C8C-9CEB-DA369EC1811B}">
      <dgm:prSet/>
      <dgm:spPr/>
      <dgm:t>
        <a:bodyPr/>
        <a:lstStyle/>
        <a:p>
          <a:endParaRPr lang="id-ID">
            <a:solidFill>
              <a:schemeClr val="tx1"/>
            </a:solidFill>
          </a:endParaRPr>
        </a:p>
      </dgm:t>
    </dgm:pt>
    <dgm:pt modelId="{0B93A984-8690-4981-8AFF-5CD57667E825}">
      <dgm:prSet phldrT="[Text]"/>
      <dgm:spPr/>
      <dgm:t>
        <a:bodyPr/>
        <a:lstStyle/>
        <a:p>
          <a:r>
            <a:rPr lang="en-US"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Studi</a:t>
          </a:r>
          <a:r>
            <a:rPr lang="en-US"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a:t>
          </a:r>
          <a:r>
            <a:rPr lang="en-US"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Bimbingan</a:t>
          </a:r>
          <a:endParaRPr lang="id-ID" dirty="0">
            <a:solidFill>
              <a:schemeClr val="tx1"/>
            </a:solidFill>
          </a:endParaRPr>
        </a:p>
      </dgm:t>
    </dgm:pt>
    <dgm:pt modelId="{5CA448C2-46CC-49DD-BCF6-D129A0BDDC60}" type="parTrans" cxnId="{1D60C9F5-13F5-4D8E-A00A-E507111B9A05}">
      <dgm:prSet/>
      <dgm:spPr/>
      <dgm:t>
        <a:bodyPr/>
        <a:lstStyle/>
        <a:p>
          <a:endParaRPr lang="id-ID">
            <a:solidFill>
              <a:schemeClr val="tx1"/>
            </a:solidFill>
          </a:endParaRPr>
        </a:p>
      </dgm:t>
    </dgm:pt>
    <dgm:pt modelId="{27460F4E-CBDB-4084-8A09-3AF1DAD4A27B}" type="sibTrans" cxnId="{1D60C9F5-13F5-4D8E-A00A-E507111B9A05}">
      <dgm:prSet/>
      <dgm:spPr/>
      <dgm:t>
        <a:bodyPr/>
        <a:lstStyle/>
        <a:p>
          <a:endParaRPr lang="id-ID">
            <a:solidFill>
              <a:schemeClr val="tx1"/>
            </a:solidFill>
          </a:endParaRPr>
        </a:p>
      </dgm:t>
    </dgm:pt>
    <dgm:pt modelId="{BC160892-1221-4610-B1FD-75B266CE910D}" type="pres">
      <dgm:prSet presAssocID="{7243046E-C8DC-4A91-8502-7209AECA771B}" presName="hierChild1" presStyleCnt="0">
        <dgm:presLayoutVars>
          <dgm:orgChart val="1"/>
          <dgm:chPref val="1"/>
          <dgm:dir/>
          <dgm:animOne val="branch"/>
          <dgm:animLvl val="lvl"/>
          <dgm:resizeHandles/>
        </dgm:presLayoutVars>
      </dgm:prSet>
      <dgm:spPr/>
    </dgm:pt>
    <dgm:pt modelId="{8EA60452-A682-48E8-BA04-04C7B875D00B}" type="pres">
      <dgm:prSet presAssocID="{D0FB30B4-03F6-4B08-9C58-ABEE2C2563D7}" presName="hierRoot1" presStyleCnt="0">
        <dgm:presLayoutVars>
          <dgm:hierBranch val="init"/>
        </dgm:presLayoutVars>
      </dgm:prSet>
      <dgm:spPr/>
    </dgm:pt>
    <dgm:pt modelId="{D50FA871-48BD-4CC2-9EF9-32E3CCD0F0D4}" type="pres">
      <dgm:prSet presAssocID="{D0FB30B4-03F6-4B08-9C58-ABEE2C2563D7}" presName="rootComposite1" presStyleCnt="0"/>
      <dgm:spPr/>
    </dgm:pt>
    <dgm:pt modelId="{A0F53A92-A00F-4938-B85F-A56EE7B318B8}" type="pres">
      <dgm:prSet presAssocID="{D0FB30B4-03F6-4B08-9C58-ABEE2C2563D7}" presName="rootText1" presStyleLbl="node0" presStyleIdx="0" presStyleCnt="1">
        <dgm:presLayoutVars>
          <dgm:chPref val="3"/>
        </dgm:presLayoutVars>
      </dgm:prSet>
      <dgm:spPr/>
    </dgm:pt>
    <dgm:pt modelId="{E6F79C48-3D61-4BCA-84F0-7CB118B5C321}" type="pres">
      <dgm:prSet presAssocID="{D0FB30B4-03F6-4B08-9C58-ABEE2C2563D7}" presName="rootConnector1" presStyleLbl="node1" presStyleIdx="0" presStyleCnt="0"/>
      <dgm:spPr/>
    </dgm:pt>
    <dgm:pt modelId="{8528AADD-5822-4998-8036-40231E00ACA1}" type="pres">
      <dgm:prSet presAssocID="{D0FB30B4-03F6-4B08-9C58-ABEE2C2563D7}" presName="hierChild2" presStyleCnt="0"/>
      <dgm:spPr/>
    </dgm:pt>
    <dgm:pt modelId="{D01A9549-C41A-4B17-8E16-0173173F2A4B}" type="pres">
      <dgm:prSet presAssocID="{103AAED9-ECB0-4408-BE1B-AE43F18F6859}" presName="Name37" presStyleLbl="parChTrans1D2" presStyleIdx="0" presStyleCnt="4"/>
      <dgm:spPr/>
    </dgm:pt>
    <dgm:pt modelId="{E408C475-3DAA-4C12-BA60-C162BDC0BCA8}" type="pres">
      <dgm:prSet presAssocID="{589F9FF5-51CD-4B35-9B12-CE076B6581C7}" presName="hierRoot2" presStyleCnt="0">
        <dgm:presLayoutVars>
          <dgm:hierBranch val="init"/>
        </dgm:presLayoutVars>
      </dgm:prSet>
      <dgm:spPr/>
    </dgm:pt>
    <dgm:pt modelId="{6FC0DB5D-0F9A-4F2D-88B3-0B416D113E10}" type="pres">
      <dgm:prSet presAssocID="{589F9FF5-51CD-4B35-9B12-CE076B6581C7}" presName="rootComposite" presStyleCnt="0"/>
      <dgm:spPr/>
    </dgm:pt>
    <dgm:pt modelId="{94133249-00AD-417B-9959-C8499E5A1682}" type="pres">
      <dgm:prSet presAssocID="{589F9FF5-51CD-4B35-9B12-CE076B6581C7}" presName="rootText" presStyleLbl="node2" presStyleIdx="0" presStyleCnt="4">
        <dgm:presLayoutVars>
          <dgm:chPref val="3"/>
        </dgm:presLayoutVars>
      </dgm:prSet>
      <dgm:spPr/>
    </dgm:pt>
    <dgm:pt modelId="{01CC98C0-B7F6-4B3E-8242-9AEFC59BDD34}" type="pres">
      <dgm:prSet presAssocID="{589F9FF5-51CD-4B35-9B12-CE076B6581C7}" presName="rootConnector" presStyleLbl="node2" presStyleIdx="0" presStyleCnt="4"/>
      <dgm:spPr/>
    </dgm:pt>
    <dgm:pt modelId="{18751DD5-00FC-46EC-BBD2-C27E1D77051B}" type="pres">
      <dgm:prSet presAssocID="{589F9FF5-51CD-4B35-9B12-CE076B6581C7}" presName="hierChild4" presStyleCnt="0"/>
      <dgm:spPr/>
    </dgm:pt>
    <dgm:pt modelId="{1A963F5E-132A-4132-8A28-84511041F02D}" type="pres">
      <dgm:prSet presAssocID="{589F9FF5-51CD-4B35-9B12-CE076B6581C7}" presName="hierChild5" presStyleCnt="0"/>
      <dgm:spPr/>
    </dgm:pt>
    <dgm:pt modelId="{3DC043CC-2390-43EC-8CAB-1E8A836EC303}" type="pres">
      <dgm:prSet presAssocID="{B698CA0E-B1B4-471F-9111-F29E2498C723}" presName="Name37" presStyleLbl="parChTrans1D2" presStyleIdx="1" presStyleCnt="4"/>
      <dgm:spPr/>
    </dgm:pt>
    <dgm:pt modelId="{B1E3D1F6-4226-4741-95E4-2BACABB4421A}" type="pres">
      <dgm:prSet presAssocID="{F4AD050E-A76B-4989-8A51-B8D848D5698C}" presName="hierRoot2" presStyleCnt="0">
        <dgm:presLayoutVars>
          <dgm:hierBranch val="init"/>
        </dgm:presLayoutVars>
      </dgm:prSet>
      <dgm:spPr/>
    </dgm:pt>
    <dgm:pt modelId="{4E5682DB-29C2-4A31-BD85-3844F376BCA2}" type="pres">
      <dgm:prSet presAssocID="{F4AD050E-A76B-4989-8A51-B8D848D5698C}" presName="rootComposite" presStyleCnt="0"/>
      <dgm:spPr/>
    </dgm:pt>
    <dgm:pt modelId="{22B70A6C-D3A3-4090-B629-9ABE33FD6693}" type="pres">
      <dgm:prSet presAssocID="{F4AD050E-A76B-4989-8A51-B8D848D5698C}" presName="rootText" presStyleLbl="node2" presStyleIdx="1" presStyleCnt="4">
        <dgm:presLayoutVars>
          <dgm:chPref val="3"/>
        </dgm:presLayoutVars>
      </dgm:prSet>
      <dgm:spPr/>
    </dgm:pt>
    <dgm:pt modelId="{42E01DB2-EBBB-4B71-BE33-F92B82259253}" type="pres">
      <dgm:prSet presAssocID="{F4AD050E-A76B-4989-8A51-B8D848D5698C}" presName="rootConnector" presStyleLbl="node2" presStyleIdx="1" presStyleCnt="4"/>
      <dgm:spPr/>
    </dgm:pt>
    <dgm:pt modelId="{CD2CF66F-F7F5-45D9-BE2F-77A09EA16562}" type="pres">
      <dgm:prSet presAssocID="{F4AD050E-A76B-4989-8A51-B8D848D5698C}" presName="hierChild4" presStyleCnt="0"/>
      <dgm:spPr/>
    </dgm:pt>
    <dgm:pt modelId="{A8E9FBFF-9B54-49A6-B7DE-EA4D4ABA920C}" type="pres">
      <dgm:prSet presAssocID="{F4AD050E-A76B-4989-8A51-B8D848D5698C}" presName="hierChild5" presStyleCnt="0"/>
      <dgm:spPr/>
    </dgm:pt>
    <dgm:pt modelId="{3F450888-C518-4DEC-A5F7-C0F1A4EEC6AF}" type="pres">
      <dgm:prSet presAssocID="{E700A24F-37A1-4C21-BC38-0C20848C474B}" presName="Name37" presStyleLbl="parChTrans1D2" presStyleIdx="2" presStyleCnt="4"/>
      <dgm:spPr/>
    </dgm:pt>
    <dgm:pt modelId="{7E9930F4-8A81-4607-8455-F35992DB0760}" type="pres">
      <dgm:prSet presAssocID="{4853EC31-3C42-48C0-B35D-AB9896915BFC}" presName="hierRoot2" presStyleCnt="0">
        <dgm:presLayoutVars>
          <dgm:hierBranch val="init"/>
        </dgm:presLayoutVars>
      </dgm:prSet>
      <dgm:spPr/>
    </dgm:pt>
    <dgm:pt modelId="{B8254D60-5ADA-4F29-A8D5-78CF8C479804}" type="pres">
      <dgm:prSet presAssocID="{4853EC31-3C42-48C0-B35D-AB9896915BFC}" presName="rootComposite" presStyleCnt="0"/>
      <dgm:spPr/>
    </dgm:pt>
    <dgm:pt modelId="{AE3C8372-0B26-4D34-BC43-DDC61305B6D4}" type="pres">
      <dgm:prSet presAssocID="{4853EC31-3C42-48C0-B35D-AB9896915BFC}" presName="rootText" presStyleLbl="node2" presStyleIdx="2" presStyleCnt="4">
        <dgm:presLayoutVars>
          <dgm:chPref val="3"/>
        </dgm:presLayoutVars>
      </dgm:prSet>
      <dgm:spPr/>
    </dgm:pt>
    <dgm:pt modelId="{2735F407-A9FE-4925-93E7-DED45B8BE606}" type="pres">
      <dgm:prSet presAssocID="{4853EC31-3C42-48C0-B35D-AB9896915BFC}" presName="rootConnector" presStyleLbl="node2" presStyleIdx="2" presStyleCnt="4"/>
      <dgm:spPr/>
    </dgm:pt>
    <dgm:pt modelId="{D6140551-9A37-4108-9019-BA6501BD257B}" type="pres">
      <dgm:prSet presAssocID="{4853EC31-3C42-48C0-B35D-AB9896915BFC}" presName="hierChild4" presStyleCnt="0"/>
      <dgm:spPr/>
    </dgm:pt>
    <dgm:pt modelId="{AFD56001-0E39-4102-B5C6-B01D7893A95F}" type="pres">
      <dgm:prSet presAssocID="{4853EC31-3C42-48C0-B35D-AB9896915BFC}" presName="hierChild5" presStyleCnt="0"/>
      <dgm:spPr/>
    </dgm:pt>
    <dgm:pt modelId="{FCF0015F-71F6-4C9A-8514-6C750559DA7B}" type="pres">
      <dgm:prSet presAssocID="{5CA448C2-46CC-49DD-BCF6-D129A0BDDC60}" presName="Name37" presStyleLbl="parChTrans1D2" presStyleIdx="3" presStyleCnt="4"/>
      <dgm:spPr/>
    </dgm:pt>
    <dgm:pt modelId="{F1EE30AD-BFCB-4A05-9CA3-2A9FACC1B092}" type="pres">
      <dgm:prSet presAssocID="{0B93A984-8690-4981-8AFF-5CD57667E825}" presName="hierRoot2" presStyleCnt="0">
        <dgm:presLayoutVars>
          <dgm:hierBranch val="init"/>
        </dgm:presLayoutVars>
      </dgm:prSet>
      <dgm:spPr/>
    </dgm:pt>
    <dgm:pt modelId="{00B23039-2F68-489A-88A8-F869B637E176}" type="pres">
      <dgm:prSet presAssocID="{0B93A984-8690-4981-8AFF-5CD57667E825}" presName="rootComposite" presStyleCnt="0"/>
      <dgm:spPr/>
    </dgm:pt>
    <dgm:pt modelId="{3BB2714E-3EE9-4781-AD56-C1C397F2747A}" type="pres">
      <dgm:prSet presAssocID="{0B93A984-8690-4981-8AFF-5CD57667E825}" presName="rootText" presStyleLbl="node2" presStyleIdx="3" presStyleCnt="4">
        <dgm:presLayoutVars>
          <dgm:chPref val="3"/>
        </dgm:presLayoutVars>
      </dgm:prSet>
      <dgm:spPr/>
    </dgm:pt>
    <dgm:pt modelId="{963DDF01-C09D-43BC-BE73-D849268DCBF6}" type="pres">
      <dgm:prSet presAssocID="{0B93A984-8690-4981-8AFF-5CD57667E825}" presName="rootConnector" presStyleLbl="node2" presStyleIdx="3" presStyleCnt="4"/>
      <dgm:spPr/>
    </dgm:pt>
    <dgm:pt modelId="{6C300BFF-FD3D-4CDA-8DC8-0DF5ABEFD2FB}" type="pres">
      <dgm:prSet presAssocID="{0B93A984-8690-4981-8AFF-5CD57667E825}" presName="hierChild4" presStyleCnt="0"/>
      <dgm:spPr/>
    </dgm:pt>
    <dgm:pt modelId="{B9B3946D-2FE8-4E0F-AADA-077A4E56B011}" type="pres">
      <dgm:prSet presAssocID="{0B93A984-8690-4981-8AFF-5CD57667E825}" presName="hierChild5" presStyleCnt="0"/>
      <dgm:spPr/>
    </dgm:pt>
    <dgm:pt modelId="{65D45335-B9C6-4FE6-9BA6-C016D5FC7F5F}" type="pres">
      <dgm:prSet presAssocID="{D0FB30B4-03F6-4B08-9C58-ABEE2C2563D7}" presName="hierChild3" presStyleCnt="0"/>
      <dgm:spPr/>
    </dgm:pt>
  </dgm:ptLst>
  <dgm:cxnLst>
    <dgm:cxn modelId="{55EAC203-B7F7-4C8C-9CEB-DA369EC1811B}" srcId="{D0FB30B4-03F6-4B08-9C58-ABEE2C2563D7}" destId="{4853EC31-3C42-48C0-B35D-AB9896915BFC}" srcOrd="2" destOrd="0" parTransId="{E700A24F-37A1-4C21-BC38-0C20848C474B}" sibTransId="{E095A1CC-B43A-42DC-B4D5-1967B9ACD9B3}"/>
    <dgm:cxn modelId="{9473F804-55C3-4772-A358-B2FF14488FDB}" type="presOf" srcId="{F4AD050E-A76B-4989-8A51-B8D848D5698C}" destId="{22B70A6C-D3A3-4090-B629-9ABE33FD6693}" srcOrd="0" destOrd="0" presId="urn:microsoft.com/office/officeart/2005/8/layout/orgChart1"/>
    <dgm:cxn modelId="{11E7270E-DF44-4061-818F-A99C439CE690}" type="presOf" srcId="{0B93A984-8690-4981-8AFF-5CD57667E825}" destId="{963DDF01-C09D-43BC-BE73-D849268DCBF6}" srcOrd="1" destOrd="0" presId="urn:microsoft.com/office/officeart/2005/8/layout/orgChart1"/>
    <dgm:cxn modelId="{53F09424-948E-4C78-BDCA-02885825EFDA}" type="presOf" srcId="{7243046E-C8DC-4A91-8502-7209AECA771B}" destId="{BC160892-1221-4610-B1FD-75B266CE910D}" srcOrd="0" destOrd="0" presId="urn:microsoft.com/office/officeart/2005/8/layout/orgChart1"/>
    <dgm:cxn modelId="{6E22AF2B-F043-41AB-98E7-7B65A72F548A}" type="presOf" srcId="{4853EC31-3C42-48C0-B35D-AB9896915BFC}" destId="{AE3C8372-0B26-4D34-BC43-DDC61305B6D4}" srcOrd="0" destOrd="0" presId="urn:microsoft.com/office/officeart/2005/8/layout/orgChart1"/>
    <dgm:cxn modelId="{D021BC2D-B63E-4C43-AA6F-03F0C034B5D8}" type="presOf" srcId="{B698CA0E-B1B4-471F-9111-F29E2498C723}" destId="{3DC043CC-2390-43EC-8CAB-1E8A836EC303}" srcOrd="0" destOrd="0" presId="urn:microsoft.com/office/officeart/2005/8/layout/orgChart1"/>
    <dgm:cxn modelId="{368A9838-6055-4D79-892F-4AA35B65864E}" type="presOf" srcId="{5CA448C2-46CC-49DD-BCF6-D129A0BDDC60}" destId="{FCF0015F-71F6-4C9A-8514-6C750559DA7B}" srcOrd="0" destOrd="0" presId="urn:microsoft.com/office/officeart/2005/8/layout/orgChart1"/>
    <dgm:cxn modelId="{AF77AC3F-D551-4D6F-A54B-F849FF02EB0B}" type="presOf" srcId="{D0FB30B4-03F6-4B08-9C58-ABEE2C2563D7}" destId="{A0F53A92-A00F-4938-B85F-A56EE7B318B8}" srcOrd="0" destOrd="0" presId="urn:microsoft.com/office/officeart/2005/8/layout/orgChart1"/>
    <dgm:cxn modelId="{0DBC3C47-0E3C-44F5-85FA-8DBA69535395}" type="presOf" srcId="{4853EC31-3C42-48C0-B35D-AB9896915BFC}" destId="{2735F407-A9FE-4925-93E7-DED45B8BE606}" srcOrd="1" destOrd="0" presId="urn:microsoft.com/office/officeart/2005/8/layout/orgChart1"/>
    <dgm:cxn modelId="{373A5C6A-17C3-45D3-9D6F-433072033BB2}" type="presOf" srcId="{589F9FF5-51CD-4B35-9B12-CE076B6581C7}" destId="{94133249-00AD-417B-9959-C8499E5A1682}" srcOrd="0" destOrd="0" presId="urn:microsoft.com/office/officeart/2005/8/layout/orgChart1"/>
    <dgm:cxn modelId="{FF31496C-D6CA-4D82-A630-055C13D47638}" type="presOf" srcId="{103AAED9-ECB0-4408-BE1B-AE43F18F6859}" destId="{D01A9549-C41A-4B17-8E16-0173173F2A4B}" srcOrd="0" destOrd="0" presId="urn:microsoft.com/office/officeart/2005/8/layout/orgChart1"/>
    <dgm:cxn modelId="{0123EE54-0995-4FA0-9648-F26618FB6C6C}" srcId="{D0FB30B4-03F6-4B08-9C58-ABEE2C2563D7}" destId="{589F9FF5-51CD-4B35-9B12-CE076B6581C7}" srcOrd="0" destOrd="0" parTransId="{103AAED9-ECB0-4408-BE1B-AE43F18F6859}" sibTransId="{8DAA8789-10B8-4DDD-8899-D4EE0BF4C988}"/>
    <dgm:cxn modelId="{3FFC5079-CE84-4B89-BB66-D3A979E33714}" type="presOf" srcId="{D0FB30B4-03F6-4B08-9C58-ABEE2C2563D7}" destId="{E6F79C48-3D61-4BCA-84F0-7CB118B5C321}" srcOrd="1" destOrd="0" presId="urn:microsoft.com/office/officeart/2005/8/layout/orgChart1"/>
    <dgm:cxn modelId="{6244A2B0-D1D6-4B58-A15A-0A2E196E17B4}" srcId="{D0FB30B4-03F6-4B08-9C58-ABEE2C2563D7}" destId="{F4AD050E-A76B-4989-8A51-B8D848D5698C}" srcOrd="1" destOrd="0" parTransId="{B698CA0E-B1B4-471F-9111-F29E2498C723}" sibTransId="{1C581544-EAC8-47EA-A040-4FF8C287135D}"/>
    <dgm:cxn modelId="{E99BCAB2-A332-4965-B441-A49401BB3535}" type="presOf" srcId="{589F9FF5-51CD-4B35-9B12-CE076B6581C7}" destId="{01CC98C0-B7F6-4B3E-8242-9AEFC59BDD34}" srcOrd="1" destOrd="0" presId="urn:microsoft.com/office/officeart/2005/8/layout/orgChart1"/>
    <dgm:cxn modelId="{6E0E7EB4-B4D5-40FD-A2AB-C37DD1562D93}" type="presOf" srcId="{F4AD050E-A76B-4989-8A51-B8D848D5698C}" destId="{42E01DB2-EBBB-4B71-BE33-F92B82259253}" srcOrd="1" destOrd="0" presId="urn:microsoft.com/office/officeart/2005/8/layout/orgChart1"/>
    <dgm:cxn modelId="{3CEEA2C4-0C13-41F1-9630-8F480205BF35}" srcId="{7243046E-C8DC-4A91-8502-7209AECA771B}" destId="{D0FB30B4-03F6-4B08-9C58-ABEE2C2563D7}" srcOrd="0" destOrd="0" parTransId="{49D814B2-2E6F-49C6-A87B-DE4D7FCD8B56}" sibTransId="{63A6F94A-40B1-4527-8915-EBE2080D1CFB}"/>
    <dgm:cxn modelId="{37FE1DD0-BDB7-4405-A072-213F8CE9F3A4}" type="presOf" srcId="{E700A24F-37A1-4C21-BC38-0C20848C474B}" destId="{3F450888-C518-4DEC-A5F7-C0F1A4EEC6AF}" srcOrd="0" destOrd="0" presId="urn:microsoft.com/office/officeart/2005/8/layout/orgChart1"/>
    <dgm:cxn modelId="{E4E9CFEC-F64E-4BAD-AC7B-AEF491A09BAD}" type="presOf" srcId="{0B93A984-8690-4981-8AFF-5CD57667E825}" destId="{3BB2714E-3EE9-4781-AD56-C1C397F2747A}" srcOrd="0" destOrd="0" presId="urn:microsoft.com/office/officeart/2005/8/layout/orgChart1"/>
    <dgm:cxn modelId="{1D60C9F5-13F5-4D8E-A00A-E507111B9A05}" srcId="{D0FB30B4-03F6-4B08-9C58-ABEE2C2563D7}" destId="{0B93A984-8690-4981-8AFF-5CD57667E825}" srcOrd="3" destOrd="0" parTransId="{5CA448C2-46CC-49DD-BCF6-D129A0BDDC60}" sibTransId="{27460F4E-CBDB-4084-8A09-3AF1DAD4A27B}"/>
    <dgm:cxn modelId="{09EEAFD1-0B73-487A-BF96-22C381A0CC1D}" type="presParOf" srcId="{BC160892-1221-4610-B1FD-75B266CE910D}" destId="{8EA60452-A682-48E8-BA04-04C7B875D00B}" srcOrd="0" destOrd="0" presId="urn:microsoft.com/office/officeart/2005/8/layout/orgChart1"/>
    <dgm:cxn modelId="{D8F4670C-4002-40A2-B875-213DF1C8198E}" type="presParOf" srcId="{8EA60452-A682-48E8-BA04-04C7B875D00B}" destId="{D50FA871-48BD-4CC2-9EF9-32E3CCD0F0D4}" srcOrd="0" destOrd="0" presId="urn:microsoft.com/office/officeart/2005/8/layout/orgChart1"/>
    <dgm:cxn modelId="{936ED041-00CE-45BE-A33A-84F8FAA3B3D9}" type="presParOf" srcId="{D50FA871-48BD-4CC2-9EF9-32E3CCD0F0D4}" destId="{A0F53A92-A00F-4938-B85F-A56EE7B318B8}" srcOrd="0" destOrd="0" presId="urn:microsoft.com/office/officeart/2005/8/layout/orgChart1"/>
    <dgm:cxn modelId="{63DB92B1-30DD-4B01-9BBD-913B112A1F00}" type="presParOf" srcId="{D50FA871-48BD-4CC2-9EF9-32E3CCD0F0D4}" destId="{E6F79C48-3D61-4BCA-84F0-7CB118B5C321}" srcOrd="1" destOrd="0" presId="urn:microsoft.com/office/officeart/2005/8/layout/orgChart1"/>
    <dgm:cxn modelId="{10D93BA5-4864-4FB6-A3EB-976BF9FDD6D9}" type="presParOf" srcId="{8EA60452-A682-48E8-BA04-04C7B875D00B}" destId="{8528AADD-5822-4998-8036-40231E00ACA1}" srcOrd="1" destOrd="0" presId="urn:microsoft.com/office/officeart/2005/8/layout/orgChart1"/>
    <dgm:cxn modelId="{59260F20-CF3D-4E2E-953E-0A11FC3B82AA}" type="presParOf" srcId="{8528AADD-5822-4998-8036-40231E00ACA1}" destId="{D01A9549-C41A-4B17-8E16-0173173F2A4B}" srcOrd="0" destOrd="0" presId="urn:microsoft.com/office/officeart/2005/8/layout/orgChart1"/>
    <dgm:cxn modelId="{65ACFC1A-AD47-4AF1-80FB-FFB2472B7344}" type="presParOf" srcId="{8528AADD-5822-4998-8036-40231E00ACA1}" destId="{E408C475-3DAA-4C12-BA60-C162BDC0BCA8}" srcOrd="1" destOrd="0" presId="urn:microsoft.com/office/officeart/2005/8/layout/orgChart1"/>
    <dgm:cxn modelId="{DE4F31E7-3FF3-41BE-8A75-88E88298D7F9}" type="presParOf" srcId="{E408C475-3DAA-4C12-BA60-C162BDC0BCA8}" destId="{6FC0DB5D-0F9A-4F2D-88B3-0B416D113E10}" srcOrd="0" destOrd="0" presId="urn:microsoft.com/office/officeart/2005/8/layout/orgChart1"/>
    <dgm:cxn modelId="{4B213D26-3FA1-4440-A27E-5505FFA6E256}" type="presParOf" srcId="{6FC0DB5D-0F9A-4F2D-88B3-0B416D113E10}" destId="{94133249-00AD-417B-9959-C8499E5A1682}" srcOrd="0" destOrd="0" presId="urn:microsoft.com/office/officeart/2005/8/layout/orgChart1"/>
    <dgm:cxn modelId="{80121D54-D577-4B7D-B27D-737621EBE88E}" type="presParOf" srcId="{6FC0DB5D-0F9A-4F2D-88B3-0B416D113E10}" destId="{01CC98C0-B7F6-4B3E-8242-9AEFC59BDD34}" srcOrd="1" destOrd="0" presId="urn:microsoft.com/office/officeart/2005/8/layout/orgChart1"/>
    <dgm:cxn modelId="{7F42D89C-A751-4F35-B856-3C91477FB0C4}" type="presParOf" srcId="{E408C475-3DAA-4C12-BA60-C162BDC0BCA8}" destId="{18751DD5-00FC-46EC-BBD2-C27E1D77051B}" srcOrd="1" destOrd="0" presId="urn:microsoft.com/office/officeart/2005/8/layout/orgChart1"/>
    <dgm:cxn modelId="{CD8B0C63-A2A4-4C32-8A2C-48A6685330F0}" type="presParOf" srcId="{E408C475-3DAA-4C12-BA60-C162BDC0BCA8}" destId="{1A963F5E-132A-4132-8A28-84511041F02D}" srcOrd="2" destOrd="0" presId="urn:microsoft.com/office/officeart/2005/8/layout/orgChart1"/>
    <dgm:cxn modelId="{2A98DEF5-9F63-47F9-B6E7-8DF644DFA77C}" type="presParOf" srcId="{8528AADD-5822-4998-8036-40231E00ACA1}" destId="{3DC043CC-2390-43EC-8CAB-1E8A836EC303}" srcOrd="2" destOrd="0" presId="urn:microsoft.com/office/officeart/2005/8/layout/orgChart1"/>
    <dgm:cxn modelId="{4BFD8F2D-FED3-469E-9192-DF79B372FCE0}" type="presParOf" srcId="{8528AADD-5822-4998-8036-40231E00ACA1}" destId="{B1E3D1F6-4226-4741-95E4-2BACABB4421A}" srcOrd="3" destOrd="0" presId="urn:microsoft.com/office/officeart/2005/8/layout/orgChart1"/>
    <dgm:cxn modelId="{5F27832E-7CD0-45C6-9A9E-6B65DC52C026}" type="presParOf" srcId="{B1E3D1F6-4226-4741-95E4-2BACABB4421A}" destId="{4E5682DB-29C2-4A31-BD85-3844F376BCA2}" srcOrd="0" destOrd="0" presId="urn:microsoft.com/office/officeart/2005/8/layout/orgChart1"/>
    <dgm:cxn modelId="{F54964F3-F35D-4E3F-B772-7FA0EA4E1F54}" type="presParOf" srcId="{4E5682DB-29C2-4A31-BD85-3844F376BCA2}" destId="{22B70A6C-D3A3-4090-B629-9ABE33FD6693}" srcOrd="0" destOrd="0" presId="urn:microsoft.com/office/officeart/2005/8/layout/orgChart1"/>
    <dgm:cxn modelId="{F74090D5-7A80-4487-924C-5C86D712EFC4}" type="presParOf" srcId="{4E5682DB-29C2-4A31-BD85-3844F376BCA2}" destId="{42E01DB2-EBBB-4B71-BE33-F92B82259253}" srcOrd="1" destOrd="0" presId="urn:microsoft.com/office/officeart/2005/8/layout/orgChart1"/>
    <dgm:cxn modelId="{66548F16-9525-44CA-A594-C4E6DCE857E5}" type="presParOf" srcId="{B1E3D1F6-4226-4741-95E4-2BACABB4421A}" destId="{CD2CF66F-F7F5-45D9-BE2F-77A09EA16562}" srcOrd="1" destOrd="0" presId="urn:microsoft.com/office/officeart/2005/8/layout/orgChart1"/>
    <dgm:cxn modelId="{0DDEC3B8-373E-473B-BD8C-51FE8FA272AE}" type="presParOf" srcId="{B1E3D1F6-4226-4741-95E4-2BACABB4421A}" destId="{A8E9FBFF-9B54-49A6-B7DE-EA4D4ABA920C}" srcOrd="2" destOrd="0" presId="urn:microsoft.com/office/officeart/2005/8/layout/orgChart1"/>
    <dgm:cxn modelId="{BFB29437-661B-47DC-ACA8-B77F5826A4CA}" type="presParOf" srcId="{8528AADD-5822-4998-8036-40231E00ACA1}" destId="{3F450888-C518-4DEC-A5F7-C0F1A4EEC6AF}" srcOrd="4" destOrd="0" presId="urn:microsoft.com/office/officeart/2005/8/layout/orgChart1"/>
    <dgm:cxn modelId="{7C36C674-56E1-42FD-B1EB-BAE1AC31ABA8}" type="presParOf" srcId="{8528AADD-5822-4998-8036-40231E00ACA1}" destId="{7E9930F4-8A81-4607-8455-F35992DB0760}" srcOrd="5" destOrd="0" presId="urn:microsoft.com/office/officeart/2005/8/layout/orgChart1"/>
    <dgm:cxn modelId="{03608798-DB53-4CA9-A167-E3E776627579}" type="presParOf" srcId="{7E9930F4-8A81-4607-8455-F35992DB0760}" destId="{B8254D60-5ADA-4F29-A8D5-78CF8C479804}" srcOrd="0" destOrd="0" presId="urn:microsoft.com/office/officeart/2005/8/layout/orgChart1"/>
    <dgm:cxn modelId="{93C45ACC-C965-4B2F-BACD-DA22788CACCB}" type="presParOf" srcId="{B8254D60-5ADA-4F29-A8D5-78CF8C479804}" destId="{AE3C8372-0B26-4D34-BC43-DDC61305B6D4}" srcOrd="0" destOrd="0" presId="urn:microsoft.com/office/officeart/2005/8/layout/orgChart1"/>
    <dgm:cxn modelId="{707EAEE3-9300-4792-841D-DB47A9EE3912}" type="presParOf" srcId="{B8254D60-5ADA-4F29-A8D5-78CF8C479804}" destId="{2735F407-A9FE-4925-93E7-DED45B8BE606}" srcOrd="1" destOrd="0" presId="urn:microsoft.com/office/officeart/2005/8/layout/orgChart1"/>
    <dgm:cxn modelId="{594C6E94-939C-453D-8023-E89A366C027D}" type="presParOf" srcId="{7E9930F4-8A81-4607-8455-F35992DB0760}" destId="{D6140551-9A37-4108-9019-BA6501BD257B}" srcOrd="1" destOrd="0" presId="urn:microsoft.com/office/officeart/2005/8/layout/orgChart1"/>
    <dgm:cxn modelId="{7A30E10F-3296-4FB6-83C4-F6415E1B7B2A}" type="presParOf" srcId="{7E9930F4-8A81-4607-8455-F35992DB0760}" destId="{AFD56001-0E39-4102-B5C6-B01D7893A95F}" srcOrd="2" destOrd="0" presId="urn:microsoft.com/office/officeart/2005/8/layout/orgChart1"/>
    <dgm:cxn modelId="{03DC32AF-67BD-4F2C-AAC1-5B32A13A1332}" type="presParOf" srcId="{8528AADD-5822-4998-8036-40231E00ACA1}" destId="{FCF0015F-71F6-4C9A-8514-6C750559DA7B}" srcOrd="6" destOrd="0" presId="urn:microsoft.com/office/officeart/2005/8/layout/orgChart1"/>
    <dgm:cxn modelId="{3109788C-494E-43AD-87FA-A595112201D3}" type="presParOf" srcId="{8528AADD-5822-4998-8036-40231E00ACA1}" destId="{F1EE30AD-BFCB-4A05-9CA3-2A9FACC1B092}" srcOrd="7" destOrd="0" presId="urn:microsoft.com/office/officeart/2005/8/layout/orgChart1"/>
    <dgm:cxn modelId="{803F4F9F-0BCF-4924-B1D7-2CF896CBA1FB}" type="presParOf" srcId="{F1EE30AD-BFCB-4A05-9CA3-2A9FACC1B092}" destId="{00B23039-2F68-489A-88A8-F869B637E176}" srcOrd="0" destOrd="0" presId="urn:microsoft.com/office/officeart/2005/8/layout/orgChart1"/>
    <dgm:cxn modelId="{21CBC936-DF51-45A3-A7BC-87ABE22854B9}" type="presParOf" srcId="{00B23039-2F68-489A-88A8-F869B637E176}" destId="{3BB2714E-3EE9-4781-AD56-C1C397F2747A}" srcOrd="0" destOrd="0" presId="urn:microsoft.com/office/officeart/2005/8/layout/orgChart1"/>
    <dgm:cxn modelId="{7674B5D5-9B55-47F6-8EEE-DD82CD7676D0}" type="presParOf" srcId="{00B23039-2F68-489A-88A8-F869B637E176}" destId="{963DDF01-C09D-43BC-BE73-D849268DCBF6}" srcOrd="1" destOrd="0" presId="urn:microsoft.com/office/officeart/2005/8/layout/orgChart1"/>
    <dgm:cxn modelId="{17BA7CFF-6FA2-4453-80CD-F6813093A245}" type="presParOf" srcId="{F1EE30AD-BFCB-4A05-9CA3-2A9FACC1B092}" destId="{6C300BFF-FD3D-4CDA-8DC8-0DF5ABEFD2FB}" srcOrd="1" destOrd="0" presId="urn:microsoft.com/office/officeart/2005/8/layout/orgChart1"/>
    <dgm:cxn modelId="{C35203EB-2DC1-471B-A333-0F565E4B7AFD}" type="presParOf" srcId="{F1EE30AD-BFCB-4A05-9CA3-2A9FACC1B092}" destId="{B9B3946D-2FE8-4E0F-AADA-077A4E56B011}" srcOrd="2" destOrd="0" presId="urn:microsoft.com/office/officeart/2005/8/layout/orgChart1"/>
    <dgm:cxn modelId="{4005DDD2-5E70-4F3A-89EC-799801D04032}" type="presParOf" srcId="{8EA60452-A682-48E8-BA04-04C7B875D00B}" destId="{65D45335-B9C6-4FE6-9BA6-C016D5FC7F5F}"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243046E-C8DC-4A91-8502-7209AECA771B}"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id-ID"/>
        </a:p>
      </dgm:t>
    </dgm:pt>
    <dgm:pt modelId="{D0FB30B4-03F6-4B08-9C58-ABEE2C2563D7}">
      <dgm:prSet phldrT="[Text]"/>
      <dgm:spPr/>
      <dgm:t>
        <a:bodyPr/>
        <a:lstStyle/>
        <a:p>
          <a:r>
            <a:rPr lang="en-US" b="1">
              <a:solidFill>
                <a:schemeClr val="tx1"/>
              </a:solidFill>
            </a:rPr>
            <a:t>Tahap Analisis Kebutuhan Sistem</a:t>
          </a:r>
          <a:endParaRPr lang="id-ID" dirty="0">
            <a:solidFill>
              <a:schemeClr val="tx1"/>
            </a:solidFill>
          </a:endParaRPr>
        </a:p>
      </dgm:t>
    </dgm:pt>
    <dgm:pt modelId="{49D814B2-2E6F-49C6-A87B-DE4D7FCD8B56}" type="parTrans" cxnId="{3CEEA2C4-0C13-41F1-9630-8F480205BF35}">
      <dgm:prSet/>
      <dgm:spPr/>
      <dgm:t>
        <a:bodyPr/>
        <a:lstStyle/>
        <a:p>
          <a:endParaRPr lang="id-ID">
            <a:solidFill>
              <a:schemeClr val="tx1"/>
            </a:solidFill>
          </a:endParaRPr>
        </a:p>
      </dgm:t>
    </dgm:pt>
    <dgm:pt modelId="{63A6F94A-40B1-4527-8915-EBE2080D1CFB}" type="sibTrans" cxnId="{3CEEA2C4-0C13-41F1-9630-8F480205BF35}">
      <dgm:prSet/>
      <dgm:spPr/>
      <dgm:t>
        <a:bodyPr/>
        <a:lstStyle/>
        <a:p>
          <a:endParaRPr lang="id-ID">
            <a:solidFill>
              <a:schemeClr val="tx1"/>
            </a:solidFill>
          </a:endParaRPr>
        </a:p>
      </dgm:t>
    </dgm:pt>
    <dgm:pt modelId="{589F9FF5-51CD-4B35-9B12-CE076B6581C7}">
      <dgm:prSet phldrT="[Text]"/>
      <dgm:spPr/>
      <dgm:t>
        <a:bodyPr/>
        <a:lstStyle/>
        <a:p>
          <a:r>
            <a:rPr lang="en-US" dirty="0" err="1"/>
            <a:t>Analisis</a:t>
          </a:r>
          <a:r>
            <a:rPr lang="en-US" dirty="0"/>
            <a:t> </a:t>
          </a:r>
          <a:r>
            <a:rPr lang="en-US" dirty="0" err="1"/>
            <a:t>Kebutuhan</a:t>
          </a:r>
          <a:r>
            <a:rPr lang="en-US" dirty="0"/>
            <a:t> Non- </a:t>
          </a:r>
          <a:r>
            <a:rPr lang="en-US" dirty="0" err="1"/>
            <a:t>Fungsional</a:t>
          </a:r>
          <a:endParaRPr lang="id-ID" dirty="0"/>
        </a:p>
      </dgm:t>
    </dgm:pt>
    <dgm:pt modelId="{103AAED9-ECB0-4408-BE1B-AE43F18F6859}" type="parTrans" cxnId="{0123EE54-0995-4FA0-9648-F26618FB6C6C}">
      <dgm:prSet/>
      <dgm:spPr/>
      <dgm:t>
        <a:bodyPr/>
        <a:lstStyle/>
        <a:p>
          <a:endParaRPr lang="id-ID">
            <a:solidFill>
              <a:schemeClr val="tx1"/>
            </a:solidFill>
          </a:endParaRPr>
        </a:p>
      </dgm:t>
    </dgm:pt>
    <dgm:pt modelId="{8DAA8789-10B8-4DDD-8899-D4EE0BF4C988}" type="sibTrans" cxnId="{0123EE54-0995-4FA0-9648-F26618FB6C6C}">
      <dgm:prSet/>
      <dgm:spPr/>
      <dgm:t>
        <a:bodyPr/>
        <a:lstStyle/>
        <a:p>
          <a:endParaRPr lang="id-ID">
            <a:solidFill>
              <a:schemeClr val="tx1"/>
            </a:solidFill>
          </a:endParaRPr>
        </a:p>
      </dgm:t>
    </dgm:pt>
    <dgm:pt modelId="{F4AD050E-A76B-4989-8A51-B8D848D5698C}">
      <dgm:prSet phldrT="[Text]"/>
      <dgm:spPr/>
      <dgm:t>
        <a:bodyPr/>
        <a:lstStyle/>
        <a:p>
          <a:r>
            <a:rPr lang="en-US" dirty="0" err="1"/>
            <a:t>Analisis</a:t>
          </a:r>
          <a:r>
            <a:rPr lang="en-US" dirty="0"/>
            <a:t> </a:t>
          </a:r>
          <a:r>
            <a:rPr lang="en-US" dirty="0" err="1"/>
            <a:t>Kebutuhan</a:t>
          </a:r>
          <a:r>
            <a:rPr lang="en-US" dirty="0"/>
            <a:t> </a:t>
          </a:r>
          <a:r>
            <a:rPr lang="en-US" dirty="0" err="1"/>
            <a:t>Fungsional</a:t>
          </a:r>
          <a:endParaRPr lang="id-ID" dirty="0">
            <a:solidFill>
              <a:schemeClr val="tx1"/>
            </a:solidFill>
          </a:endParaRPr>
        </a:p>
      </dgm:t>
    </dgm:pt>
    <dgm:pt modelId="{B698CA0E-B1B4-471F-9111-F29E2498C723}" type="parTrans" cxnId="{6244A2B0-D1D6-4B58-A15A-0A2E196E17B4}">
      <dgm:prSet/>
      <dgm:spPr/>
      <dgm:t>
        <a:bodyPr/>
        <a:lstStyle/>
        <a:p>
          <a:endParaRPr lang="id-ID">
            <a:solidFill>
              <a:schemeClr val="tx1"/>
            </a:solidFill>
          </a:endParaRPr>
        </a:p>
      </dgm:t>
    </dgm:pt>
    <dgm:pt modelId="{1C581544-EAC8-47EA-A040-4FF8C287135D}" type="sibTrans" cxnId="{6244A2B0-D1D6-4B58-A15A-0A2E196E17B4}">
      <dgm:prSet/>
      <dgm:spPr/>
      <dgm:t>
        <a:bodyPr/>
        <a:lstStyle/>
        <a:p>
          <a:endParaRPr lang="id-ID">
            <a:solidFill>
              <a:schemeClr val="tx1"/>
            </a:solidFill>
          </a:endParaRPr>
        </a:p>
      </dgm:t>
    </dgm:pt>
    <dgm:pt modelId="{BC160892-1221-4610-B1FD-75B266CE910D}" type="pres">
      <dgm:prSet presAssocID="{7243046E-C8DC-4A91-8502-7209AECA771B}" presName="hierChild1" presStyleCnt="0">
        <dgm:presLayoutVars>
          <dgm:orgChart val="1"/>
          <dgm:chPref val="1"/>
          <dgm:dir/>
          <dgm:animOne val="branch"/>
          <dgm:animLvl val="lvl"/>
          <dgm:resizeHandles/>
        </dgm:presLayoutVars>
      </dgm:prSet>
      <dgm:spPr/>
    </dgm:pt>
    <dgm:pt modelId="{8EA60452-A682-48E8-BA04-04C7B875D00B}" type="pres">
      <dgm:prSet presAssocID="{D0FB30B4-03F6-4B08-9C58-ABEE2C2563D7}" presName="hierRoot1" presStyleCnt="0">
        <dgm:presLayoutVars>
          <dgm:hierBranch val="init"/>
        </dgm:presLayoutVars>
      </dgm:prSet>
      <dgm:spPr/>
    </dgm:pt>
    <dgm:pt modelId="{D50FA871-48BD-4CC2-9EF9-32E3CCD0F0D4}" type="pres">
      <dgm:prSet presAssocID="{D0FB30B4-03F6-4B08-9C58-ABEE2C2563D7}" presName="rootComposite1" presStyleCnt="0"/>
      <dgm:spPr/>
    </dgm:pt>
    <dgm:pt modelId="{A0F53A92-A00F-4938-B85F-A56EE7B318B8}" type="pres">
      <dgm:prSet presAssocID="{D0FB30B4-03F6-4B08-9C58-ABEE2C2563D7}" presName="rootText1" presStyleLbl="node0" presStyleIdx="0" presStyleCnt="1">
        <dgm:presLayoutVars>
          <dgm:chPref val="3"/>
        </dgm:presLayoutVars>
      </dgm:prSet>
      <dgm:spPr/>
    </dgm:pt>
    <dgm:pt modelId="{E6F79C48-3D61-4BCA-84F0-7CB118B5C321}" type="pres">
      <dgm:prSet presAssocID="{D0FB30B4-03F6-4B08-9C58-ABEE2C2563D7}" presName="rootConnector1" presStyleLbl="node1" presStyleIdx="0" presStyleCnt="0"/>
      <dgm:spPr/>
    </dgm:pt>
    <dgm:pt modelId="{8528AADD-5822-4998-8036-40231E00ACA1}" type="pres">
      <dgm:prSet presAssocID="{D0FB30B4-03F6-4B08-9C58-ABEE2C2563D7}" presName="hierChild2" presStyleCnt="0"/>
      <dgm:spPr/>
    </dgm:pt>
    <dgm:pt modelId="{D01A9549-C41A-4B17-8E16-0173173F2A4B}" type="pres">
      <dgm:prSet presAssocID="{103AAED9-ECB0-4408-BE1B-AE43F18F6859}" presName="Name37" presStyleLbl="parChTrans1D2" presStyleIdx="0" presStyleCnt="2"/>
      <dgm:spPr/>
    </dgm:pt>
    <dgm:pt modelId="{E408C475-3DAA-4C12-BA60-C162BDC0BCA8}" type="pres">
      <dgm:prSet presAssocID="{589F9FF5-51CD-4B35-9B12-CE076B6581C7}" presName="hierRoot2" presStyleCnt="0">
        <dgm:presLayoutVars>
          <dgm:hierBranch val="init"/>
        </dgm:presLayoutVars>
      </dgm:prSet>
      <dgm:spPr/>
    </dgm:pt>
    <dgm:pt modelId="{6FC0DB5D-0F9A-4F2D-88B3-0B416D113E10}" type="pres">
      <dgm:prSet presAssocID="{589F9FF5-51CD-4B35-9B12-CE076B6581C7}" presName="rootComposite" presStyleCnt="0"/>
      <dgm:spPr/>
    </dgm:pt>
    <dgm:pt modelId="{94133249-00AD-417B-9959-C8499E5A1682}" type="pres">
      <dgm:prSet presAssocID="{589F9FF5-51CD-4B35-9B12-CE076B6581C7}" presName="rootText" presStyleLbl="node2" presStyleIdx="0" presStyleCnt="2">
        <dgm:presLayoutVars>
          <dgm:chPref val="3"/>
        </dgm:presLayoutVars>
      </dgm:prSet>
      <dgm:spPr/>
    </dgm:pt>
    <dgm:pt modelId="{01CC98C0-B7F6-4B3E-8242-9AEFC59BDD34}" type="pres">
      <dgm:prSet presAssocID="{589F9FF5-51CD-4B35-9B12-CE076B6581C7}" presName="rootConnector" presStyleLbl="node2" presStyleIdx="0" presStyleCnt="2"/>
      <dgm:spPr/>
    </dgm:pt>
    <dgm:pt modelId="{18751DD5-00FC-46EC-BBD2-C27E1D77051B}" type="pres">
      <dgm:prSet presAssocID="{589F9FF5-51CD-4B35-9B12-CE076B6581C7}" presName="hierChild4" presStyleCnt="0"/>
      <dgm:spPr/>
    </dgm:pt>
    <dgm:pt modelId="{1A963F5E-132A-4132-8A28-84511041F02D}" type="pres">
      <dgm:prSet presAssocID="{589F9FF5-51CD-4B35-9B12-CE076B6581C7}" presName="hierChild5" presStyleCnt="0"/>
      <dgm:spPr/>
    </dgm:pt>
    <dgm:pt modelId="{3DC043CC-2390-43EC-8CAB-1E8A836EC303}" type="pres">
      <dgm:prSet presAssocID="{B698CA0E-B1B4-471F-9111-F29E2498C723}" presName="Name37" presStyleLbl="parChTrans1D2" presStyleIdx="1" presStyleCnt="2"/>
      <dgm:spPr/>
    </dgm:pt>
    <dgm:pt modelId="{B1E3D1F6-4226-4741-95E4-2BACABB4421A}" type="pres">
      <dgm:prSet presAssocID="{F4AD050E-A76B-4989-8A51-B8D848D5698C}" presName="hierRoot2" presStyleCnt="0">
        <dgm:presLayoutVars>
          <dgm:hierBranch val="init"/>
        </dgm:presLayoutVars>
      </dgm:prSet>
      <dgm:spPr/>
    </dgm:pt>
    <dgm:pt modelId="{4E5682DB-29C2-4A31-BD85-3844F376BCA2}" type="pres">
      <dgm:prSet presAssocID="{F4AD050E-A76B-4989-8A51-B8D848D5698C}" presName="rootComposite" presStyleCnt="0"/>
      <dgm:spPr/>
    </dgm:pt>
    <dgm:pt modelId="{22B70A6C-D3A3-4090-B629-9ABE33FD6693}" type="pres">
      <dgm:prSet presAssocID="{F4AD050E-A76B-4989-8A51-B8D848D5698C}" presName="rootText" presStyleLbl="node2" presStyleIdx="1" presStyleCnt="2">
        <dgm:presLayoutVars>
          <dgm:chPref val="3"/>
        </dgm:presLayoutVars>
      </dgm:prSet>
      <dgm:spPr/>
    </dgm:pt>
    <dgm:pt modelId="{42E01DB2-EBBB-4B71-BE33-F92B82259253}" type="pres">
      <dgm:prSet presAssocID="{F4AD050E-A76B-4989-8A51-B8D848D5698C}" presName="rootConnector" presStyleLbl="node2" presStyleIdx="1" presStyleCnt="2"/>
      <dgm:spPr/>
    </dgm:pt>
    <dgm:pt modelId="{CD2CF66F-F7F5-45D9-BE2F-77A09EA16562}" type="pres">
      <dgm:prSet presAssocID="{F4AD050E-A76B-4989-8A51-B8D848D5698C}" presName="hierChild4" presStyleCnt="0"/>
      <dgm:spPr/>
    </dgm:pt>
    <dgm:pt modelId="{A8E9FBFF-9B54-49A6-B7DE-EA4D4ABA920C}" type="pres">
      <dgm:prSet presAssocID="{F4AD050E-A76B-4989-8A51-B8D848D5698C}" presName="hierChild5" presStyleCnt="0"/>
      <dgm:spPr/>
    </dgm:pt>
    <dgm:pt modelId="{65D45335-B9C6-4FE6-9BA6-C016D5FC7F5F}" type="pres">
      <dgm:prSet presAssocID="{D0FB30B4-03F6-4B08-9C58-ABEE2C2563D7}" presName="hierChild3" presStyleCnt="0"/>
      <dgm:spPr/>
    </dgm:pt>
  </dgm:ptLst>
  <dgm:cxnLst>
    <dgm:cxn modelId="{3758AE00-1BB9-4E96-8B59-19059CDAA96A}" type="presOf" srcId="{103AAED9-ECB0-4408-BE1B-AE43F18F6859}" destId="{D01A9549-C41A-4B17-8E16-0173173F2A4B}" srcOrd="0" destOrd="0" presId="urn:microsoft.com/office/officeart/2005/8/layout/orgChart1"/>
    <dgm:cxn modelId="{69282431-6AEF-4204-A411-C6C8E4A8C540}" type="presOf" srcId="{589F9FF5-51CD-4B35-9B12-CE076B6581C7}" destId="{94133249-00AD-417B-9959-C8499E5A1682}" srcOrd="0" destOrd="0" presId="urn:microsoft.com/office/officeart/2005/8/layout/orgChart1"/>
    <dgm:cxn modelId="{6D9F6033-7C30-4A60-A810-A6E2EF5A2C31}" type="presOf" srcId="{D0FB30B4-03F6-4B08-9C58-ABEE2C2563D7}" destId="{E6F79C48-3D61-4BCA-84F0-7CB118B5C321}" srcOrd="1" destOrd="0" presId="urn:microsoft.com/office/officeart/2005/8/layout/orgChart1"/>
    <dgm:cxn modelId="{0123EE54-0995-4FA0-9648-F26618FB6C6C}" srcId="{D0FB30B4-03F6-4B08-9C58-ABEE2C2563D7}" destId="{589F9FF5-51CD-4B35-9B12-CE076B6581C7}" srcOrd="0" destOrd="0" parTransId="{103AAED9-ECB0-4408-BE1B-AE43F18F6859}" sibTransId="{8DAA8789-10B8-4DDD-8899-D4EE0BF4C988}"/>
    <dgm:cxn modelId="{E3F53756-5C48-43D8-B37B-ED36212E725B}" type="presOf" srcId="{B698CA0E-B1B4-471F-9111-F29E2498C723}" destId="{3DC043CC-2390-43EC-8CAB-1E8A836EC303}" srcOrd="0" destOrd="0" presId="urn:microsoft.com/office/officeart/2005/8/layout/orgChart1"/>
    <dgm:cxn modelId="{9B632D7F-CE77-442B-B114-3D2FA9081ECB}" type="presOf" srcId="{F4AD050E-A76B-4989-8A51-B8D848D5698C}" destId="{42E01DB2-EBBB-4B71-BE33-F92B82259253}" srcOrd="1" destOrd="0" presId="urn:microsoft.com/office/officeart/2005/8/layout/orgChart1"/>
    <dgm:cxn modelId="{68AA4A8E-0E5D-406F-A286-0E859E80A032}" type="presOf" srcId="{D0FB30B4-03F6-4B08-9C58-ABEE2C2563D7}" destId="{A0F53A92-A00F-4938-B85F-A56EE7B318B8}" srcOrd="0" destOrd="0" presId="urn:microsoft.com/office/officeart/2005/8/layout/orgChart1"/>
    <dgm:cxn modelId="{4FBB9EA1-1984-458F-988A-C76E475E11E7}" type="presOf" srcId="{589F9FF5-51CD-4B35-9B12-CE076B6581C7}" destId="{01CC98C0-B7F6-4B3E-8242-9AEFC59BDD34}" srcOrd="1" destOrd="0" presId="urn:microsoft.com/office/officeart/2005/8/layout/orgChart1"/>
    <dgm:cxn modelId="{6244A2B0-D1D6-4B58-A15A-0A2E196E17B4}" srcId="{D0FB30B4-03F6-4B08-9C58-ABEE2C2563D7}" destId="{F4AD050E-A76B-4989-8A51-B8D848D5698C}" srcOrd="1" destOrd="0" parTransId="{B698CA0E-B1B4-471F-9111-F29E2498C723}" sibTransId="{1C581544-EAC8-47EA-A040-4FF8C287135D}"/>
    <dgm:cxn modelId="{F63A9FBC-810A-4CE3-8A2D-06F3F1E3A001}" type="presOf" srcId="{F4AD050E-A76B-4989-8A51-B8D848D5698C}" destId="{22B70A6C-D3A3-4090-B629-9ABE33FD6693}" srcOrd="0" destOrd="0" presId="urn:microsoft.com/office/officeart/2005/8/layout/orgChart1"/>
    <dgm:cxn modelId="{3CEEA2C4-0C13-41F1-9630-8F480205BF35}" srcId="{7243046E-C8DC-4A91-8502-7209AECA771B}" destId="{D0FB30B4-03F6-4B08-9C58-ABEE2C2563D7}" srcOrd="0" destOrd="0" parTransId="{49D814B2-2E6F-49C6-A87B-DE4D7FCD8B56}" sibTransId="{63A6F94A-40B1-4527-8915-EBE2080D1CFB}"/>
    <dgm:cxn modelId="{784CA0E6-10D1-4369-9526-0B05253D0F69}" type="presOf" srcId="{7243046E-C8DC-4A91-8502-7209AECA771B}" destId="{BC160892-1221-4610-B1FD-75B266CE910D}" srcOrd="0" destOrd="0" presId="urn:microsoft.com/office/officeart/2005/8/layout/orgChart1"/>
    <dgm:cxn modelId="{5DD53CDE-1AE7-4140-A55B-7C14D15179A7}" type="presParOf" srcId="{BC160892-1221-4610-B1FD-75B266CE910D}" destId="{8EA60452-A682-48E8-BA04-04C7B875D00B}" srcOrd="0" destOrd="0" presId="urn:microsoft.com/office/officeart/2005/8/layout/orgChart1"/>
    <dgm:cxn modelId="{22A6C351-380E-4120-A94F-A1459162AC65}" type="presParOf" srcId="{8EA60452-A682-48E8-BA04-04C7B875D00B}" destId="{D50FA871-48BD-4CC2-9EF9-32E3CCD0F0D4}" srcOrd="0" destOrd="0" presId="urn:microsoft.com/office/officeart/2005/8/layout/orgChart1"/>
    <dgm:cxn modelId="{159F7C94-CDA0-482E-BBF4-643474597FFC}" type="presParOf" srcId="{D50FA871-48BD-4CC2-9EF9-32E3CCD0F0D4}" destId="{A0F53A92-A00F-4938-B85F-A56EE7B318B8}" srcOrd="0" destOrd="0" presId="urn:microsoft.com/office/officeart/2005/8/layout/orgChart1"/>
    <dgm:cxn modelId="{81E4D56B-D7D8-4E86-B852-1E448509CBD6}" type="presParOf" srcId="{D50FA871-48BD-4CC2-9EF9-32E3CCD0F0D4}" destId="{E6F79C48-3D61-4BCA-84F0-7CB118B5C321}" srcOrd="1" destOrd="0" presId="urn:microsoft.com/office/officeart/2005/8/layout/orgChart1"/>
    <dgm:cxn modelId="{84BDB078-8F0A-458C-9420-F6521A3E6158}" type="presParOf" srcId="{8EA60452-A682-48E8-BA04-04C7B875D00B}" destId="{8528AADD-5822-4998-8036-40231E00ACA1}" srcOrd="1" destOrd="0" presId="urn:microsoft.com/office/officeart/2005/8/layout/orgChart1"/>
    <dgm:cxn modelId="{0FAD57E6-84F7-4365-9089-150DD30D5B20}" type="presParOf" srcId="{8528AADD-5822-4998-8036-40231E00ACA1}" destId="{D01A9549-C41A-4B17-8E16-0173173F2A4B}" srcOrd="0" destOrd="0" presId="urn:microsoft.com/office/officeart/2005/8/layout/orgChart1"/>
    <dgm:cxn modelId="{C09AB00B-361B-4E0B-896A-E99DDF51BD43}" type="presParOf" srcId="{8528AADD-5822-4998-8036-40231E00ACA1}" destId="{E408C475-3DAA-4C12-BA60-C162BDC0BCA8}" srcOrd="1" destOrd="0" presId="urn:microsoft.com/office/officeart/2005/8/layout/orgChart1"/>
    <dgm:cxn modelId="{45098BD6-A854-4E95-84DC-25DA68C2530F}" type="presParOf" srcId="{E408C475-3DAA-4C12-BA60-C162BDC0BCA8}" destId="{6FC0DB5D-0F9A-4F2D-88B3-0B416D113E10}" srcOrd="0" destOrd="0" presId="urn:microsoft.com/office/officeart/2005/8/layout/orgChart1"/>
    <dgm:cxn modelId="{B1191A75-6DF1-4770-9ACC-3CD773773B66}" type="presParOf" srcId="{6FC0DB5D-0F9A-4F2D-88B3-0B416D113E10}" destId="{94133249-00AD-417B-9959-C8499E5A1682}" srcOrd="0" destOrd="0" presId="urn:microsoft.com/office/officeart/2005/8/layout/orgChart1"/>
    <dgm:cxn modelId="{258ACE87-A97C-49F5-9B02-F901D628FD95}" type="presParOf" srcId="{6FC0DB5D-0F9A-4F2D-88B3-0B416D113E10}" destId="{01CC98C0-B7F6-4B3E-8242-9AEFC59BDD34}" srcOrd="1" destOrd="0" presId="urn:microsoft.com/office/officeart/2005/8/layout/orgChart1"/>
    <dgm:cxn modelId="{DAC859D3-1A2D-4CA2-9343-E77CC1526B7F}" type="presParOf" srcId="{E408C475-3DAA-4C12-BA60-C162BDC0BCA8}" destId="{18751DD5-00FC-46EC-BBD2-C27E1D77051B}" srcOrd="1" destOrd="0" presId="urn:microsoft.com/office/officeart/2005/8/layout/orgChart1"/>
    <dgm:cxn modelId="{54B9ED4A-D4C8-42B3-B4CA-434CB4EB58AB}" type="presParOf" srcId="{E408C475-3DAA-4C12-BA60-C162BDC0BCA8}" destId="{1A963F5E-132A-4132-8A28-84511041F02D}" srcOrd="2" destOrd="0" presId="urn:microsoft.com/office/officeart/2005/8/layout/orgChart1"/>
    <dgm:cxn modelId="{834C0CC0-72F0-4AC3-8D3B-94D8F14A71B8}" type="presParOf" srcId="{8528AADD-5822-4998-8036-40231E00ACA1}" destId="{3DC043CC-2390-43EC-8CAB-1E8A836EC303}" srcOrd="2" destOrd="0" presId="urn:microsoft.com/office/officeart/2005/8/layout/orgChart1"/>
    <dgm:cxn modelId="{1F6440CC-6E00-4B60-8336-7BBB98CEA751}" type="presParOf" srcId="{8528AADD-5822-4998-8036-40231E00ACA1}" destId="{B1E3D1F6-4226-4741-95E4-2BACABB4421A}" srcOrd="3" destOrd="0" presId="urn:microsoft.com/office/officeart/2005/8/layout/orgChart1"/>
    <dgm:cxn modelId="{F2FCE4AE-451A-49A5-BB93-78D6B5BD36B7}" type="presParOf" srcId="{B1E3D1F6-4226-4741-95E4-2BACABB4421A}" destId="{4E5682DB-29C2-4A31-BD85-3844F376BCA2}" srcOrd="0" destOrd="0" presId="urn:microsoft.com/office/officeart/2005/8/layout/orgChart1"/>
    <dgm:cxn modelId="{1C3BAD7B-4CB3-4474-89DF-8E7B407D2424}" type="presParOf" srcId="{4E5682DB-29C2-4A31-BD85-3844F376BCA2}" destId="{22B70A6C-D3A3-4090-B629-9ABE33FD6693}" srcOrd="0" destOrd="0" presId="urn:microsoft.com/office/officeart/2005/8/layout/orgChart1"/>
    <dgm:cxn modelId="{66DFF8E1-4D84-466E-983F-83188A696E29}" type="presParOf" srcId="{4E5682DB-29C2-4A31-BD85-3844F376BCA2}" destId="{42E01DB2-EBBB-4B71-BE33-F92B82259253}" srcOrd="1" destOrd="0" presId="urn:microsoft.com/office/officeart/2005/8/layout/orgChart1"/>
    <dgm:cxn modelId="{FEBA01F2-C2CC-44AD-B159-E4A2CC45C0FB}" type="presParOf" srcId="{B1E3D1F6-4226-4741-95E4-2BACABB4421A}" destId="{CD2CF66F-F7F5-45D9-BE2F-77A09EA16562}" srcOrd="1" destOrd="0" presId="urn:microsoft.com/office/officeart/2005/8/layout/orgChart1"/>
    <dgm:cxn modelId="{28499E9E-36EF-4464-96E0-86A53D3CB0B2}" type="presParOf" srcId="{B1E3D1F6-4226-4741-95E4-2BACABB4421A}" destId="{A8E9FBFF-9B54-49A6-B7DE-EA4D4ABA920C}" srcOrd="2" destOrd="0" presId="urn:microsoft.com/office/officeart/2005/8/layout/orgChart1"/>
    <dgm:cxn modelId="{60A135AE-9B15-4626-A2F0-96EFF9B7B50B}" type="presParOf" srcId="{8EA60452-A682-48E8-BA04-04C7B875D00B}" destId="{65D45335-B9C6-4FE6-9BA6-C016D5FC7F5F}"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7F82F98-448A-47B4-9CFF-925A87011210}" type="doc">
      <dgm:prSet loTypeId="urn:microsoft.com/office/officeart/2005/8/layout/arrow6" loCatId="relationship" qsTypeId="urn:microsoft.com/office/officeart/2005/8/quickstyle/simple1" qsCatId="simple" csTypeId="urn:microsoft.com/office/officeart/2005/8/colors/accent1_2" csCatId="accent1" phldr="1"/>
      <dgm:spPr/>
      <dgm:t>
        <a:bodyPr/>
        <a:lstStyle/>
        <a:p>
          <a:endParaRPr lang="id-ID"/>
        </a:p>
      </dgm:t>
    </dgm:pt>
    <dgm:pt modelId="{710EC121-C924-47AF-A488-C678D4C552CF}">
      <dgm:prSet phldrT="[Text]" custT="1"/>
      <dgm:spPr/>
      <dgm:t>
        <a:bodyPr/>
        <a:lstStyle/>
        <a:p>
          <a:pPr algn="just">
            <a:lnSpc>
              <a:spcPct val="150000"/>
            </a:lnSpc>
          </a:pPr>
          <a:endParaRPr lang="id-ID" sz="1200" dirty="0">
            <a:solidFill>
              <a:schemeClr val="tx1"/>
            </a:solidFill>
          </a:endParaRPr>
        </a:p>
      </dgm:t>
    </dgm:pt>
    <dgm:pt modelId="{16A8D9FF-70AB-4E21-8155-A3A722B7BAB9}" type="sibTrans" cxnId="{87D11B28-D3EA-4E55-B5AE-12D5A52271E5}">
      <dgm:prSet/>
      <dgm:spPr/>
      <dgm:t>
        <a:bodyPr/>
        <a:lstStyle/>
        <a:p>
          <a:endParaRPr lang="id-ID"/>
        </a:p>
      </dgm:t>
    </dgm:pt>
    <dgm:pt modelId="{B4422A31-5979-4287-8C28-0742B1FA9F4B}" type="parTrans" cxnId="{87D11B28-D3EA-4E55-B5AE-12D5A52271E5}">
      <dgm:prSet/>
      <dgm:spPr/>
      <dgm:t>
        <a:bodyPr/>
        <a:lstStyle/>
        <a:p>
          <a:endParaRPr lang="id-ID"/>
        </a:p>
      </dgm:t>
    </dgm:pt>
    <dgm:pt modelId="{CCCCAFA4-9DF3-4C38-A025-FD3D4E1D8843}" type="pres">
      <dgm:prSet presAssocID="{47F82F98-448A-47B4-9CFF-925A87011210}" presName="compositeShape" presStyleCnt="0">
        <dgm:presLayoutVars>
          <dgm:chMax val="2"/>
          <dgm:dir/>
          <dgm:resizeHandles val="exact"/>
        </dgm:presLayoutVars>
      </dgm:prSet>
      <dgm:spPr/>
    </dgm:pt>
    <dgm:pt modelId="{A931045F-F318-41DA-BE4F-C5A7ECE0AB8D}" type="pres">
      <dgm:prSet presAssocID="{47F82F98-448A-47B4-9CFF-925A87011210}" presName="ribbon" presStyleLbl="node1" presStyleIdx="0" presStyleCnt="1" custScaleY="159810" custLinFactNeighborX="-1953" custLinFactNeighborY="9389"/>
      <dgm:spPr/>
    </dgm:pt>
    <dgm:pt modelId="{205EF1DB-0507-4106-82B9-7867C6D31543}" type="pres">
      <dgm:prSet presAssocID="{47F82F98-448A-47B4-9CFF-925A87011210}" presName="leftArrowText" presStyleLbl="node1" presStyleIdx="0" presStyleCnt="1" custScaleX="170102" custScaleY="279965" custLinFactNeighborX="-38641" custLinFactNeighborY="24853">
        <dgm:presLayoutVars>
          <dgm:chMax val="0"/>
          <dgm:bulletEnabled val="1"/>
        </dgm:presLayoutVars>
      </dgm:prSet>
      <dgm:spPr/>
    </dgm:pt>
    <dgm:pt modelId="{752C886E-68FD-4127-8F8B-23CD9A7631AC}" type="pres">
      <dgm:prSet presAssocID="{47F82F98-448A-47B4-9CFF-925A87011210}" presName="rightArrowText" presStyleLbl="node1" presStyleIdx="0" presStyleCnt="1">
        <dgm:presLayoutVars>
          <dgm:chMax val="0"/>
          <dgm:bulletEnabled val="1"/>
        </dgm:presLayoutVars>
      </dgm:prSet>
      <dgm:spPr/>
    </dgm:pt>
  </dgm:ptLst>
  <dgm:cxnLst>
    <dgm:cxn modelId="{87D11B28-D3EA-4E55-B5AE-12D5A52271E5}" srcId="{47F82F98-448A-47B4-9CFF-925A87011210}" destId="{710EC121-C924-47AF-A488-C678D4C552CF}" srcOrd="0" destOrd="0" parTransId="{B4422A31-5979-4287-8C28-0742B1FA9F4B}" sibTransId="{16A8D9FF-70AB-4E21-8155-A3A722B7BAB9}"/>
    <dgm:cxn modelId="{265DED52-7953-4B3C-9CA1-610214F8AAD4}" type="presOf" srcId="{47F82F98-448A-47B4-9CFF-925A87011210}" destId="{CCCCAFA4-9DF3-4C38-A025-FD3D4E1D8843}" srcOrd="0" destOrd="0" presId="urn:microsoft.com/office/officeart/2005/8/layout/arrow6"/>
    <dgm:cxn modelId="{DD4C2F94-16B2-4135-ACF0-C9465AFDBA68}" type="presOf" srcId="{710EC121-C924-47AF-A488-C678D4C552CF}" destId="{205EF1DB-0507-4106-82B9-7867C6D31543}" srcOrd="0" destOrd="0" presId="urn:microsoft.com/office/officeart/2005/8/layout/arrow6"/>
    <dgm:cxn modelId="{25F8617D-9A5A-4FAC-8D85-DE03590E7319}" type="presParOf" srcId="{CCCCAFA4-9DF3-4C38-A025-FD3D4E1D8843}" destId="{A931045F-F318-41DA-BE4F-C5A7ECE0AB8D}" srcOrd="0" destOrd="0" presId="urn:microsoft.com/office/officeart/2005/8/layout/arrow6"/>
    <dgm:cxn modelId="{3C09E03C-AD3B-4805-BA79-483617B32191}" type="presParOf" srcId="{CCCCAFA4-9DF3-4C38-A025-FD3D4E1D8843}" destId="{205EF1DB-0507-4106-82B9-7867C6D31543}" srcOrd="1" destOrd="0" presId="urn:microsoft.com/office/officeart/2005/8/layout/arrow6"/>
    <dgm:cxn modelId="{411A02C3-D3E8-45E3-A61F-6B55F4EE69D4}" type="presParOf" srcId="{CCCCAFA4-9DF3-4C38-A025-FD3D4E1D8843}" destId="{752C886E-68FD-4127-8F8B-23CD9A7631AC}" srcOrd="2" destOrd="0" presId="urn:microsoft.com/office/officeart/2005/8/layout/arrow6"/>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F0015F-71F6-4C9A-8514-6C750559DA7B}">
      <dsp:nvSpPr>
        <dsp:cNvPr id="0" name=""/>
        <dsp:cNvSpPr/>
      </dsp:nvSpPr>
      <dsp:spPr>
        <a:xfrm>
          <a:off x="3048000" y="1893896"/>
          <a:ext cx="2387212" cy="276206"/>
        </a:xfrm>
        <a:custGeom>
          <a:avLst/>
          <a:gdLst/>
          <a:ahLst/>
          <a:cxnLst/>
          <a:rect l="0" t="0" r="0" b="0"/>
          <a:pathLst>
            <a:path>
              <a:moveTo>
                <a:pt x="0" y="0"/>
              </a:moveTo>
              <a:lnTo>
                <a:pt x="0" y="138103"/>
              </a:lnTo>
              <a:lnTo>
                <a:pt x="2387212" y="138103"/>
              </a:lnTo>
              <a:lnTo>
                <a:pt x="2387212" y="276206"/>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F450888-C518-4DEC-A5F7-C0F1A4EEC6AF}">
      <dsp:nvSpPr>
        <dsp:cNvPr id="0" name=""/>
        <dsp:cNvSpPr/>
      </dsp:nvSpPr>
      <dsp:spPr>
        <a:xfrm>
          <a:off x="3048000" y="1893896"/>
          <a:ext cx="795737" cy="276206"/>
        </a:xfrm>
        <a:custGeom>
          <a:avLst/>
          <a:gdLst/>
          <a:ahLst/>
          <a:cxnLst/>
          <a:rect l="0" t="0" r="0" b="0"/>
          <a:pathLst>
            <a:path>
              <a:moveTo>
                <a:pt x="0" y="0"/>
              </a:moveTo>
              <a:lnTo>
                <a:pt x="0" y="138103"/>
              </a:lnTo>
              <a:lnTo>
                <a:pt x="795737" y="138103"/>
              </a:lnTo>
              <a:lnTo>
                <a:pt x="795737" y="276206"/>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DC043CC-2390-43EC-8CAB-1E8A836EC303}">
      <dsp:nvSpPr>
        <dsp:cNvPr id="0" name=""/>
        <dsp:cNvSpPr/>
      </dsp:nvSpPr>
      <dsp:spPr>
        <a:xfrm>
          <a:off x="2252262" y="1893896"/>
          <a:ext cx="795737" cy="276206"/>
        </a:xfrm>
        <a:custGeom>
          <a:avLst/>
          <a:gdLst/>
          <a:ahLst/>
          <a:cxnLst/>
          <a:rect l="0" t="0" r="0" b="0"/>
          <a:pathLst>
            <a:path>
              <a:moveTo>
                <a:pt x="795737" y="0"/>
              </a:moveTo>
              <a:lnTo>
                <a:pt x="795737" y="138103"/>
              </a:lnTo>
              <a:lnTo>
                <a:pt x="0" y="138103"/>
              </a:lnTo>
              <a:lnTo>
                <a:pt x="0" y="276206"/>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01A9549-C41A-4B17-8E16-0173173F2A4B}">
      <dsp:nvSpPr>
        <dsp:cNvPr id="0" name=""/>
        <dsp:cNvSpPr/>
      </dsp:nvSpPr>
      <dsp:spPr>
        <a:xfrm>
          <a:off x="660787" y="1893896"/>
          <a:ext cx="2387212" cy="276206"/>
        </a:xfrm>
        <a:custGeom>
          <a:avLst/>
          <a:gdLst/>
          <a:ahLst/>
          <a:cxnLst/>
          <a:rect l="0" t="0" r="0" b="0"/>
          <a:pathLst>
            <a:path>
              <a:moveTo>
                <a:pt x="2387212" y="0"/>
              </a:moveTo>
              <a:lnTo>
                <a:pt x="2387212" y="138103"/>
              </a:lnTo>
              <a:lnTo>
                <a:pt x="0" y="138103"/>
              </a:lnTo>
              <a:lnTo>
                <a:pt x="0" y="276206"/>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0F53A92-A00F-4938-B85F-A56EE7B318B8}">
      <dsp:nvSpPr>
        <dsp:cNvPr id="0" name=""/>
        <dsp:cNvSpPr/>
      </dsp:nvSpPr>
      <dsp:spPr>
        <a:xfrm>
          <a:off x="2390365" y="1236262"/>
          <a:ext cx="1315268" cy="65763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b="1" kern="1200" dirty="0" err="1">
              <a:solidFill>
                <a:schemeClr val="tx1"/>
              </a:solidFill>
              <a:latin typeface="Times New Roman" panose="02020603050405020304" pitchFamily="18" charset="0"/>
              <a:ea typeface="等线 Light"/>
              <a:cs typeface="Times New Roman" panose="02020603050405020304" pitchFamily="18" charset="0"/>
            </a:rPr>
            <a:t>Tahap</a:t>
          </a:r>
          <a:r>
            <a:rPr lang="en-US" sz="1600" b="1" kern="1200" dirty="0">
              <a:solidFill>
                <a:schemeClr val="tx1"/>
              </a:solidFill>
              <a:latin typeface="Times New Roman" panose="02020603050405020304" pitchFamily="18" charset="0"/>
              <a:ea typeface="等线 Light"/>
              <a:cs typeface="Times New Roman" panose="02020603050405020304" pitchFamily="18" charset="0"/>
            </a:rPr>
            <a:t> </a:t>
          </a:r>
          <a:r>
            <a:rPr lang="en-US" sz="1600" b="1" kern="1200" dirty="0" err="1">
              <a:solidFill>
                <a:schemeClr val="tx1"/>
              </a:solidFill>
              <a:latin typeface="Times New Roman" panose="02020603050405020304" pitchFamily="18" charset="0"/>
              <a:ea typeface="等线 Light"/>
              <a:cs typeface="Times New Roman" panose="02020603050405020304" pitchFamily="18" charset="0"/>
            </a:rPr>
            <a:t>Pengumpulan</a:t>
          </a:r>
          <a:r>
            <a:rPr lang="en-US" sz="1600" b="1" kern="1200" dirty="0">
              <a:solidFill>
                <a:schemeClr val="tx1"/>
              </a:solidFill>
              <a:latin typeface="Times New Roman" panose="02020603050405020304" pitchFamily="18" charset="0"/>
              <a:ea typeface="等线 Light"/>
              <a:cs typeface="Times New Roman" panose="02020603050405020304" pitchFamily="18" charset="0"/>
            </a:rPr>
            <a:t> Data</a:t>
          </a:r>
          <a:endParaRPr lang="id-ID" sz="1600" kern="1200" dirty="0">
            <a:solidFill>
              <a:schemeClr val="tx1"/>
            </a:solidFill>
          </a:endParaRPr>
        </a:p>
      </dsp:txBody>
      <dsp:txXfrm>
        <a:off x="2390365" y="1236262"/>
        <a:ext cx="1315268" cy="657634"/>
      </dsp:txXfrm>
    </dsp:sp>
    <dsp:sp modelId="{94133249-00AD-417B-9959-C8499E5A1682}">
      <dsp:nvSpPr>
        <dsp:cNvPr id="0" name=""/>
        <dsp:cNvSpPr/>
      </dsp:nvSpPr>
      <dsp:spPr>
        <a:xfrm>
          <a:off x="3153" y="2170103"/>
          <a:ext cx="1315268" cy="65763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Observasi</a:t>
          </a:r>
          <a:endParaRPr lang="id-ID" sz="1600" kern="1200" dirty="0">
            <a:solidFill>
              <a:schemeClr val="tx1"/>
            </a:solidFill>
          </a:endParaRPr>
        </a:p>
      </dsp:txBody>
      <dsp:txXfrm>
        <a:off x="3153" y="2170103"/>
        <a:ext cx="1315268" cy="657634"/>
      </dsp:txXfrm>
    </dsp:sp>
    <dsp:sp modelId="{22B70A6C-D3A3-4090-B629-9ABE33FD6693}">
      <dsp:nvSpPr>
        <dsp:cNvPr id="0" name=""/>
        <dsp:cNvSpPr/>
      </dsp:nvSpPr>
      <dsp:spPr>
        <a:xfrm>
          <a:off x="1594628" y="2170103"/>
          <a:ext cx="1315268" cy="65763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Studi</a:t>
          </a:r>
          <a:r>
            <a:rPr lang="en-US" sz="1600" kern="12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a:t>
          </a:r>
          <a:r>
            <a:rPr lang="en-US" sz="1600" kern="1200"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Literatur</a:t>
          </a:r>
          <a:endParaRPr lang="id-ID" sz="1600" kern="1200" dirty="0">
            <a:solidFill>
              <a:schemeClr val="tx1"/>
            </a:solidFill>
          </a:endParaRPr>
        </a:p>
      </dsp:txBody>
      <dsp:txXfrm>
        <a:off x="1594628" y="2170103"/>
        <a:ext cx="1315268" cy="657634"/>
      </dsp:txXfrm>
    </dsp:sp>
    <dsp:sp modelId="{AE3C8372-0B26-4D34-BC43-DDC61305B6D4}">
      <dsp:nvSpPr>
        <dsp:cNvPr id="0" name=""/>
        <dsp:cNvSpPr/>
      </dsp:nvSpPr>
      <dsp:spPr>
        <a:xfrm>
          <a:off x="3186103" y="2170103"/>
          <a:ext cx="1315268" cy="65763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Wawancara</a:t>
          </a:r>
          <a:endParaRPr lang="id-ID" sz="1600" kern="1200" dirty="0">
            <a:solidFill>
              <a:schemeClr val="tx1"/>
            </a:solidFill>
          </a:endParaRPr>
        </a:p>
      </dsp:txBody>
      <dsp:txXfrm>
        <a:off x="3186103" y="2170103"/>
        <a:ext cx="1315268" cy="657634"/>
      </dsp:txXfrm>
    </dsp:sp>
    <dsp:sp modelId="{3BB2714E-3EE9-4781-AD56-C1C397F2747A}">
      <dsp:nvSpPr>
        <dsp:cNvPr id="0" name=""/>
        <dsp:cNvSpPr/>
      </dsp:nvSpPr>
      <dsp:spPr>
        <a:xfrm>
          <a:off x="4777578" y="2170103"/>
          <a:ext cx="1315268" cy="65763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Studi</a:t>
          </a:r>
          <a:r>
            <a:rPr lang="en-US" sz="1600" kern="12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 </a:t>
          </a:r>
          <a:r>
            <a:rPr lang="en-US" sz="1600" kern="1200" dirty="0" err="1">
              <a:solidFill>
                <a:schemeClr val="tx1"/>
              </a:solidFill>
              <a:latin typeface="Times New Roman" panose="02020603050405020304" pitchFamily="18" charset="0"/>
              <a:ea typeface="Calibri" panose="020F0502020204030204" pitchFamily="34" charset="0"/>
              <a:cs typeface="Times New Roman" panose="02020603050405020304" pitchFamily="18" charset="0"/>
            </a:rPr>
            <a:t>Bimbingan</a:t>
          </a:r>
          <a:endParaRPr lang="id-ID" sz="1600" kern="1200" dirty="0">
            <a:solidFill>
              <a:schemeClr val="tx1"/>
            </a:solidFill>
          </a:endParaRPr>
        </a:p>
      </dsp:txBody>
      <dsp:txXfrm>
        <a:off x="4777578" y="2170103"/>
        <a:ext cx="1315268" cy="65763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C043CC-2390-43EC-8CAB-1E8A836EC303}">
      <dsp:nvSpPr>
        <dsp:cNvPr id="0" name=""/>
        <dsp:cNvSpPr/>
      </dsp:nvSpPr>
      <dsp:spPr>
        <a:xfrm>
          <a:off x="1764806" y="693851"/>
          <a:ext cx="838056" cy="290895"/>
        </a:xfrm>
        <a:custGeom>
          <a:avLst/>
          <a:gdLst/>
          <a:ahLst/>
          <a:cxnLst/>
          <a:rect l="0" t="0" r="0" b="0"/>
          <a:pathLst>
            <a:path>
              <a:moveTo>
                <a:pt x="0" y="0"/>
              </a:moveTo>
              <a:lnTo>
                <a:pt x="0" y="145447"/>
              </a:lnTo>
              <a:lnTo>
                <a:pt x="838056" y="145447"/>
              </a:lnTo>
              <a:lnTo>
                <a:pt x="838056" y="29089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01A9549-C41A-4B17-8E16-0173173F2A4B}">
      <dsp:nvSpPr>
        <dsp:cNvPr id="0" name=""/>
        <dsp:cNvSpPr/>
      </dsp:nvSpPr>
      <dsp:spPr>
        <a:xfrm>
          <a:off x="926749" y="693851"/>
          <a:ext cx="838056" cy="290895"/>
        </a:xfrm>
        <a:custGeom>
          <a:avLst/>
          <a:gdLst/>
          <a:ahLst/>
          <a:cxnLst/>
          <a:rect l="0" t="0" r="0" b="0"/>
          <a:pathLst>
            <a:path>
              <a:moveTo>
                <a:pt x="838056" y="0"/>
              </a:moveTo>
              <a:lnTo>
                <a:pt x="838056" y="145447"/>
              </a:lnTo>
              <a:lnTo>
                <a:pt x="0" y="145447"/>
              </a:lnTo>
              <a:lnTo>
                <a:pt x="0" y="29089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0F53A92-A00F-4938-B85F-A56EE7B318B8}">
      <dsp:nvSpPr>
        <dsp:cNvPr id="0" name=""/>
        <dsp:cNvSpPr/>
      </dsp:nvSpPr>
      <dsp:spPr>
        <a:xfrm>
          <a:off x="1072197" y="1242"/>
          <a:ext cx="1385217" cy="69260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b="1" kern="1200">
              <a:solidFill>
                <a:schemeClr val="tx1"/>
              </a:solidFill>
            </a:rPr>
            <a:t>Tahap Analisis Kebutuhan Sistem</a:t>
          </a:r>
          <a:endParaRPr lang="id-ID" sz="1400" kern="1200" dirty="0">
            <a:solidFill>
              <a:schemeClr val="tx1"/>
            </a:solidFill>
          </a:endParaRPr>
        </a:p>
      </dsp:txBody>
      <dsp:txXfrm>
        <a:off x="1072197" y="1242"/>
        <a:ext cx="1385217" cy="692608"/>
      </dsp:txXfrm>
    </dsp:sp>
    <dsp:sp modelId="{94133249-00AD-417B-9959-C8499E5A1682}">
      <dsp:nvSpPr>
        <dsp:cNvPr id="0" name=""/>
        <dsp:cNvSpPr/>
      </dsp:nvSpPr>
      <dsp:spPr>
        <a:xfrm>
          <a:off x="234140" y="984747"/>
          <a:ext cx="1385217" cy="69260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err="1"/>
            <a:t>Analisis</a:t>
          </a:r>
          <a:r>
            <a:rPr lang="en-US" sz="1400" kern="1200" dirty="0"/>
            <a:t> </a:t>
          </a:r>
          <a:r>
            <a:rPr lang="en-US" sz="1400" kern="1200" dirty="0" err="1"/>
            <a:t>Kebutuhan</a:t>
          </a:r>
          <a:r>
            <a:rPr lang="en-US" sz="1400" kern="1200" dirty="0"/>
            <a:t> Non- </a:t>
          </a:r>
          <a:r>
            <a:rPr lang="en-US" sz="1400" kern="1200" dirty="0" err="1"/>
            <a:t>Fungsional</a:t>
          </a:r>
          <a:endParaRPr lang="id-ID" sz="1400" kern="1200" dirty="0"/>
        </a:p>
      </dsp:txBody>
      <dsp:txXfrm>
        <a:off x="234140" y="984747"/>
        <a:ext cx="1385217" cy="692608"/>
      </dsp:txXfrm>
    </dsp:sp>
    <dsp:sp modelId="{22B70A6C-D3A3-4090-B629-9ABE33FD6693}">
      <dsp:nvSpPr>
        <dsp:cNvPr id="0" name=""/>
        <dsp:cNvSpPr/>
      </dsp:nvSpPr>
      <dsp:spPr>
        <a:xfrm>
          <a:off x="1910254" y="984747"/>
          <a:ext cx="1385217" cy="692608"/>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err="1"/>
            <a:t>Analisis</a:t>
          </a:r>
          <a:r>
            <a:rPr lang="en-US" sz="1400" kern="1200" dirty="0"/>
            <a:t> </a:t>
          </a:r>
          <a:r>
            <a:rPr lang="en-US" sz="1400" kern="1200" dirty="0" err="1"/>
            <a:t>Kebutuhan</a:t>
          </a:r>
          <a:r>
            <a:rPr lang="en-US" sz="1400" kern="1200" dirty="0"/>
            <a:t> </a:t>
          </a:r>
          <a:r>
            <a:rPr lang="en-US" sz="1400" kern="1200" dirty="0" err="1"/>
            <a:t>Fungsional</a:t>
          </a:r>
          <a:endParaRPr lang="id-ID" sz="1400" kern="1200" dirty="0">
            <a:solidFill>
              <a:schemeClr val="tx1"/>
            </a:solidFill>
          </a:endParaRPr>
        </a:p>
      </dsp:txBody>
      <dsp:txXfrm>
        <a:off x="1910254" y="984747"/>
        <a:ext cx="1385217" cy="69260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31045F-F318-41DA-BE4F-C5A7ECE0AB8D}">
      <dsp:nvSpPr>
        <dsp:cNvPr id="0" name=""/>
        <dsp:cNvSpPr/>
      </dsp:nvSpPr>
      <dsp:spPr>
        <a:xfrm>
          <a:off x="0" y="13"/>
          <a:ext cx="7077739" cy="4524373"/>
        </a:xfrm>
        <a:prstGeom prst="leftRightRibb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5EF1DB-0507-4106-82B9-7867C6D31543}">
      <dsp:nvSpPr>
        <dsp:cNvPr id="0" name=""/>
        <dsp:cNvSpPr/>
      </dsp:nvSpPr>
      <dsp:spPr>
        <a:xfrm>
          <a:off x="0" y="438587"/>
          <a:ext cx="3972993" cy="3883777"/>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42672" rIns="0" bIns="45720" numCol="1" spcCol="1270" anchor="ctr" anchorCtr="0">
          <a:noAutofit/>
        </a:bodyPr>
        <a:lstStyle/>
        <a:p>
          <a:pPr marL="0" lvl="0" indent="0" algn="just" defTabSz="533400">
            <a:lnSpc>
              <a:spcPct val="150000"/>
            </a:lnSpc>
            <a:spcBef>
              <a:spcPct val="0"/>
            </a:spcBef>
            <a:spcAft>
              <a:spcPct val="35000"/>
            </a:spcAft>
            <a:buNone/>
          </a:pPr>
          <a:endParaRPr lang="id-ID" sz="1200" kern="1200" dirty="0">
            <a:solidFill>
              <a:schemeClr val="tx1"/>
            </a:solidFill>
          </a:endParaRPr>
        </a:p>
      </dsp:txBody>
      <dsp:txXfrm>
        <a:off x="0" y="438587"/>
        <a:ext cx="3972993" cy="3883777"/>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arrow6">
  <dgm:title val=""/>
  <dgm:desc val=""/>
  <dgm:catLst>
    <dgm:cat type="relationship" pri="4000"/>
    <dgm:cat type="process" pri="29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param type="horzAlign" val="ctr"/>
      <dgm:param type="vertAlign" val="mid"/>
      <dgm:param type="ar" val="2.5"/>
    </dgm:alg>
    <dgm:shape xmlns:r="http://schemas.openxmlformats.org/officeDocument/2006/relationships" r:blip="">
      <dgm:adjLst/>
    </dgm:shape>
    <dgm:presOf/>
    <dgm:constrLst>
      <dgm:constr type="primFontSz" for="des" ptType="node" op="equ"/>
      <dgm:constr type="w" for="ch" forName="ribbon" refType="h" refFor="ch" refForName="ribbon" fact="2.5"/>
      <dgm:constr type="h" for="ch" forName="leftArrowText" refType="h" fact="0.49"/>
      <dgm:constr type="ctrY" for="ch" forName="leftArrowText" refType="ctrY" refFor="ch" refForName="ribbon"/>
      <dgm:constr type="ctrYOff" for="ch" forName="leftArrowText" refType="h" refFor="ch" refForName="ribbon" fact="-0.08"/>
      <dgm:constr type="l" for="ch" forName="leftArrowText" refType="w" refFor="ch" refForName="ribbon" fact="0.12"/>
      <dgm:constr type="r" for="ch" forName="leftArrowText" refType="w" refFor="ch" refForName="ribbon" fact="0.45"/>
      <dgm:constr type="h" for="ch" forName="rightArrowText" refType="h" fact="0.49"/>
      <dgm:constr type="ctrY" for="ch" forName="rightArrowText" refType="ctrY" refFor="ch" refForName="ribbon"/>
      <dgm:constr type="ctrYOff" for="ch" forName="rightArrowText" refType="h" refFor="ch" refForName="ribbon" fact="0.08"/>
      <dgm:constr type="l" for="ch" forName="rightArrowText" refType="w" refFor="ch" refForName="ribbon" fact="0.5"/>
      <dgm:constr type="r" for="ch" forName="rightArrowText" refType="w" refFor="ch" refForName="ribbon" fact="0.89"/>
    </dgm:constrLst>
    <dgm:ruleLst/>
    <dgm:choose name="Name0">
      <dgm:if name="Name1" axis="ch" ptType="node" func="cnt" op="gte" val="1">
        <dgm:layoutNode name="ribbon" styleLbl="node1">
          <dgm:alg type="sp"/>
          <dgm:shape xmlns:r="http://schemas.openxmlformats.org/officeDocument/2006/relationships" type="leftRightRibbon" r:blip="">
            <dgm:adjLst/>
          </dgm:shape>
          <dgm:presOf/>
          <dgm:constrLst/>
          <dgm:ruleLst/>
        </dgm:layoutNode>
        <dgm:layoutNode name="leftArrowText" styleLbl="node1">
          <dgm:varLst>
            <dgm:chMax val="0"/>
            <dgm:bulletEnabled val="1"/>
          </dgm:varLst>
          <dgm:alg type="tx">
            <dgm:param type="txAnchorVertCh" val="mid"/>
          </dgm:alg>
          <dgm:shape xmlns:r="http://schemas.openxmlformats.org/officeDocument/2006/relationships" type="rect" r:blip="" hideGeom="1">
            <dgm:adjLst/>
          </dgm:shape>
          <dgm:choose name="Name2">
            <dgm:if name="Name3" func="var" arg="dir" op="equ" val="norm">
              <dgm:presOf axis="ch desOrSelf" ptType="node node" st="1 1" cnt="1 0"/>
            </dgm:if>
            <dgm:else name="Name4">
              <dgm:presOf axis="ch desOrSelf" ptType="node node" st="2 1" cnt="1 0"/>
            </dgm:else>
          </dgm:choose>
          <dgm:constrLst>
            <dgm:constr type="primFontSz" val="65"/>
            <dgm:constr type="tMarg" refType="primFontSz" fact="0.28"/>
            <dgm:constr type="lMarg"/>
            <dgm:constr type="bMarg" refType="primFontSz" fact="0.3"/>
            <dgm:constr type="rMarg"/>
          </dgm:constrLst>
          <dgm:ruleLst>
            <dgm:rule type="primFontSz" val="5" fact="NaN" max="NaN"/>
          </dgm:ruleLst>
        </dgm:layoutNode>
        <dgm:layoutNode name="rightArrowText" styleLbl="node1">
          <dgm:varLst>
            <dgm:chMax val="0"/>
            <dgm:bulletEnabled val="1"/>
          </dgm:varLst>
          <dgm:alg type="tx">
            <dgm:param type="txAnchorVertCh" val="mid"/>
          </dgm:alg>
          <dgm:shape xmlns:r="http://schemas.openxmlformats.org/officeDocument/2006/relationships" type="rect" r:blip="" hideGeom="1">
            <dgm:adjLst/>
          </dgm:shape>
          <dgm:choose name="Name5">
            <dgm:if name="Name6" func="var" arg="dir" op="equ" val="norm">
              <dgm:presOf axis="ch desOrSelf" ptType="node node" st="2 1" cnt="1 0"/>
            </dgm:if>
            <dgm:else name="Name7">
              <dgm:presOf axis="ch desOrSelf" ptType="node node" st="1 1" cnt="1 0"/>
            </dgm:else>
          </dgm:choose>
          <dgm:constrLst>
            <dgm:constr type="primFontSz" val="65"/>
            <dgm:constr type="tMarg" refType="primFontSz" fact="0.28"/>
            <dgm:constr type="lMarg"/>
            <dgm:constr type="bMarg" refType="primFontSz" fact="0.3"/>
            <dgm:constr type="rMarg"/>
          </dgm:constrLst>
          <dgm:ruleLst>
            <dgm:rule type="primFontSz" val="5" fact="NaN" max="NaN"/>
          </dgm:ruleLst>
        </dgm:layoutNode>
      </dgm:if>
      <dgm:else name="Name8"/>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jpg>
</file>

<file path=ppt/media/image12.png>
</file>

<file path=ppt/media/image3.jpg>
</file>

<file path=ppt/media/image4.jpg>
</file>

<file path=ppt/media/image5.jpe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46485611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38166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7"/>
        <p:cNvGrpSpPr/>
        <p:nvPr/>
      </p:nvGrpSpPr>
      <p:grpSpPr>
        <a:xfrm>
          <a:off x="0" y="0"/>
          <a:ext cx="0" cy="0"/>
          <a:chOff x="0" y="0"/>
          <a:chExt cx="0" cy="0"/>
        </a:xfrm>
      </p:grpSpPr>
      <p:sp>
        <p:nvSpPr>
          <p:cNvPr id="1208" name="Google Shape;1208;g7578ac1814_0_26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 name="Google Shape;1209;g7578ac1814_0_26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81183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6"/>
        <p:cNvGrpSpPr/>
        <p:nvPr/>
      </p:nvGrpSpPr>
      <p:grpSpPr>
        <a:xfrm>
          <a:off x="0" y="0"/>
          <a:ext cx="0" cy="0"/>
          <a:chOff x="0" y="0"/>
          <a:chExt cx="0" cy="0"/>
        </a:xfrm>
      </p:grpSpPr>
      <p:sp>
        <p:nvSpPr>
          <p:cNvPr id="1227" name="Google Shape;1227;g7578ac1814_0_26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8" name="Google Shape;1228;g7578ac1814_0_2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766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6"/>
        <p:cNvGrpSpPr/>
        <p:nvPr/>
      </p:nvGrpSpPr>
      <p:grpSpPr>
        <a:xfrm>
          <a:off x="0" y="0"/>
          <a:ext cx="0" cy="0"/>
          <a:chOff x="0" y="0"/>
          <a:chExt cx="0" cy="0"/>
        </a:xfrm>
      </p:grpSpPr>
      <p:sp>
        <p:nvSpPr>
          <p:cNvPr id="1347" name="Google Shape;1347;g7578ac1814_0_27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8" name="Google Shape;1348;g7578ac1814_0_27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31807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3"/>
        <p:cNvGrpSpPr/>
        <p:nvPr/>
      </p:nvGrpSpPr>
      <p:grpSpPr>
        <a:xfrm>
          <a:off x="0" y="0"/>
          <a:ext cx="0" cy="0"/>
          <a:chOff x="0" y="0"/>
          <a:chExt cx="0" cy="0"/>
        </a:xfrm>
      </p:grpSpPr>
      <p:sp>
        <p:nvSpPr>
          <p:cNvPr id="1364" name="Google Shape;1364;g7578ac1814_0_28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5" name="Google Shape;1365;g7578ac1814_0_28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63650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1"/>
        <p:cNvGrpSpPr/>
        <p:nvPr/>
      </p:nvGrpSpPr>
      <p:grpSpPr>
        <a:xfrm>
          <a:off x="0" y="0"/>
          <a:ext cx="0" cy="0"/>
          <a:chOff x="0" y="0"/>
          <a:chExt cx="0" cy="0"/>
        </a:xfrm>
      </p:grpSpPr>
      <p:sp>
        <p:nvSpPr>
          <p:cNvPr id="1372" name="Google Shape;1372;g7578ac1814_0_28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3" name="Google Shape;1373;g7578ac1814_0_2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82813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7"/>
        <p:cNvGrpSpPr/>
        <p:nvPr/>
      </p:nvGrpSpPr>
      <p:grpSpPr>
        <a:xfrm>
          <a:off x="0" y="0"/>
          <a:ext cx="0" cy="0"/>
          <a:chOff x="0" y="0"/>
          <a:chExt cx="0" cy="0"/>
        </a:xfrm>
      </p:grpSpPr>
      <p:sp>
        <p:nvSpPr>
          <p:cNvPr id="1378" name="Google Shape;1378;g7578ac1814_0_28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 name="Google Shape;1379;g7578ac1814_0_2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3292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8"/>
        <p:cNvGrpSpPr/>
        <p:nvPr/>
      </p:nvGrpSpPr>
      <p:grpSpPr>
        <a:xfrm>
          <a:off x="0" y="0"/>
          <a:ext cx="0" cy="0"/>
          <a:chOff x="0" y="0"/>
          <a:chExt cx="0" cy="0"/>
        </a:xfrm>
      </p:grpSpPr>
      <p:sp>
        <p:nvSpPr>
          <p:cNvPr id="1489" name="Google Shape;1489;g6b628f12ae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0" name="Google Shape;1490;g6b628f12ae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70629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8"/>
        <p:cNvGrpSpPr/>
        <p:nvPr/>
      </p:nvGrpSpPr>
      <p:grpSpPr>
        <a:xfrm>
          <a:off x="0" y="0"/>
          <a:ext cx="0" cy="0"/>
          <a:chOff x="0" y="0"/>
          <a:chExt cx="0" cy="0"/>
        </a:xfrm>
      </p:grpSpPr>
      <p:sp>
        <p:nvSpPr>
          <p:cNvPr id="1659" name="Google Shape;1659;g6b628f12ae_0_5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0" name="Google Shape;1660;g6b628f12ae_0_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15832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9"/>
        <p:cNvGrpSpPr/>
        <p:nvPr/>
      </p:nvGrpSpPr>
      <p:grpSpPr>
        <a:xfrm>
          <a:off x="0" y="0"/>
          <a:ext cx="0" cy="0"/>
          <a:chOff x="0" y="0"/>
          <a:chExt cx="0" cy="0"/>
        </a:xfrm>
      </p:grpSpPr>
      <p:sp>
        <p:nvSpPr>
          <p:cNvPr id="1680" name="Google Shape;1680;g6b628f12ae_0_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1" name="Google Shape;1681;g6b628f12ae_0_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63657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2"/>
        <p:cNvGrpSpPr/>
        <p:nvPr/>
      </p:nvGrpSpPr>
      <p:grpSpPr>
        <a:xfrm>
          <a:off x="0" y="0"/>
          <a:ext cx="0" cy="0"/>
          <a:chOff x="0" y="0"/>
          <a:chExt cx="0" cy="0"/>
        </a:xfrm>
      </p:grpSpPr>
      <p:sp>
        <p:nvSpPr>
          <p:cNvPr id="1693" name="Google Shape;1693;g6b5fdf5ce3_0_4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4" name="Google Shape;1694;g6b5fdf5ce3_0_4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45749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70bcfaa05b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70bcfaa05b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51334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8"/>
        <p:cNvGrpSpPr/>
        <p:nvPr/>
      </p:nvGrpSpPr>
      <p:grpSpPr>
        <a:xfrm>
          <a:off x="0" y="0"/>
          <a:ext cx="0" cy="0"/>
          <a:chOff x="0" y="0"/>
          <a:chExt cx="0" cy="0"/>
        </a:xfrm>
      </p:grpSpPr>
      <p:sp>
        <p:nvSpPr>
          <p:cNvPr id="1699" name="Google Shape;1699;g6b628f12ae_0_6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0" name="Google Shape;1700;g6b628f12ae_0_6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27692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4"/>
        <p:cNvGrpSpPr/>
        <p:nvPr/>
      </p:nvGrpSpPr>
      <p:grpSpPr>
        <a:xfrm>
          <a:off x="0" y="0"/>
          <a:ext cx="0" cy="0"/>
          <a:chOff x="0" y="0"/>
          <a:chExt cx="0" cy="0"/>
        </a:xfrm>
      </p:grpSpPr>
      <p:sp>
        <p:nvSpPr>
          <p:cNvPr id="1715" name="Google Shape;1715;g6b628f12ae_0_6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6" name="Google Shape;1716;g6b628f12ae_0_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57785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9"/>
        <p:cNvGrpSpPr/>
        <p:nvPr/>
      </p:nvGrpSpPr>
      <p:grpSpPr>
        <a:xfrm>
          <a:off x="0" y="0"/>
          <a:ext cx="0" cy="0"/>
          <a:chOff x="0" y="0"/>
          <a:chExt cx="0" cy="0"/>
        </a:xfrm>
      </p:grpSpPr>
      <p:sp>
        <p:nvSpPr>
          <p:cNvPr id="1780" name="Google Shape;1780;g6b628f12ae_0_158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1" name="Google Shape;1781;g6b628f12ae_0_15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12671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5"/>
        <p:cNvGrpSpPr/>
        <p:nvPr/>
      </p:nvGrpSpPr>
      <p:grpSpPr>
        <a:xfrm>
          <a:off x="0" y="0"/>
          <a:ext cx="0" cy="0"/>
          <a:chOff x="0" y="0"/>
          <a:chExt cx="0" cy="0"/>
        </a:xfrm>
      </p:grpSpPr>
      <p:sp>
        <p:nvSpPr>
          <p:cNvPr id="1856" name="Google Shape;1856;g6b628f12ae_0_163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7" name="Google Shape;1857;g6b628f12ae_0_163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44538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9"/>
        <p:cNvGrpSpPr/>
        <p:nvPr/>
      </p:nvGrpSpPr>
      <p:grpSpPr>
        <a:xfrm>
          <a:off x="0" y="0"/>
          <a:ext cx="0" cy="0"/>
          <a:chOff x="0" y="0"/>
          <a:chExt cx="0" cy="0"/>
        </a:xfrm>
      </p:grpSpPr>
      <p:sp>
        <p:nvSpPr>
          <p:cNvPr id="1870" name="Google Shape;1870;g6b628f12ae_0_16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1" name="Google Shape;1871;g6b628f12ae_0_16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64955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9"/>
        <p:cNvGrpSpPr/>
        <p:nvPr/>
      </p:nvGrpSpPr>
      <p:grpSpPr>
        <a:xfrm>
          <a:off x="0" y="0"/>
          <a:ext cx="0" cy="0"/>
          <a:chOff x="0" y="0"/>
          <a:chExt cx="0" cy="0"/>
        </a:xfrm>
      </p:grpSpPr>
      <p:sp>
        <p:nvSpPr>
          <p:cNvPr id="1950" name="Google Shape;1950;g6b628f12ae_0_166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1" name="Google Shape;1951;g6b628f12ae_0_166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51463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7"/>
        <p:cNvGrpSpPr/>
        <p:nvPr/>
      </p:nvGrpSpPr>
      <p:grpSpPr>
        <a:xfrm>
          <a:off x="0" y="0"/>
          <a:ext cx="0" cy="0"/>
          <a:chOff x="0" y="0"/>
          <a:chExt cx="0" cy="0"/>
        </a:xfrm>
      </p:grpSpPr>
      <p:sp>
        <p:nvSpPr>
          <p:cNvPr id="1968" name="Google Shape;1968;g6b5fdf5ce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9" name="Google Shape;1969;g6b5fdf5ce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87006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6"/>
        <p:cNvGrpSpPr/>
        <p:nvPr/>
      </p:nvGrpSpPr>
      <p:grpSpPr>
        <a:xfrm>
          <a:off x="0" y="0"/>
          <a:ext cx="0" cy="0"/>
          <a:chOff x="0" y="0"/>
          <a:chExt cx="0" cy="0"/>
        </a:xfrm>
      </p:grpSpPr>
      <p:sp>
        <p:nvSpPr>
          <p:cNvPr id="2077" name="Google Shape;2077;g6b5fdf5ce3_0_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8" name="Google Shape;2078;g6b5fdf5ce3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41811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3"/>
        <p:cNvGrpSpPr/>
        <p:nvPr/>
      </p:nvGrpSpPr>
      <p:grpSpPr>
        <a:xfrm>
          <a:off x="0" y="0"/>
          <a:ext cx="0" cy="0"/>
          <a:chOff x="0" y="0"/>
          <a:chExt cx="0" cy="0"/>
        </a:xfrm>
      </p:grpSpPr>
      <p:sp>
        <p:nvSpPr>
          <p:cNvPr id="2104" name="Google Shape;2104;g6b5fdf5ce3_0_5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5" name="Google Shape;2105;g6b5fdf5ce3_0_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400679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8"/>
        <p:cNvGrpSpPr/>
        <p:nvPr/>
      </p:nvGrpSpPr>
      <p:grpSpPr>
        <a:xfrm>
          <a:off x="0" y="0"/>
          <a:ext cx="0" cy="0"/>
          <a:chOff x="0" y="0"/>
          <a:chExt cx="0" cy="0"/>
        </a:xfrm>
      </p:grpSpPr>
      <p:sp>
        <p:nvSpPr>
          <p:cNvPr id="2109" name="Google Shape;2109;g6b5fdf5ce3_0_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0" name="Google Shape;2110;g6b5fdf5ce3_0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50894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70bcfaa05b_0_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70bcfaa05b_0_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59833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6b5fdf5ce3_0_2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6b5fdf5ce3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808220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4"/>
        <p:cNvGrpSpPr/>
        <p:nvPr/>
      </p:nvGrpSpPr>
      <p:grpSpPr>
        <a:xfrm>
          <a:off x="0" y="0"/>
          <a:ext cx="0" cy="0"/>
          <a:chOff x="0" y="0"/>
          <a:chExt cx="0" cy="0"/>
        </a:xfrm>
      </p:grpSpPr>
      <p:sp>
        <p:nvSpPr>
          <p:cNvPr id="2155" name="Google Shape;2155;g6b5fdf5ce3_0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6" name="Google Shape;2156;g6b5fdf5ce3_0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68413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5"/>
        <p:cNvGrpSpPr/>
        <p:nvPr/>
      </p:nvGrpSpPr>
      <p:grpSpPr>
        <a:xfrm>
          <a:off x="0" y="0"/>
          <a:ext cx="0" cy="0"/>
          <a:chOff x="0" y="0"/>
          <a:chExt cx="0" cy="0"/>
        </a:xfrm>
      </p:grpSpPr>
      <p:sp>
        <p:nvSpPr>
          <p:cNvPr id="2166" name="Google Shape;2166;g6b5fdf5ce3_0_3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7" name="Google Shape;2167;g6b5fdf5ce3_0_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580822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1"/>
        <p:cNvGrpSpPr/>
        <p:nvPr/>
      </p:nvGrpSpPr>
      <p:grpSpPr>
        <a:xfrm>
          <a:off x="0" y="0"/>
          <a:ext cx="0" cy="0"/>
          <a:chOff x="0" y="0"/>
          <a:chExt cx="0" cy="0"/>
        </a:xfrm>
      </p:grpSpPr>
      <p:sp>
        <p:nvSpPr>
          <p:cNvPr id="2292" name="Google Shape;2292;g6b5fdf5ce3_0_6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3" name="Google Shape;2293;g6b5fdf5ce3_0_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82385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4"/>
        <p:cNvGrpSpPr/>
        <p:nvPr/>
      </p:nvGrpSpPr>
      <p:grpSpPr>
        <a:xfrm>
          <a:off x="0" y="0"/>
          <a:ext cx="0" cy="0"/>
          <a:chOff x="0" y="0"/>
          <a:chExt cx="0" cy="0"/>
        </a:xfrm>
      </p:grpSpPr>
      <p:sp>
        <p:nvSpPr>
          <p:cNvPr id="3165" name="Google Shape;3165;g6b5fdf5ce3_0_2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6" name="Google Shape;3166;g6b5fdf5ce3_0_2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8208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8"/>
        <p:cNvGrpSpPr/>
        <p:nvPr/>
      </p:nvGrpSpPr>
      <p:grpSpPr>
        <a:xfrm>
          <a:off x="0" y="0"/>
          <a:ext cx="0" cy="0"/>
          <a:chOff x="0" y="0"/>
          <a:chExt cx="0" cy="0"/>
        </a:xfrm>
      </p:grpSpPr>
      <p:sp>
        <p:nvSpPr>
          <p:cNvPr id="3599" name="Google Shape;3599;g6b5fdf5ce3_0_26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0" name="Google Shape;3600;g6b5fdf5ce3_0_26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510517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5"/>
        <p:cNvGrpSpPr/>
        <p:nvPr/>
      </p:nvGrpSpPr>
      <p:grpSpPr>
        <a:xfrm>
          <a:off x="0" y="0"/>
          <a:ext cx="0" cy="0"/>
          <a:chOff x="0" y="0"/>
          <a:chExt cx="0" cy="0"/>
        </a:xfrm>
      </p:grpSpPr>
      <p:sp>
        <p:nvSpPr>
          <p:cNvPr id="3606" name="Google Shape;3606;g4a4aa43754b4007b_153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7" name="Google Shape;3607;g4a4aa43754b4007b_153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013299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2"/>
        <p:cNvGrpSpPr/>
        <p:nvPr/>
      </p:nvGrpSpPr>
      <p:grpSpPr>
        <a:xfrm>
          <a:off x="0" y="0"/>
          <a:ext cx="0" cy="0"/>
          <a:chOff x="0" y="0"/>
          <a:chExt cx="0" cy="0"/>
        </a:xfrm>
      </p:grpSpPr>
      <p:sp>
        <p:nvSpPr>
          <p:cNvPr id="3613" name="Google Shape;3613;g4a4aa43754b4007b_15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4" name="Google Shape;3614;g4a4aa43754b4007b_15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446815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3"/>
        <p:cNvGrpSpPr/>
        <p:nvPr/>
      </p:nvGrpSpPr>
      <p:grpSpPr>
        <a:xfrm>
          <a:off x="0" y="0"/>
          <a:ext cx="0" cy="0"/>
          <a:chOff x="0" y="0"/>
          <a:chExt cx="0" cy="0"/>
        </a:xfrm>
      </p:grpSpPr>
      <p:sp>
        <p:nvSpPr>
          <p:cNvPr id="3634" name="Google Shape;3634;g4a4aa43754b4007b_153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5" name="Google Shape;3635;g4a4aa43754b4007b_153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53581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2"/>
        <p:cNvGrpSpPr/>
        <p:nvPr/>
      </p:nvGrpSpPr>
      <p:grpSpPr>
        <a:xfrm>
          <a:off x="0" y="0"/>
          <a:ext cx="0" cy="0"/>
          <a:chOff x="0" y="0"/>
          <a:chExt cx="0" cy="0"/>
        </a:xfrm>
      </p:grpSpPr>
      <p:sp>
        <p:nvSpPr>
          <p:cNvPr id="3973" name="Google Shape;3973;g4a4aa43754b4007b_156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4" name="Google Shape;3974;g4a4aa43754b4007b_156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85153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8"/>
        <p:cNvGrpSpPr/>
        <p:nvPr/>
      </p:nvGrpSpPr>
      <p:grpSpPr>
        <a:xfrm>
          <a:off x="0" y="0"/>
          <a:ext cx="0" cy="0"/>
          <a:chOff x="0" y="0"/>
          <a:chExt cx="0" cy="0"/>
        </a:xfrm>
      </p:grpSpPr>
      <p:sp>
        <p:nvSpPr>
          <p:cNvPr id="1699" name="Google Shape;1699;g6b628f12ae_0_6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0" name="Google Shape;1700;g6b628f12ae_0_6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40625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9"/>
        <p:cNvGrpSpPr/>
        <p:nvPr/>
      </p:nvGrpSpPr>
      <p:grpSpPr>
        <a:xfrm>
          <a:off x="0" y="0"/>
          <a:ext cx="0" cy="0"/>
          <a:chOff x="0" y="0"/>
          <a:chExt cx="0" cy="0"/>
        </a:xfrm>
      </p:grpSpPr>
      <p:sp>
        <p:nvSpPr>
          <p:cNvPr id="6760" name="Google Shape;6760;g4a4aa43754b4007b_184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1" name="Google Shape;6761;g4a4aa43754b4007b_184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86689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8"/>
        <p:cNvGrpSpPr/>
        <p:nvPr/>
      </p:nvGrpSpPr>
      <p:grpSpPr>
        <a:xfrm>
          <a:off x="0" y="0"/>
          <a:ext cx="0" cy="0"/>
          <a:chOff x="0" y="0"/>
          <a:chExt cx="0" cy="0"/>
        </a:xfrm>
      </p:grpSpPr>
      <p:sp>
        <p:nvSpPr>
          <p:cNvPr id="7179" name="Google Shape;7179;g4a4aa43754b4007b_188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0" name="Google Shape;7180;g4a4aa43754b4007b_188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162136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8"/>
        <p:cNvGrpSpPr/>
        <p:nvPr/>
      </p:nvGrpSpPr>
      <p:grpSpPr>
        <a:xfrm>
          <a:off x="0" y="0"/>
          <a:ext cx="0" cy="0"/>
          <a:chOff x="0" y="0"/>
          <a:chExt cx="0" cy="0"/>
        </a:xfrm>
      </p:grpSpPr>
      <p:sp>
        <p:nvSpPr>
          <p:cNvPr id="7349" name="Google Shape;7349;g4a4aa43754b4007b_19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50" name="Google Shape;7350;g4a4aa43754b4007b_19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402818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3"/>
        <p:cNvGrpSpPr/>
        <p:nvPr/>
      </p:nvGrpSpPr>
      <p:grpSpPr>
        <a:xfrm>
          <a:off x="0" y="0"/>
          <a:ext cx="0" cy="0"/>
          <a:chOff x="0" y="0"/>
          <a:chExt cx="0" cy="0"/>
        </a:xfrm>
      </p:grpSpPr>
      <p:sp>
        <p:nvSpPr>
          <p:cNvPr id="7754" name="Google Shape;7754;g4a4aa43754b4007b_19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5" name="Google Shape;7755;g4a4aa43754b4007b_19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836941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3"/>
        <p:cNvGrpSpPr/>
        <p:nvPr/>
      </p:nvGrpSpPr>
      <p:grpSpPr>
        <a:xfrm>
          <a:off x="0" y="0"/>
          <a:ext cx="0" cy="0"/>
          <a:chOff x="0" y="0"/>
          <a:chExt cx="0" cy="0"/>
        </a:xfrm>
      </p:grpSpPr>
      <p:sp>
        <p:nvSpPr>
          <p:cNvPr id="8134" name="Google Shape;8134;g4a4aa43754b4007b_198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5" name="Google Shape;8135;g4a4aa43754b4007b_19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074685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1"/>
        <p:cNvGrpSpPr/>
        <p:nvPr/>
      </p:nvGrpSpPr>
      <p:grpSpPr>
        <a:xfrm>
          <a:off x="0" y="0"/>
          <a:ext cx="0" cy="0"/>
          <a:chOff x="0" y="0"/>
          <a:chExt cx="0" cy="0"/>
        </a:xfrm>
      </p:grpSpPr>
      <p:sp>
        <p:nvSpPr>
          <p:cNvPr id="8902" name="Google Shape;8902;g4a4aa43754b4007b_205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3" name="Google Shape;8903;g4a4aa43754b4007b_205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568661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08"/>
        <p:cNvGrpSpPr/>
        <p:nvPr/>
      </p:nvGrpSpPr>
      <p:grpSpPr>
        <a:xfrm>
          <a:off x="0" y="0"/>
          <a:ext cx="0" cy="0"/>
          <a:chOff x="0" y="0"/>
          <a:chExt cx="0" cy="0"/>
        </a:xfrm>
      </p:grpSpPr>
      <p:sp>
        <p:nvSpPr>
          <p:cNvPr id="10309" name="Google Shape;10309;g4a4aa43754b4007b_220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10" name="Google Shape;10310;g4a4aa43754b4007b_220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913531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2"/>
        <p:cNvGrpSpPr/>
        <p:nvPr/>
      </p:nvGrpSpPr>
      <p:grpSpPr>
        <a:xfrm>
          <a:off x="0" y="0"/>
          <a:ext cx="0" cy="0"/>
          <a:chOff x="0" y="0"/>
          <a:chExt cx="0" cy="0"/>
        </a:xfrm>
      </p:grpSpPr>
      <p:sp>
        <p:nvSpPr>
          <p:cNvPr id="12703" name="Google Shape;12703;g4a4aa43754b4007b_24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04" name="Google Shape;12704;g4a4aa43754b4007b_24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17145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16"/>
        <p:cNvGrpSpPr/>
        <p:nvPr/>
      </p:nvGrpSpPr>
      <p:grpSpPr>
        <a:xfrm>
          <a:off x="0" y="0"/>
          <a:ext cx="0" cy="0"/>
          <a:chOff x="0" y="0"/>
          <a:chExt cx="0" cy="0"/>
        </a:xfrm>
      </p:grpSpPr>
      <p:sp>
        <p:nvSpPr>
          <p:cNvPr id="14717" name="Google Shape;14717;g4a4aa43754b4007b_264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18" name="Google Shape;14718;g4a4aa43754b4007b_26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38050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52"/>
        <p:cNvGrpSpPr/>
        <p:nvPr/>
      </p:nvGrpSpPr>
      <p:grpSpPr>
        <a:xfrm>
          <a:off x="0" y="0"/>
          <a:ext cx="0" cy="0"/>
          <a:chOff x="0" y="0"/>
          <a:chExt cx="0" cy="0"/>
        </a:xfrm>
      </p:grpSpPr>
      <p:sp>
        <p:nvSpPr>
          <p:cNvPr id="16353" name="Google Shape;16353;g4a4aa43754b4007b_280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54" name="Google Shape;16354;g4a4aa43754b4007b_280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93776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g7578ac181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7578ac181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630951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94"/>
        <p:cNvGrpSpPr/>
        <p:nvPr/>
      </p:nvGrpSpPr>
      <p:grpSpPr>
        <a:xfrm>
          <a:off x="0" y="0"/>
          <a:ext cx="0" cy="0"/>
          <a:chOff x="0" y="0"/>
          <a:chExt cx="0" cy="0"/>
        </a:xfrm>
      </p:grpSpPr>
      <p:sp>
        <p:nvSpPr>
          <p:cNvPr id="17395" name="Google Shape;17395;g4a4aa43754b4007b_290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96" name="Google Shape;17396;g4a4aa43754b4007b_290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99786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9"/>
        <p:cNvGrpSpPr/>
        <p:nvPr/>
      </p:nvGrpSpPr>
      <p:grpSpPr>
        <a:xfrm>
          <a:off x="0" y="0"/>
          <a:ext cx="0" cy="0"/>
          <a:chOff x="0" y="0"/>
          <a:chExt cx="0" cy="0"/>
        </a:xfrm>
      </p:grpSpPr>
      <p:sp>
        <p:nvSpPr>
          <p:cNvPr id="18930" name="Google Shape;18930;g4a4aa43754b4007b_306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31" name="Google Shape;18931;g4a4aa43754b4007b_306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05898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CD3F15BC-4AA1-41C4-8C26-91A7E3BB93DC}" type="slidenum">
              <a:rPr lang="en-US" smtClean="0"/>
              <a:t>14</a:t>
            </a:fld>
            <a:endParaRPr lang="en-US" dirty="0"/>
          </a:p>
        </p:txBody>
      </p:sp>
    </p:spTree>
    <p:extLst>
      <p:ext uri="{BB962C8B-B14F-4D97-AF65-F5344CB8AC3E}">
        <p14:creationId xmlns:p14="http://schemas.microsoft.com/office/powerpoint/2010/main" val="10372093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
        <p:cNvGrpSpPr/>
        <p:nvPr/>
      </p:nvGrpSpPr>
      <p:grpSpPr>
        <a:xfrm>
          <a:off x="0" y="0"/>
          <a:ext cx="0" cy="0"/>
          <a:chOff x="0" y="0"/>
          <a:chExt cx="0" cy="0"/>
        </a:xfrm>
      </p:grpSpPr>
      <p:sp>
        <p:nvSpPr>
          <p:cNvPr id="786" name="Google Shape;786;g7578ac1814_0_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7" name="Google Shape;787;g7578ac1814_0_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16805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7578ac1814_0_14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7578ac1814_0_14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59789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6b5fdf5ce3_0_5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 name="Google Shape;1204;g6b5fdf5ce3_0_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9588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626300" y="1288975"/>
            <a:ext cx="5891400" cy="7926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SzPts val="5200"/>
              <a:buNone/>
              <a:defRPr sz="5200"/>
            </a:lvl1pPr>
            <a:lvl2pPr lvl="1" algn="ctr">
              <a:lnSpc>
                <a:spcPct val="80000"/>
              </a:lnSpc>
              <a:spcBef>
                <a:spcPts val="0"/>
              </a:spcBef>
              <a:spcAft>
                <a:spcPts val="0"/>
              </a:spcAft>
              <a:buSzPts val="5200"/>
              <a:buNone/>
              <a:defRPr sz="5200"/>
            </a:lvl2pPr>
            <a:lvl3pPr lvl="2" algn="ctr">
              <a:lnSpc>
                <a:spcPct val="80000"/>
              </a:lnSpc>
              <a:spcBef>
                <a:spcPts val="0"/>
              </a:spcBef>
              <a:spcAft>
                <a:spcPts val="0"/>
              </a:spcAft>
              <a:buSzPts val="5200"/>
              <a:buNone/>
              <a:defRPr sz="5200"/>
            </a:lvl3pPr>
            <a:lvl4pPr lvl="3" algn="ctr">
              <a:lnSpc>
                <a:spcPct val="80000"/>
              </a:lnSpc>
              <a:spcBef>
                <a:spcPts val="0"/>
              </a:spcBef>
              <a:spcAft>
                <a:spcPts val="0"/>
              </a:spcAft>
              <a:buSzPts val="5200"/>
              <a:buNone/>
              <a:defRPr sz="5200"/>
            </a:lvl4pPr>
            <a:lvl5pPr lvl="4" algn="ctr">
              <a:lnSpc>
                <a:spcPct val="80000"/>
              </a:lnSpc>
              <a:spcBef>
                <a:spcPts val="0"/>
              </a:spcBef>
              <a:spcAft>
                <a:spcPts val="0"/>
              </a:spcAft>
              <a:buSzPts val="5200"/>
              <a:buNone/>
              <a:defRPr sz="5200"/>
            </a:lvl5pPr>
            <a:lvl6pPr lvl="5" algn="ctr">
              <a:lnSpc>
                <a:spcPct val="80000"/>
              </a:lnSpc>
              <a:spcBef>
                <a:spcPts val="0"/>
              </a:spcBef>
              <a:spcAft>
                <a:spcPts val="0"/>
              </a:spcAft>
              <a:buSzPts val="5200"/>
              <a:buNone/>
              <a:defRPr sz="5200"/>
            </a:lvl6pPr>
            <a:lvl7pPr lvl="6" algn="ctr">
              <a:lnSpc>
                <a:spcPct val="80000"/>
              </a:lnSpc>
              <a:spcBef>
                <a:spcPts val="0"/>
              </a:spcBef>
              <a:spcAft>
                <a:spcPts val="0"/>
              </a:spcAft>
              <a:buSzPts val="5200"/>
              <a:buNone/>
              <a:defRPr sz="5200"/>
            </a:lvl7pPr>
            <a:lvl8pPr lvl="7" algn="ctr">
              <a:lnSpc>
                <a:spcPct val="80000"/>
              </a:lnSpc>
              <a:spcBef>
                <a:spcPts val="0"/>
              </a:spcBef>
              <a:spcAft>
                <a:spcPts val="0"/>
              </a:spcAft>
              <a:buSzPts val="5200"/>
              <a:buNone/>
              <a:defRPr sz="5200"/>
            </a:lvl8pPr>
            <a:lvl9pPr lvl="8" algn="ctr">
              <a:lnSpc>
                <a:spcPct val="80000"/>
              </a:lnSpc>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823850" y="1953225"/>
            <a:ext cx="5496300" cy="538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wo Columns">
  <p:cSld name="TITLE_AND_BODY_1">
    <p:spTree>
      <p:nvGrpSpPr>
        <p:cNvPr id="1" name="Shape 76"/>
        <p:cNvGrpSpPr/>
        <p:nvPr/>
      </p:nvGrpSpPr>
      <p:grpSpPr>
        <a:xfrm>
          <a:off x="0" y="0"/>
          <a:ext cx="0" cy="0"/>
          <a:chOff x="0" y="0"/>
          <a:chExt cx="0" cy="0"/>
        </a:xfrm>
      </p:grpSpPr>
      <p:sp>
        <p:nvSpPr>
          <p:cNvPr id="77" name="Google Shape;77;p15"/>
          <p:cNvSpPr/>
          <p:nvPr/>
        </p:nvSpPr>
        <p:spPr>
          <a:xfrm>
            <a:off x="0" y="0"/>
            <a:ext cx="45699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txBox="1">
            <a:spLocks noGrp="1"/>
          </p:cNvSpPr>
          <p:nvPr>
            <p:ph type="title"/>
          </p:nvPr>
        </p:nvSpPr>
        <p:spPr>
          <a:xfrm>
            <a:off x="920250" y="1270075"/>
            <a:ext cx="2729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9" name="Google Shape;79;p15"/>
          <p:cNvSpPr txBox="1">
            <a:spLocks noGrp="1"/>
          </p:cNvSpPr>
          <p:nvPr>
            <p:ph type="body" idx="1"/>
          </p:nvPr>
        </p:nvSpPr>
        <p:spPr>
          <a:xfrm>
            <a:off x="920250" y="2045125"/>
            <a:ext cx="2729400" cy="18879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42900" rtl="0">
              <a:spcBef>
                <a:spcPts val="1600"/>
              </a:spcBef>
              <a:spcAft>
                <a:spcPts val="0"/>
              </a:spcAft>
              <a:buSzPts val="1800"/>
              <a:buChar char="○"/>
              <a:defRPr sz="1800"/>
            </a:lvl2pPr>
            <a:lvl3pPr marL="1371600" lvl="2" indent="-342900" rtl="0">
              <a:spcBef>
                <a:spcPts val="1600"/>
              </a:spcBef>
              <a:spcAft>
                <a:spcPts val="0"/>
              </a:spcAft>
              <a:buSzPts val="1800"/>
              <a:buChar char="■"/>
              <a:defRPr sz="1800"/>
            </a:lvl3pPr>
            <a:lvl4pPr marL="1828800" lvl="3" indent="-342900" rtl="0">
              <a:spcBef>
                <a:spcPts val="1600"/>
              </a:spcBef>
              <a:spcAft>
                <a:spcPts val="0"/>
              </a:spcAft>
              <a:buSzPts val="1800"/>
              <a:buChar char="●"/>
              <a:defRPr sz="1800"/>
            </a:lvl4pPr>
            <a:lvl5pPr marL="2286000" lvl="4" indent="-342900" rtl="0">
              <a:spcBef>
                <a:spcPts val="1600"/>
              </a:spcBef>
              <a:spcAft>
                <a:spcPts val="0"/>
              </a:spcAft>
              <a:buSzPts val="1800"/>
              <a:buChar char="○"/>
              <a:defRPr sz="1800"/>
            </a:lvl5pPr>
            <a:lvl6pPr marL="2743200" lvl="5" indent="-342900" rtl="0">
              <a:spcBef>
                <a:spcPts val="1600"/>
              </a:spcBef>
              <a:spcAft>
                <a:spcPts val="0"/>
              </a:spcAft>
              <a:buSzPts val="1800"/>
              <a:buChar char="■"/>
              <a:defRPr sz="1800"/>
            </a:lvl6pPr>
            <a:lvl7pPr marL="3200400" lvl="6" indent="-342900" rtl="0">
              <a:spcBef>
                <a:spcPts val="1600"/>
              </a:spcBef>
              <a:spcAft>
                <a:spcPts val="0"/>
              </a:spcAft>
              <a:buSzPts val="1800"/>
              <a:buChar char="●"/>
              <a:defRPr sz="1800"/>
            </a:lvl7pPr>
            <a:lvl8pPr marL="3657600" lvl="7" indent="-342900" rtl="0">
              <a:spcBef>
                <a:spcPts val="1600"/>
              </a:spcBef>
              <a:spcAft>
                <a:spcPts val="0"/>
              </a:spcAft>
              <a:buSzPts val="1800"/>
              <a:buChar char="○"/>
              <a:defRPr sz="1800"/>
            </a:lvl8pPr>
            <a:lvl9pPr marL="4114800" lvl="8" indent="-342900" rtl="0">
              <a:spcBef>
                <a:spcPts val="1600"/>
              </a:spcBef>
              <a:spcAft>
                <a:spcPts val="1600"/>
              </a:spcAft>
              <a:buSzPts val="1800"/>
              <a:buChar char="■"/>
              <a:defRPr sz="1800"/>
            </a:lvl9pPr>
          </a:lstStyle>
          <a:p>
            <a:endParaRPr/>
          </a:p>
        </p:txBody>
      </p:sp>
      <p:sp>
        <p:nvSpPr>
          <p:cNvPr id="80" name="Google Shape;80;p15"/>
          <p:cNvSpPr txBox="1">
            <a:spLocks noGrp="1"/>
          </p:cNvSpPr>
          <p:nvPr>
            <p:ph type="body" idx="2"/>
          </p:nvPr>
        </p:nvSpPr>
        <p:spPr>
          <a:xfrm>
            <a:off x="5490150" y="2045125"/>
            <a:ext cx="2729400" cy="18879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Clr>
                <a:schemeClr val="accent5"/>
              </a:buClr>
              <a:buSzPts val="1800"/>
              <a:buChar char="●"/>
              <a:defRPr>
                <a:solidFill>
                  <a:schemeClr val="accent5"/>
                </a:solidFill>
              </a:defRPr>
            </a:lvl1pPr>
            <a:lvl2pPr marL="914400" lvl="1" indent="-342900" rtl="0">
              <a:spcBef>
                <a:spcPts val="1600"/>
              </a:spcBef>
              <a:spcAft>
                <a:spcPts val="0"/>
              </a:spcAft>
              <a:buClr>
                <a:schemeClr val="accent5"/>
              </a:buClr>
              <a:buSzPts val="1800"/>
              <a:buChar char="○"/>
              <a:defRPr sz="1800">
                <a:solidFill>
                  <a:schemeClr val="accent5"/>
                </a:solidFill>
              </a:defRPr>
            </a:lvl2pPr>
            <a:lvl3pPr marL="1371600" lvl="2" indent="-342900" rtl="0">
              <a:spcBef>
                <a:spcPts val="1600"/>
              </a:spcBef>
              <a:spcAft>
                <a:spcPts val="0"/>
              </a:spcAft>
              <a:buClr>
                <a:schemeClr val="accent5"/>
              </a:buClr>
              <a:buSzPts val="1800"/>
              <a:buChar char="■"/>
              <a:defRPr sz="1800">
                <a:solidFill>
                  <a:schemeClr val="accent5"/>
                </a:solidFill>
              </a:defRPr>
            </a:lvl3pPr>
            <a:lvl4pPr marL="1828800" lvl="3" indent="-342900" rtl="0">
              <a:spcBef>
                <a:spcPts val="1600"/>
              </a:spcBef>
              <a:spcAft>
                <a:spcPts val="0"/>
              </a:spcAft>
              <a:buClr>
                <a:schemeClr val="accent5"/>
              </a:buClr>
              <a:buSzPts val="1800"/>
              <a:buChar char="●"/>
              <a:defRPr sz="1800">
                <a:solidFill>
                  <a:schemeClr val="accent5"/>
                </a:solidFill>
              </a:defRPr>
            </a:lvl4pPr>
            <a:lvl5pPr marL="2286000" lvl="4" indent="-342900" rtl="0">
              <a:spcBef>
                <a:spcPts val="1600"/>
              </a:spcBef>
              <a:spcAft>
                <a:spcPts val="0"/>
              </a:spcAft>
              <a:buClr>
                <a:schemeClr val="accent5"/>
              </a:buClr>
              <a:buSzPts val="1800"/>
              <a:buChar char="○"/>
              <a:defRPr sz="1800">
                <a:solidFill>
                  <a:schemeClr val="accent5"/>
                </a:solidFill>
              </a:defRPr>
            </a:lvl5pPr>
            <a:lvl6pPr marL="2743200" lvl="5" indent="-342900" rtl="0">
              <a:spcBef>
                <a:spcPts val="1600"/>
              </a:spcBef>
              <a:spcAft>
                <a:spcPts val="0"/>
              </a:spcAft>
              <a:buClr>
                <a:schemeClr val="accent5"/>
              </a:buClr>
              <a:buSzPts val="1800"/>
              <a:buChar char="■"/>
              <a:defRPr sz="1800">
                <a:solidFill>
                  <a:schemeClr val="accent5"/>
                </a:solidFill>
              </a:defRPr>
            </a:lvl6pPr>
            <a:lvl7pPr marL="3200400" lvl="6" indent="-342900" rtl="0">
              <a:spcBef>
                <a:spcPts val="1600"/>
              </a:spcBef>
              <a:spcAft>
                <a:spcPts val="0"/>
              </a:spcAft>
              <a:buClr>
                <a:schemeClr val="accent5"/>
              </a:buClr>
              <a:buSzPts val="1800"/>
              <a:buChar char="●"/>
              <a:defRPr sz="1800">
                <a:solidFill>
                  <a:schemeClr val="accent5"/>
                </a:solidFill>
              </a:defRPr>
            </a:lvl7pPr>
            <a:lvl8pPr marL="3657600" lvl="7" indent="-342900" rtl="0">
              <a:spcBef>
                <a:spcPts val="1600"/>
              </a:spcBef>
              <a:spcAft>
                <a:spcPts val="0"/>
              </a:spcAft>
              <a:buClr>
                <a:schemeClr val="accent5"/>
              </a:buClr>
              <a:buSzPts val="1800"/>
              <a:buChar char="○"/>
              <a:defRPr sz="1800">
                <a:solidFill>
                  <a:schemeClr val="accent5"/>
                </a:solidFill>
              </a:defRPr>
            </a:lvl8pPr>
            <a:lvl9pPr marL="4114800" lvl="8" indent="-342900" rtl="0">
              <a:spcBef>
                <a:spcPts val="1600"/>
              </a:spcBef>
              <a:spcAft>
                <a:spcPts val="1600"/>
              </a:spcAft>
              <a:buClr>
                <a:schemeClr val="accent5"/>
              </a:buClr>
              <a:buSzPts val="1800"/>
              <a:buChar char="■"/>
              <a:defRPr sz="1800">
                <a:solidFill>
                  <a:schemeClr val="accent5"/>
                </a:solidFill>
              </a:defRPr>
            </a:lvl9pPr>
          </a:lstStyle>
          <a:p>
            <a:endParaRPr/>
          </a:p>
        </p:txBody>
      </p:sp>
      <p:sp>
        <p:nvSpPr>
          <p:cNvPr id="81" name="Google Shape;81;p15"/>
          <p:cNvSpPr txBox="1">
            <a:spLocks noGrp="1"/>
          </p:cNvSpPr>
          <p:nvPr>
            <p:ph type="title" idx="3"/>
          </p:nvPr>
        </p:nvSpPr>
        <p:spPr>
          <a:xfrm>
            <a:off x="5490150" y="1270075"/>
            <a:ext cx="27294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5"/>
              </a:buClr>
              <a:buSzPts val="2800"/>
              <a:buNone/>
              <a:defRPr>
                <a:solidFill>
                  <a:schemeClr val="accent5"/>
                </a:solidFill>
              </a:defRPr>
            </a:lvl1pPr>
            <a:lvl2pPr lvl="1" rtl="0">
              <a:spcBef>
                <a:spcPts val="0"/>
              </a:spcBef>
              <a:spcAft>
                <a:spcPts val="0"/>
              </a:spcAft>
              <a:buClr>
                <a:schemeClr val="accent5"/>
              </a:buClr>
              <a:buSzPts val="2800"/>
              <a:buNone/>
              <a:defRPr>
                <a:solidFill>
                  <a:schemeClr val="accent5"/>
                </a:solidFill>
              </a:defRPr>
            </a:lvl2pPr>
            <a:lvl3pPr lvl="2" rtl="0">
              <a:spcBef>
                <a:spcPts val="0"/>
              </a:spcBef>
              <a:spcAft>
                <a:spcPts val="0"/>
              </a:spcAft>
              <a:buClr>
                <a:schemeClr val="accent5"/>
              </a:buClr>
              <a:buSzPts val="2800"/>
              <a:buNone/>
              <a:defRPr>
                <a:solidFill>
                  <a:schemeClr val="accent5"/>
                </a:solidFill>
              </a:defRPr>
            </a:lvl3pPr>
            <a:lvl4pPr lvl="3" rtl="0">
              <a:spcBef>
                <a:spcPts val="0"/>
              </a:spcBef>
              <a:spcAft>
                <a:spcPts val="0"/>
              </a:spcAft>
              <a:buClr>
                <a:schemeClr val="accent5"/>
              </a:buClr>
              <a:buSzPts val="2800"/>
              <a:buNone/>
              <a:defRPr>
                <a:solidFill>
                  <a:schemeClr val="accent5"/>
                </a:solidFill>
              </a:defRPr>
            </a:lvl4pPr>
            <a:lvl5pPr lvl="4" rtl="0">
              <a:spcBef>
                <a:spcPts val="0"/>
              </a:spcBef>
              <a:spcAft>
                <a:spcPts val="0"/>
              </a:spcAft>
              <a:buClr>
                <a:schemeClr val="accent5"/>
              </a:buClr>
              <a:buSzPts val="2800"/>
              <a:buNone/>
              <a:defRPr>
                <a:solidFill>
                  <a:schemeClr val="accent5"/>
                </a:solidFill>
              </a:defRPr>
            </a:lvl5pPr>
            <a:lvl6pPr lvl="5" rtl="0">
              <a:spcBef>
                <a:spcPts val="0"/>
              </a:spcBef>
              <a:spcAft>
                <a:spcPts val="0"/>
              </a:spcAft>
              <a:buClr>
                <a:schemeClr val="accent5"/>
              </a:buClr>
              <a:buSzPts val="2800"/>
              <a:buNone/>
              <a:defRPr>
                <a:solidFill>
                  <a:schemeClr val="accent5"/>
                </a:solidFill>
              </a:defRPr>
            </a:lvl6pPr>
            <a:lvl7pPr lvl="6" rtl="0">
              <a:spcBef>
                <a:spcPts val="0"/>
              </a:spcBef>
              <a:spcAft>
                <a:spcPts val="0"/>
              </a:spcAft>
              <a:buClr>
                <a:schemeClr val="accent5"/>
              </a:buClr>
              <a:buSzPts val="2800"/>
              <a:buNone/>
              <a:defRPr>
                <a:solidFill>
                  <a:schemeClr val="accent5"/>
                </a:solidFill>
              </a:defRPr>
            </a:lvl7pPr>
            <a:lvl8pPr lvl="7" rtl="0">
              <a:spcBef>
                <a:spcPts val="0"/>
              </a:spcBef>
              <a:spcAft>
                <a:spcPts val="0"/>
              </a:spcAft>
              <a:buClr>
                <a:schemeClr val="accent5"/>
              </a:buClr>
              <a:buSzPts val="2800"/>
              <a:buNone/>
              <a:defRPr>
                <a:solidFill>
                  <a:schemeClr val="accent5"/>
                </a:solidFill>
              </a:defRPr>
            </a:lvl8pPr>
            <a:lvl9pPr lvl="8" rtl="0">
              <a:spcBef>
                <a:spcPts val="0"/>
              </a:spcBef>
              <a:spcAft>
                <a:spcPts val="0"/>
              </a:spcAft>
              <a:buClr>
                <a:schemeClr val="accent5"/>
              </a:buClr>
              <a:buSzPts val="2800"/>
              <a:buNone/>
              <a:defRPr>
                <a:solidFill>
                  <a:schemeClr val="accent5"/>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Three Columns">
  <p:cSld name="TITLE_ONLY_1_1">
    <p:spTree>
      <p:nvGrpSpPr>
        <p:cNvPr id="1" name="Shape 82"/>
        <p:cNvGrpSpPr/>
        <p:nvPr/>
      </p:nvGrpSpPr>
      <p:grpSpPr>
        <a:xfrm>
          <a:off x="0" y="0"/>
          <a:ext cx="0" cy="0"/>
          <a:chOff x="0" y="0"/>
          <a:chExt cx="0" cy="0"/>
        </a:xfrm>
      </p:grpSpPr>
      <p:sp>
        <p:nvSpPr>
          <p:cNvPr id="83" name="Google Shape;83;p16"/>
          <p:cNvSpPr/>
          <p:nvPr/>
        </p:nvSpPr>
        <p:spPr>
          <a:xfrm>
            <a:off x="0" y="0"/>
            <a:ext cx="9144000" cy="781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6"/>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5" name="Google Shape;85;p16"/>
          <p:cNvSpPr txBox="1">
            <a:spLocks noGrp="1"/>
          </p:cNvSpPr>
          <p:nvPr>
            <p:ph type="title" idx="2"/>
          </p:nvPr>
        </p:nvSpPr>
        <p:spPr>
          <a:xfrm>
            <a:off x="852688" y="3056675"/>
            <a:ext cx="2320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6" name="Google Shape;86;p16"/>
          <p:cNvSpPr txBox="1">
            <a:spLocks noGrp="1"/>
          </p:cNvSpPr>
          <p:nvPr>
            <p:ph type="subTitle" idx="1"/>
          </p:nvPr>
        </p:nvSpPr>
        <p:spPr>
          <a:xfrm>
            <a:off x="852688" y="3400775"/>
            <a:ext cx="23208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 name="Google Shape;87;p16"/>
          <p:cNvSpPr txBox="1">
            <a:spLocks noGrp="1"/>
          </p:cNvSpPr>
          <p:nvPr>
            <p:ph type="title" idx="3"/>
          </p:nvPr>
        </p:nvSpPr>
        <p:spPr>
          <a:xfrm>
            <a:off x="3411589" y="3056675"/>
            <a:ext cx="2320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8" name="Google Shape;88;p16"/>
          <p:cNvSpPr txBox="1">
            <a:spLocks noGrp="1"/>
          </p:cNvSpPr>
          <p:nvPr>
            <p:ph type="subTitle" idx="4"/>
          </p:nvPr>
        </p:nvSpPr>
        <p:spPr>
          <a:xfrm>
            <a:off x="3411589" y="3400775"/>
            <a:ext cx="23208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 name="Google Shape;89;p16"/>
          <p:cNvSpPr txBox="1">
            <a:spLocks noGrp="1"/>
          </p:cNvSpPr>
          <p:nvPr>
            <p:ph type="title" idx="5"/>
          </p:nvPr>
        </p:nvSpPr>
        <p:spPr>
          <a:xfrm>
            <a:off x="5970500" y="3056675"/>
            <a:ext cx="2320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90" name="Google Shape;90;p16"/>
          <p:cNvSpPr txBox="1">
            <a:spLocks noGrp="1"/>
          </p:cNvSpPr>
          <p:nvPr>
            <p:ph type="subTitle" idx="6"/>
          </p:nvPr>
        </p:nvSpPr>
        <p:spPr>
          <a:xfrm>
            <a:off x="5970500" y="3400775"/>
            <a:ext cx="23208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wo Columns 1">
  <p:cSld name="TITLE_ONLY_1_1_1">
    <p:spTree>
      <p:nvGrpSpPr>
        <p:cNvPr id="1" name="Shape 91"/>
        <p:cNvGrpSpPr/>
        <p:nvPr/>
      </p:nvGrpSpPr>
      <p:grpSpPr>
        <a:xfrm>
          <a:off x="0" y="0"/>
          <a:ext cx="0" cy="0"/>
          <a:chOff x="0" y="0"/>
          <a:chExt cx="0" cy="0"/>
        </a:xfrm>
      </p:grpSpPr>
      <p:sp>
        <p:nvSpPr>
          <p:cNvPr id="92" name="Google Shape;92;p17"/>
          <p:cNvSpPr txBox="1">
            <a:spLocks noGrp="1"/>
          </p:cNvSpPr>
          <p:nvPr>
            <p:ph type="title"/>
          </p:nvPr>
        </p:nvSpPr>
        <p:spPr>
          <a:xfrm>
            <a:off x="1227150" y="2581800"/>
            <a:ext cx="2729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93" name="Google Shape;93;p17"/>
          <p:cNvSpPr txBox="1">
            <a:spLocks noGrp="1"/>
          </p:cNvSpPr>
          <p:nvPr>
            <p:ph type="body" idx="1"/>
          </p:nvPr>
        </p:nvSpPr>
        <p:spPr>
          <a:xfrm>
            <a:off x="1227150" y="3280650"/>
            <a:ext cx="2729400" cy="1887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4" name="Google Shape;94;p17"/>
          <p:cNvSpPr txBox="1">
            <a:spLocks noGrp="1"/>
          </p:cNvSpPr>
          <p:nvPr>
            <p:ph type="body" idx="2"/>
          </p:nvPr>
        </p:nvSpPr>
        <p:spPr>
          <a:xfrm>
            <a:off x="5187450" y="3280650"/>
            <a:ext cx="2729400" cy="1887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5" name="Google Shape;95;p17"/>
          <p:cNvSpPr txBox="1">
            <a:spLocks noGrp="1"/>
          </p:cNvSpPr>
          <p:nvPr>
            <p:ph type="title" idx="3"/>
          </p:nvPr>
        </p:nvSpPr>
        <p:spPr>
          <a:xfrm>
            <a:off x="5187450" y="2581800"/>
            <a:ext cx="2729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1">
  <p:cSld name="SECTION_HEADER_1">
    <p:spTree>
      <p:nvGrpSpPr>
        <p:cNvPr id="1" name="Shape 96"/>
        <p:cNvGrpSpPr/>
        <p:nvPr/>
      </p:nvGrpSpPr>
      <p:grpSpPr>
        <a:xfrm>
          <a:off x="0" y="0"/>
          <a:ext cx="0" cy="0"/>
          <a:chOff x="0" y="0"/>
          <a:chExt cx="0" cy="0"/>
        </a:xfrm>
      </p:grpSpPr>
      <p:sp>
        <p:nvSpPr>
          <p:cNvPr id="97" name="Google Shape;97;p18"/>
          <p:cNvSpPr/>
          <p:nvPr/>
        </p:nvSpPr>
        <p:spPr>
          <a:xfrm>
            <a:off x="6399100" y="-10200"/>
            <a:ext cx="2771700" cy="51639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8"/>
          <p:cNvSpPr txBox="1">
            <a:spLocks noGrp="1"/>
          </p:cNvSpPr>
          <p:nvPr>
            <p:ph type="title"/>
          </p:nvPr>
        </p:nvSpPr>
        <p:spPr>
          <a:xfrm>
            <a:off x="3770750" y="2560525"/>
            <a:ext cx="4229400" cy="841800"/>
          </a:xfrm>
          <a:prstGeom prst="rect">
            <a:avLst/>
          </a:prstGeom>
        </p:spPr>
        <p:txBody>
          <a:bodyPr spcFirstLastPara="1" wrap="square" lIns="91425" tIns="91425" rIns="91425" bIns="91425" anchor="ctr" anchorCtr="0">
            <a:noAutofit/>
          </a:bodyPr>
          <a:lstStyle>
            <a:lvl1pPr lvl="0" algn="r" rtl="0">
              <a:lnSpc>
                <a:spcPct val="80000"/>
              </a:lnSpc>
              <a:spcBef>
                <a:spcPts val="0"/>
              </a:spcBef>
              <a:spcAft>
                <a:spcPts val="0"/>
              </a:spcAft>
              <a:buSzPts val="4800"/>
              <a:buNone/>
              <a:defRPr sz="48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99" name="Google Shape;99;p18"/>
          <p:cNvSpPr txBox="1">
            <a:spLocks noGrp="1"/>
          </p:cNvSpPr>
          <p:nvPr>
            <p:ph type="title" idx="2" hasCustomPrompt="1"/>
          </p:nvPr>
        </p:nvSpPr>
        <p:spPr>
          <a:xfrm>
            <a:off x="5488278" y="945225"/>
            <a:ext cx="2511900" cy="789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7200"/>
              <a:buNone/>
              <a:defRPr sz="7200"/>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sp>
        <p:nvSpPr>
          <p:cNvPr id="100" name="Google Shape;100;p18"/>
          <p:cNvSpPr txBox="1">
            <a:spLocks noGrp="1"/>
          </p:cNvSpPr>
          <p:nvPr>
            <p:ph type="subTitle" idx="1"/>
          </p:nvPr>
        </p:nvSpPr>
        <p:spPr>
          <a:xfrm>
            <a:off x="4821078" y="3591825"/>
            <a:ext cx="3179100" cy="538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Four Columns">
  <p:cSld name="TITLE_ONLY_1_2">
    <p:spTree>
      <p:nvGrpSpPr>
        <p:cNvPr id="1" name="Shape 101"/>
        <p:cNvGrpSpPr/>
        <p:nvPr/>
      </p:nvGrpSpPr>
      <p:grpSpPr>
        <a:xfrm>
          <a:off x="0" y="0"/>
          <a:ext cx="0" cy="0"/>
          <a:chOff x="0" y="0"/>
          <a:chExt cx="0" cy="0"/>
        </a:xfrm>
      </p:grpSpPr>
      <p:sp>
        <p:nvSpPr>
          <p:cNvPr id="102" name="Google Shape;102;p19"/>
          <p:cNvSpPr/>
          <p:nvPr/>
        </p:nvSpPr>
        <p:spPr>
          <a:xfrm>
            <a:off x="0" y="0"/>
            <a:ext cx="9144000" cy="781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9"/>
          <p:cNvSpPr txBox="1">
            <a:spLocks noGrp="1"/>
          </p:cNvSpPr>
          <p:nvPr>
            <p:ph type="title" hasCustomPrompt="1"/>
          </p:nvPr>
        </p:nvSpPr>
        <p:spPr>
          <a:xfrm>
            <a:off x="848834" y="1778275"/>
            <a:ext cx="1731600" cy="1218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DDCAE"/>
              </a:buClr>
              <a:buSzPts val="4800"/>
              <a:buNone/>
              <a:defRPr sz="4800">
                <a:solidFill>
                  <a:srgbClr val="FDDCAE"/>
                </a:solidFill>
              </a:defRPr>
            </a:lvl1pPr>
            <a:lvl2pPr lvl="1" algn="ctr" rtl="0">
              <a:spcBef>
                <a:spcPts val="0"/>
              </a:spcBef>
              <a:spcAft>
                <a:spcPts val="0"/>
              </a:spcAft>
              <a:buClr>
                <a:srgbClr val="FDDCAE"/>
              </a:buClr>
              <a:buSzPts val="4800"/>
              <a:buNone/>
              <a:defRPr sz="4800">
                <a:solidFill>
                  <a:srgbClr val="FDDCAE"/>
                </a:solidFill>
              </a:defRPr>
            </a:lvl2pPr>
            <a:lvl3pPr lvl="2" algn="ctr" rtl="0">
              <a:spcBef>
                <a:spcPts val="0"/>
              </a:spcBef>
              <a:spcAft>
                <a:spcPts val="0"/>
              </a:spcAft>
              <a:buClr>
                <a:srgbClr val="FDDCAE"/>
              </a:buClr>
              <a:buSzPts val="4800"/>
              <a:buNone/>
              <a:defRPr sz="4800">
                <a:solidFill>
                  <a:srgbClr val="FDDCAE"/>
                </a:solidFill>
              </a:defRPr>
            </a:lvl3pPr>
            <a:lvl4pPr lvl="3" algn="ctr" rtl="0">
              <a:spcBef>
                <a:spcPts val="0"/>
              </a:spcBef>
              <a:spcAft>
                <a:spcPts val="0"/>
              </a:spcAft>
              <a:buClr>
                <a:srgbClr val="FDDCAE"/>
              </a:buClr>
              <a:buSzPts val="4800"/>
              <a:buNone/>
              <a:defRPr sz="4800">
                <a:solidFill>
                  <a:srgbClr val="FDDCAE"/>
                </a:solidFill>
              </a:defRPr>
            </a:lvl4pPr>
            <a:lvl5pPr lvl="4" algn="ctr" rtl="0">
              <a:spcBef>
                <a:spcPts val="0"/>
              </a:spcBef>
              <a:spcAft>
                <a:spcPts val="0"/>
              </a:spcAft>
              <a:buClr>
                <a:srgbClr val="FDDCAE"/>
              </a:buClr>
              <a:buSzPts val="4800"/>
              <a:buNone/>
              <a:defRPr sz="4800">
                <a:solidFill>
                  <a:srgbClr val="FDDCAE"/>
                </a:solidFill>
              </a:defRPr>
            </a:lvl5pPr>
            <a:lvl6pPr lvl="5" algn="ctr" rtl="0">
              <a:spcBef>
                <a:spcPts val="0"/>
              </a:spcBef>
              <a:spcAft>
                <a:spcPts val="0"/>
              </a:spcAft>
              <a:buClr>
                <a:srgbClr val="FDDCAE"/>
              </a:buClr>
              <a:buSzPts val="4800"/>
              <a:buNone/>
              <a:defRPr sz="4800">
                <a:solidFill>
                  <a:srgbClr val="FDDCAE"/>
                </a:solidFill>
              </a:defRPr>
            </a:lvl6pPr>
            <a:lvl7pPr lvl="6" algn="ctr" rtl="0">
              <a:spcBef>
                <a:spcPts val="0"/>
              </a:spcBef>
              <a:spcAft>
                <a:spcPts val="0"/>
              </a:spcAft>
              <a:buClr>
                <a:srgbClr val="FDDCAE"/>
              </a:buClr>
              <a:buSzPts val="4800"/>
              <a:buNone/>
              <a:defRPr sz="4800">
                <a:solidFill>
                  <a:srgbClr val="FDDCAE"/>
                </a:solidFill>
              </a:defRPr>
            </a:lvl7pPr>
            <a:lvl8pPr lvl="7" algn="ctr" rtl="0">
              <a:spcBef>
                <a:spcPts val="0"/>
              </a:spcBef>
              <a:spcAft>
                <a:spcPts val="0"/>
              </a:spcAft>
              <a:buClr>
                <a:srgbClr val="FDDCAE"/>
              </a:buClr>
              <a:buSzPts val="4800"/>
              <a:buNone/>
              <a:defRPr sz="4800">
                <a:solidFill>
                  <a:srgbClr val="FDDCAE"/>
                </a:solidFill>
              </a:defRPr>
            </a:lvl8pPr>
            <a:lvl9pPr lvl="8" algn="ctr" rtl="0">
              <a:spcBef>
                <a:spcPts val="0"/>
              </a:spcBef>
              <a:spcAft>
                <a:spcPts val="0"/>
              </a:spcAft>
              <a:buClr>
                <a:srgbClr val="FDDCAE"/>
              </a:buClr>
              <a:buSzPts val="4800"/>
              <a:buNone/>
              <a:defRPr sz="4800">
                <a:solidFill>
                  <a:srgbClr val="FDDCAE"/>
                </a:solidFill>
              </a:defRPr>
            </a:lvl9pPr>
          </a:lstStyle>
          <a:p>
            <a:r>
              <a:t>xx%</a:t>
            </a:r>
          </a:p>
        </p:txBody>
      </p:sp>
      <p:sp>
        <p:nvSpPr>
          <p:cNvPr id="104" name="Google Shape;104;p19"/>
          <p:cNvSpPr txBox="1">
            <a:spLocks noGrp="1"/>
          </p:cNvSpPr>
          <p:nvPr>
            <p:ph type="title" idx="2"/>
          </p:nvPr>
        </p:nvSpPr>
        <p:spPr>
          <a:xfrm>
            <a:off x="680525" y="445025"/>
            <a:ext cx="7066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5" name="Google Shape;105;p19"/>
          <p:cNvSpPr txBox="1">
            <a:spLocks noGrp="1"/>
          </p:cNvSpPr>
          <p:nvPr>
            <p:ph type="title" idx="3"/>
          </p:nvPr>
        </p:nvSpPr>
        <p:spPr>
          <a:xfrm>
            <a:off x="832859" y="2974025"/>
            <a:ext cx="1763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06" name="Google Shape;106;p19"/>
          <p:cNvSpPr txBox="1">
            <a:spLocks noGrp="1"/>
          </p:cNvSpPr>
          <p:nvPr>
            <p:ph type="subTitle" idx="1"/>
          </p:nvPr>
        </p:nvSpPr>
        <p:spPr>
          <a:xfrm>
            <a:off x="832859" y="3318125"/>
            <a:ext cx="17634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 name="Google Shape;107;p19"/>
          <p:cNvSpPr txBox="1">
            <a:spLocks noGrp="1"/>
          </p:cNvSpPr>
          <p:nvPr>
            <p:ph type="title" idx="4" hasCustomPrompt="1"/>
          </p:nvPr>
        </p:nvSpPr>
        <p:spPr>
          <a:xfrm>
            <a:off x="2753786" y="1778275"/>
            <a:ext cx="1731600" cy="1218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DDCAE"/>
              </a:buClr>
              <a:buSzPts val="4800"/>
              <a:buNone/>
              <a:defRPr sz="4800">
                <a:solidFill>
                  <a:srgbClr val="FDDCAE"/>
                </a:solidFill>
              </a:defRPr>
            </a:lvl1pPr>
            <a:lvl2pPr lvl="1" algn="ctr" rtl="0">
              <a:spcBef>
                <a:spcPts val="0"/>
              </a:spcBef>
              <a:spcAft>
                <a:spcPts val="0"/>
              </a:spcAft>
              <a:buClr>
                <a:srgbClr val="FDDCAE"/>
              </a:buClr>
              <a:buSzPts val="4800"/>
              <a:buNone/>
              <a:defRPr sz="4800">
                <a:solidFill>
                  <a:srgbClr val="FDDCAE"/>
                </a:solidFill>
              </a:defRPr>
            </a:lvl2pPr>
            <a:lvl3pPr lvl="2" algn="ctr" rtl="0">
              <a:spcBef>
                <a:spcPts val="0"/>
              </a:spcBef>
              <a:spcAft>
                <a:spcPts val="0"/>
              </a:spcAft>
              <a:buClr>
                <a:srgbClr val="FDDCAE"/>
              </a:buClr>
              <a:buSzPts val="4800"/>
              <a:buNone/>
              <a:defRPr sz="4800">
                <a:solidFill>
                  <a:srgbClr val="FDDCAE"/>
                </a:solidFill>
              </a:defRPr>
            </a:lvl3pPr>
            <a:lvl4pPr lvl="3" algn="ctr" rtl="0">
              <a:spcBef>
                <a:spcPts val="0"/>
              </a:spcBef>
              <a:spcAft>
                <a:spcPts val="0"/>
              </a:spcAft>
              <a:buClr>
                <a:srgbClr val="FDDCAE"/>
              </a:buClr>
              <a:buSzPts val="4800"/>
              <a:buNone/>
              <a:defRPr sz="4800">
                <a:solidFill>
                  <a:srgbClr val="FDDCAE"/>
                </a:solidFill>
              </a:defRPr>
            </a:lvl4pPr>
            <a:lvl5pPr lvl="4" algn="ctr" rtl="0">
              <a:spcBef>
                <a:spcPts val="0"/>
              </a:spcBef>
              <a:spcAft>
                <a:spcPts val="0"/>
              </a:spcAft>
              <a:buClr>
                <a:srgbClr val="FDDCAE"/>
              </a:buClr>
              <a:buSzPts val="4800"/>
              <a:buNone/>
              <a:defRPr sz="4800">
                <a:solidFill>
                  <a:srgbClr val="FDDCAE"/>
                </a:solidFill>
              </a:defRPr>
            </a:lvl5pPr>
            <a:lvl6pPr lvl="5" algn="ctr" rtl="0">
              <a:spcBef>
                <a:spcPts val="0"/>
              </a:spcBef>
              <a:spcAft>
                <a:spcPts val="0"/>
              </a:spcAft>
              <a:buClr>
                <a:srgbClr val="FDDCAE"/>
              </a:buClr>
              <a:buSzPts val="4800"/>
              <a:buNone/>
              <a:defRPr sz="4800">
                <a:solidFill>
                  <a:srgbClr val="FDDCAE"/>
                </a:solidFill>
              </a:defRPr>
            </a:lvl6pPr>
            <a:lvl7pPr lvl="6" algn="ctr" rtl="0">
              <a:spcBef>
                <a:spcPts val="0"/>
              </a:spcBef>
              <a:spcAft>
                <a:spcPts val="0"/>
              </a:spcAft>
              <a:buClr>
                <a:srgbClr val="FDDCAE"/>
              </a:buClr>
              <a:buSzPts val="4800"/>
              <a:buNone/>
              <a:defRPr sz="4800">
                <a:solidFill>
                  <a:srgbClr val="FDDCAE"/>
                </a:solidFill>
              </a:defRPr>
            </a:lvl7pPr>
            <a:lvl8pPr lvl="7" algn="ctr" rtl="0">
              <a:spcBef>
                <a:spcPts val="0"/>
              </a:spcBef>
              <a:spcAft>
                <a:spcPts val="0"/>
              </a:spcAft>
              <a:buClr>
                <a:srgbClr val="FDDCAE"/>
              </a:buClr>
              <a:buSzPts val="4800"/>
              <a:buNone/>
              <a:defRPr sz="4800">
                <a:solidFill>
                  <a:srgbClr val="FDDCAE"/>
                </a:solidFill>
              </a:defRPr>
            </a:lvl8pPr>
            <a:lvl9pPr lvl="8" algn="ctr" rtl="0">
              <a:spcBef>
                <a:spcPts val="0"/>
              </a:spcBef>
              <a:spcAft>
                <a:spcPts val="0"/>
              </a:spcAft>
              <a:buClr>
                <a:srgbClr val="FDDCAE"/>
              </a:buClr>
              <a:buSzPts val="4800"/>
              <a:buNone/>
              <a:defRPr sz="4800">
                <a:solidFill>
                  <a:srgbClr val="FDDCAE"/>
                </a:solidFill>
              </a:defRPr>
            </a:lvl9pPr>
          </a:lstStyle>
          <a:p>
            <a:r>
              <a:t>xx%</a:t>
            </a:r>
          </a:p>
        </p:txBody>
      </p:sp>
      <p:sp>
        <p:nvSpPr>
          <p:cNvPr id="108" name="Google Shape;108;p19"/>
          <p:cNvSpPr txBox="1">
            <a:spLocks noGrp="1"/>
          </p:cNvSpPr>
          <p:nvPr>
            <p:ph type="title" idx="5"/>
          </p:nvPr>
        </p:nvSpPr>
        <p:spPr>
          <a:xfrm>
            <a:off x="2737811" y="2974025"/>
            <a:ext cx="1763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09" name="Google Shape;109;p19"/>
          <p:cNvSpPr txBox="1">
            <a:spLocks noGrp="1"/>
          </p:cNvSpPr>
          <p:nvPr>
            <p:ph type="subTitle" idx="6"/>
          </p:nvPr>
        </p:nvSpPr>
        <p:spPr>
          <a:xfrm>
            <a:off x="2737811" y="3318125"/>
            <a:ext cx="17634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19"/>
          <p:cNvSpPr txBox="1">
            <a:spLocks noGrp="1"/>
          </p:cNvSpPr>
          <p:nvPr>
            <p:ph type="title" idx="7" hasCustomPrompt="1"/>
          </p:nvPr>
        </p:nvSpPr>
        <p:spPr>
          <a:xfrm>
            <a:off x="4658747" y="1778275"/>
            <a:ext cx="1731600" cy="1218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DDCAE"/>
              </a:buClr>
              <a:buSzPts val="4800"/>
              <a:buNone/>
              <a:defRPr sz="4800">
                <a:solidFill>
                  <a:srgbClr val="FDDCAE"/>
                </a:solidFill>
              </a:defRPr>
            </a:lvl1pPr>
            <a:lvl2pPr lvl="1" algn="ctr" rtl="0">
              <a:spcBef>
                <a:spcPts val="0"/>
              </a:spcBef>
              <a:spcAft>
                <a:spcPts val="0"/>
              </a:spcAft>
              <a:buClr>
                <a:srgbClr val="FDDCAE"/>
              </a:buClr>
              <a:buSzPts val="4800"/>
              <a:buNone/>
              <a:defRPr sz="4800">
                <a:solidFill>
                  <a:srgbClr val="FDDCAE"/>
                </a:solidFill>
              </a:defRPr>
            </a:lvl2pPr>
            <a:lvl3pPr lvl="2" algn="ctr" rtl="0">
              <a:spcBef>
                <a:spcPts val="0"/>
              </a:spcBef>
              <a:spcAft>
                <a:spcPts val="0"/>
              </a:spcAft>
              <a:buClr>
                <a:srgbClr val="FDDCAE"/>
              </a:buClr>
              <a:buSzPts val="4800"/>
              <a:buNone/>
              <a:defRPr sz="4800">
                <a:solidFill>
                  <a:srgbClr val="FDDCAE"/>
                </a:solidFill>
              </a:defRPr>
            </a:lvl3pPr>
            <a:lvl4pPr lvl="3" algn="ctr" rtl="0">
              <a:spcBef>
                <a:spcPts val="0"/>
              </a:spcBef>
              <a:spcAft>
                <a:spcPts val="0"/>
              </a:spcAft>
              <a:buClr>
                <a:srgbClr val="FDDCAE"/>
              </a:buClr>
              <a:buSzPts val="4800"/>
              <a:buNone/>
              <a:defRPr sz="4800">
                <a:solidFill>
                  <a:srgbClr val="FDDCAE"/>
                </a:solidFill>
              </a:defRPr>
            </a:lvl4pPr>
            <a:lvl5pPr lvl="4" algn="ctr" rtl="0">
              <a:spcBef>
                <a:spcPts val="0"/>
              </a:spcBef>
              <a:spcAft>
                <a:spcPts val="0"/>
              </a:spcAft>
              <a:buClr>
                <a:srgbClr val="FDDCAE"/>
              </a:buClr>
              <a:buSzPts val="4800"/>
              <a:buNone/>
              <a:defRPr sz="4800">
                <a:solidFill>
                  <a:srgbClr val="FDDCAE"/>
                </a:solidFill>
              </a:defRPr>
            </a:lvl5pPr>
            <a:lvl6pPr lvl="5" algn="ctr" rtl="0">
              <a:spcBef>
                <a:spcPts val="0"/>
              </a:spcBef>
              <a:spcAft>
                <a:spcPts val="0"/>
              </a:spcAft>
              <a:buClr>
                <a:srgbClr val="FDDCAE"/>
              </a:buClr>
              <a:buSzPts val="4800"/>
              <a:buNone/>
              <a:defRPr sz="4800">
                <a:solidFill>
                  <a:srgbClr val="FDDCAE"/>
                </a:solidFill>
              </a:defRPr>
            </a:lvl6pPr>
            <a:lvl7pPr lvl="6" algn="ctr" rtl="0">
              <a:spcBef>
                <a:spcPts val="0"/>
              </a:spcBef>
              <a:spcAft>
                <a:spcPts val="0"/>
              </a:spcAft>
              <a:buClr>
                <a:srgbClr val="FDDCAE"/>
              </a:buClr>
              <a:buSzPts val="4800"/>
              <a:buNone/>
              <a:defRPr sz="4800">
                <a:solidFill>
                  <a:srgbClr val="FDDCAE"/>
                </a:solidFill>
              </a:defRPr>
            </a:lvl7pPr>
            <a:lvl8pPr lvl="7" algn="ctr" rtl="0">
              <a:spcBef>
                <a:spcPts val="0"/>
              </a:spcBef>
              <a:spcAft>
                <a:spcPts val="0"/>
              </a:spcAft>
              <a:buClr>
                <a:srgbClr val="FDDCAE"/>
              </a:buClr>
              <a:buSzPts val="4800"/>
              <a:buNone/>
              <a:defRPr sz="4800">
                <a:solidFill>
                  <a:srgbClr val="FDDCAE"/>
                </a:solidFill>
              </a:defRPr>
            </a:lvl8pPr>
            <a:lvl9pPr lvl="8" algn="ctr" rtl="0">
              <a:spcBef>
                <a:spcPts val="0"/>
              </a:spcBef>
              <a:spcAft>
                <a:spcPts val="0"/>
              </a:spcAft>
              <a:buClr>
                <a:srgbClr val="FDDCAE"/>
              </a:buClr>
              <a:buSzPts val="4800"/>
              <a:buNone/>
              <a:defRPr sz="4800">
                <a:solidFill>
                  <a:srgbClr val="FDDCAE"/>
                </a:solidFill>
              </a:defRPr>
            </a:lvl9pPr>
          </a:lstStyle>
          <a:p>
            <a:r>
              <a:t>xx%</a:t>
            </a:r>
          </a:p>
        </p:txBody>
      </p:sp>
      <p:sp>
        <p:nvSpPr>
          <p:cNvPr id="111" name="Google Shape;111;p19"/>
          <p:cNvSpPr txBox="1">
            <a:spLocks noGrp="1"/>
          </p:cNvSpPr>
          <p:nvPr>
            <p:ph type="title" idx="8"/>
          </p:nvPr>
        </p:nvSpPr>
        <p:spPr>
          <a:xfrm>
            <a:off x="4642772" y="2974025"/>
            <a:ext cx="1763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2" name="Google Shape;112;p19"/>
          <p:cNvSpPr txBox="1">
            <a:spLocks noGrp="1"/>
          </p:cNvSpPr>
          <p:nvPr>
            <p:ph type="subTitle" idx="9"/>
          </p:nvPr>
        </p:nvSpPr>
        <p:spPr>
          <a:xfrm>
            <a:off x="4642772" y="3318125"/>
            <a:ext cx="17634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3" name="Google Shape;113;p19"/>
          <p:cNvSpPr txBox="1">
            <a:spLocks noGrp="1"/>
          </p:cNvSpPr>
          <p:nvPr>
            <p:ph type="title" idx="13" hasCustomPrompt="1"/>
          </p:nvPr>
        </p:nvSpPr>
        <p:spPr>
          <a:xfrm>
            <a:off x="6563716" y="1778275"/>
            <a:ext cx="1731600" cy="1218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DDCAE"/>
              </a:buClr>
              <a:buSzPts val="4800"/>
              <a:buNone/>
              <a:defRPr sz="4800">
                <a:solidFill>
                  <a:srgbClr val="FDDCAE"/>
                </a:solidFill>
              </a:defRPr>
            </a:lvl1pPr>
            <a:lvl2pPr lvl="1" algn="ctr" rtl="0">
              <a:spcBef>
                <a:spcPts val="0"/>
              </a:spcBef>
              <a:spcAft>
                <a:spcPts val="0"/>
              </a:spcAft>
              <a:buClr>
                <a:srgbClr val="FDDCAE"/>
              </a:buClr>
              <a:buSzPts val="4800"/>
              <a:buNone/>
              <a:defRPr sz="4800">
                <a:solidFill>
                  <a:srgbClr val="FDDCAE"/>
                </a:solidFill>
              </a:defRPr>
            </a:lvl2pPr>
            <a:lvl3pPr lvl="2" algn="ctr" rtl="0">
              <a:spcBef>
                <a:spcPts val="0"/>
              </a:spcBef>
              <a:spcAft>
                <a:spcPts val="0"/>
              </a:spcAft>
              <a:buClr>
                <a:srgbClr val="FDDCAE"/>
              </a:buClr>
              <a:buSzPts val="4800"/>
              <a:buNone/>
              <a:defRPr sz="4800">
                <a:solidFill>
                  <a:srgbClr val="FDDCAE"/>
                </a:solidFill>
              </a:defRPr>
            </a:lvl3pPr>
            <a:lvl4pPr lvl="3" algn="ctr" rtl="0">
              <a:spcBef>
                <a:spcPts val="0"/>
              </a:spcBef>
              <a:spcAft>
                <a:spcPts val="0"/>
              </a:spcAft>
              <a:buClr>
                <a:srgbClr val="FDDCAE"/>
              </a:buClr>
              <a:buSzPts val="4800"/>
              <a:buNone/>
              <a:defRPr sz="4800">
                <a:solidFill>
                  <a:srgbClr val="FDDCAE"/>
                </a:solidFill>
              </a:defRPr>
            </a:lvl4pPr>
            <a:lvl5pPr lvl="4" algn="ctr" rtl="0">
              <a:spcBef>
                <a:spcPts val="0"/>
              </a:spcBef>
              <a:spcAft>
                <a:spcPts val="0"/>
              </a:spcAft>
              <a:buClr>
                <a:srgbClr val="FDDCAE"/>
              </a:buClr>
              <a:buSzPts val="4800"/>
              <a:buNone/>
              <a:defRPr sz="4800">
                <a:solidFill>
                  <a:srgbClr val="FDDCAE"/>
                </a:solidFill>
              </a:defRPr>
            </a:lvl5pPr>
            <a:lvl6pPr lvl="5" algn="ctr" rtl="0">
              <a:spcBef>
                <a:spcPts val="0"/>
              </a:spcBef>
              <a:spcAft>
                <a:spcPts val="0"/>
              </a:spcAft>
              <a:buClr>
                <a:srgbClr val="FDDCAE"/>
              </a:buClr>
              <a:buSzPts val="4800"/>
              <a:buNone/>
              <a:defRPr sz="4800">
                <a:solidFill>
                  <a:srgbClr val="FDDCAE"/>
                </a:solidFill>
              </a:defRPr>
            </a:lvl6pPr>
            <a:lvl7pPr lvl="6" algn="ctr" rtl="0">
              <a:spcBef>
                <a:spcPts val="0"/>
              </a:spcBef>
              <a:spcAft>
                <a:spcPts val="0"/>
              </a:spcAft>
              <a:buClr>
                <a:srgbClr val="FDDCAE"/>
              </a:buClr>
              <a:buSzPts val="4800"/>
              <a:buNone/>
              <a:defRPr sz="4800">
                <a:solidFill>
                  <a:srgbClr val="FDDCAE"/>
                </a:solidFill>
              </a:defRPr>
            </a:lvl7pPr>
            <a:lvl8pPr lvl="7" algn="ctr" rtl="0">
              <a:spcBef>
                <a:spcPts val="0"/>
              </a:spcBef>
              <a:spcAft>
                <a:spcPts val="0"/>
              </a:spcAft>
              <a:buClr>
                <a:srgbClr val="FDDCAE"/>
              </a:buClr>
              <a:buSzPts val="4800"/>
              <a:buNone/>
              <a:defRPr sz="4800">
                <a:solidFill>
                  <a:srgbClr val="FDDCAE"/>
                </a:solidFill>
              </a:defRPr>
            </a:lvl8pPr>
            <a:lvl9pPr lvl="8" algn="ctr" rtl="0">
              <a:spcBef>
                <a:spcPts val="0"/>
              </a:spcBef>
              <a:spcAft>
                <a:spcPts val="0"/>
              </a:spcAft>
              <a:buClr>
                <a:srgbClr val="FDDCAE"/>
              </a:buClr>
              <a:buSzPts val="4800"/>
              <a:buNone/>
              <a:defRPr sz="4800">
                <a:solidFill>
                  <a:srgbClr val="FDDCAE"/>
                </a:solidFill>
              </a:defRPr>
            </a:lvl9pPr>
          </a:lstStyle>
          <a:p>
            <a:r>
              <a:t>xx%</a:t>
            </a:r>
          </a:p>
        </p:txBody>
      </p:sp>
      <p:sp>
        <p:nvSpPr>
          <p:cNvPr id="114" name="Google Shape;114;p19"/>
          <p:cNvSpPr txBox="1">
            <a:spLocks noGrp="1"/>
          </p:cNvSpPr>
          <p:nvPr>
            <p:ph type="title" idx="14"/>
          </p:nvPr>
        </p:nvSpPr>
        <p:spPr>
          <a:xfrm>
            <a:off x="6547741" y="2974025"/>
            <a:ext cx="1763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5" name="Google Shape;115;p19"/>
          <p:cNvSpPr txBox="1">
            <a:spLocks noGrp="1"/>
          </p:cNvSpPr>
          <p:nvPr>
            <p:ph type="subTitle" idx="15"/>
          </p:nvPr>
        </p:nvSpPr>
        <p:spPr>
          <a:xfrm>
            <a:off x="6547741" y="3318125"/>
            <a:ext cx="17634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2">
  <p:cSld name="SECTION_HEADER_1_1">
    <p:spTree>
      <p:nvGrpSpPr>
        <p:cNvPr id="1" name="Shape 116"/>
        <p:cNvGrpSpPr/>
        <p:nvPr/>
      </p:nvGrpSpPr>
      <p:grpSpPr>
        <a:xfrm>
          <a:off x="0" y="0"/>
          <a:ext cx="0" cy="0"/>
          <a:chOff x="0" y="0"/>
          <a:chExt cx="0" cy="0"/>
        </a:xfrm>
      </p:grpSpPr>
      <p:sp>
        <p:nvSpPr>
          <p:cNvPr id="117" name="Google Shape;117;p20"/>
          <p:cNvSpPr/>
          <p:nvPr/>
        </p:nvSpPr>
        <p:spPr>
          <a:xfrm>
            <a:off x="0" y="-10200"/>
            <a:ext cx="9170700" cy="1845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0"/>
          <p:cNvSpPr txBox="1">
            <a:spLocks noGrp="1"/>
          </p:cNvSpPr>
          <p:nvPr>
            <p:ph type="title"/>
          </p:nvPr>
        </p:nvSpPr>
        <p:spPr>
          <a:xfrm>
            <a:off x="2457300" y="2560525"/>
            <a:ext cx="4229400" cy="8418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48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9" name="Google Shape;119;p20"/>
          <p:cNvSpPr txBox="1">
            <a:spLocks noGrp="1"/>
          </p:cNvSpPr>
          <p:nvPr>
            <p:ph type="title" idx="2" hasCustomPrompt="1"/>
          </p:nvPr>
        </p:nvSpPr>
        <p:spPr>
          <a:xfrm>
            <a:off x="3316050" y="945225"/>
            <a:ext cx="2511900" cy="789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200"/>
              <a:buNone/>
              <a:defRPr sz="72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120" name="Google Shape;120;p20"/>
          <p:cNvSpPr txBox="1">
            <a:spLocks noGrp="1"/>
          </p:cNvSpPr>
          <p:nvPr>
            <p:ph type="subTitle" idx="1"/>
          </p:nvPr>
        </p:nvSpPr>
        <p:spPr>
          <a:xfrm>
            <a:off x="2982450" y="3603801"/>
            <a:ext cx="31791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Six Columns">
  <p:cSld name="TITLE_ONLY_1_3">
    <p:spTree>
      <p:nvGrpSpPr>
        <p:cNvPr id="1" name="Shape 121"/>
        <p:cNvGrpSpPr/>
        <p:nvPr/>
      </p:nvGrpSpPr>
      <p:grpSpPr>
        <a:xfrm>
          <a:off x="0" y="0"/>
          <a:ext cx="0" cy="0"/>
          <a:chOff x="0" y="0"/>
          <a:chExt cx="0" cy="0"/>
        </a:xfrm>
      </p:grpSpPr>
      <p:sp>
        <p:nvSpPr>
          <p:cNvPr id="122" name="Google Shape;122;p21"/>
          <p:cNvSpPr/>
          <p:nvPr/>
        </p:nvSpPr>
        <p:spPr>
          <a:xfrm>
            <a:off x="0" y="0"/>
            <a:ext cx="9144000" cy="781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1"/>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4" name="Google Shape;124;p21"/>
          <p:cNvSpPr txBox="1">
            <a:spLocks noGrp="1"/>
          </p:cNvSpPr>
          <p:nvPr>
            <p:ph type="title" idx="2"/>
          </p:nvPr>
        </p:nvSpPr>
        <p:spPr>
          <a:xfrm>
            <a:off x="844405" y="1907225"/>
            <a:ext cx="2276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5" name="Google Shape;125;p21"/>
          <p:cNvSpPr txBox="1">
            <a:spLocks noGrp="1"/>
          </p:cNvSpPr>
          <p:nvPr>
            <p:ph type="subTitle" idx="1"/>
          </p:nvPr>
        </p:nvSpPr>
        <p:spPr>
          <a:xfrm>
            <a:off x="844405" y="2251325"/>
            <a:ext cx="22767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6" name="Google Shape;126;p21"/>
          <p:cNvSpPr txBox="1">
            <a:spLocks noGrp="1"/>
          </p:cNvSpPr>
          <p:nvPr>
            <p:ph type="title" idx="3"/>
          </p:nvPr>
        </p:nvSpPr>
        <p:spPr>
          <a:xfrm>
            <a:off x="3433645" y="1907225"/>
            <a:ext cx="2276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7" name="Google Shape;127;p21"/>
          <p:cNvSpPr txBox="1">
            <a:spLocks noGrp="1"/>
          </p:cNvSpPr>
          <p:nvPr>
            <p:ph type="subTitle" idx="4"/>
          </p:nvPr>
        </p:nvSpPr>
        <p:spPr>
          <a:xfrm>
            <a:off x="3433645" y="2251325"/>
            <a:ext cx="22767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21"/>
          <p:cNvSpPr txBox="1">
            <a:spLocks noGrp="1"/>
          </p:cNvSpPr>
          <p:nvPr>
            <p:ph type="title" idx="5"/>
          </p:nvPr>
        </p:nvSpPr>
        <p:spPr>
          <a:xfrm>
            <a:off x="6022895" y="1907225"/>
            <a:ext cx="2276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9" name="Google Shape;129;p21"/>
          <p:cNvSpPr txBox="1">
            <a:spLocks noGrp="1"/>
          </p:cNvSpPr>
          <p:nvPr>
            <p:ph type="subTitle" idx="6"/>
          </p:nvPr>
        </p:nvSpPr>
        <p:spPr>
          <a:xfrm>
            <a:off x="6022895" y="2251325"/>
            <a:ext cx="22767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0" name="Google Shape;130;p21"/>
          <p:cNvSpPr txBox="1">
            <a:spLocks noGrp="1"/>
          </p:cNvSpPr>
          <p:nvPr>
            <p:ph type="title" idx="7"/>
          </p:nvPr>
        </p:nvSpPr>
        <p:spPr>
          <a:xfrm>
            <a:off x="844405" y="3610450"/>
            <a:ext cx="2276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31" name="Google Shape;131;p21"/>
          <p:cNvSpPr txBox="1">
            <a:spLocks noGrp="1"/>
          </p:cNvSpPr>
          <p:nvPr>
            <p:ph type="subTitle" idx="8"/>
          </p:nvPr>
        </p:nvSpPr>
        <p:spPr>
          <a:xfrm>
            <a:off x="844405" y="3954550"/>
            <a:ext cx="22767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2" name="Google Shape;132;p21"/>
          <p:cNvSpPr txBox="1">
            <a:spLocks noGrp="1"/>
          </p:cNvSpPr>
          <p:nvPr>
            <p:ph type="title" idx="9"/>
          </p:nvPr>
        </p:nvSpPr>
        <p:spPr>
          <a:xfrm>
            <a:off x="3433645" y="3610450"/>
            <a:ext cx="2276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33" name="Google Shape;133;p21"/>
          <p:cNvSpPr txBox="1">
            <a:spLocks noGrp="1"/>
          </p:cNvSpPr>
          <p:nvPr>
            <p:ph type="subTitle" idx="13"/>
          </p:nvPr>
        </p:nvSpPr>
        <p:spPr>
          <a:xfrm>
            <a:off x="3433645" y="3954550"/>
            <a:ext cx="22767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4" name="Google Shape;134;p21"/>
          <p:cNvSpPr txBox="1">
            <a:spLocks noGrp="1"/>
          </p:cNvSpPr>
          <p:nvPr>
            <p:ph type="title" idx="14"/>
          </p:nvPr>
        </p:nvSpPr>
        <p:spPr>
          <a:xfrm>
            <a:off x="6022895" y="3610450"/>
            <a:ext cx="2276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35" name="Google Shape;135;p21"/>
          <p:cNvSpPr txBox="1">
            <a:spLocks noGrp="1"/>
          </p:cNvSpPr>
          <p:nvPr>
            <p:ph type="subTitle" idx="15"/>
          </p:nvPr>
        </p:nvSpPr>
        <p:spPr>
          <a:xfrm>
            <a:off x="6022895" y="3954550"/>
            <a:ext cx="22767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Three Columns 1">
  <p:cSld name="TITLE_ONLY_1_1_2">
    <p:spTree>
      <p:nvGrpSpPr>
        <p:cNvPr id="1" name="Shape 136"/>
        <p:cNvGrpSpPr/>
        <p:nvPr/>
      </p:nvGrpSpPr>
      <p:grpSpPr>
        <a:xfrm>
          <a:off x="0" y="0"/>
          <a:ext cx="0" cy="0"/>
          <a:chOff x="0" y="0"/>
          <a:chExt cx="0" cy="0"/>
        </a:xfrm>
      </p:grpSpPr>
      <p:sp>
        <p:nvSpPr>
          <p:cNvPr id="137" name="Google Shape;137;p22"/>
          <p:cNvSpPr/>
          <p:nvPr/>
        </p:nvSpPr>
        <p:spPr>
          <a:xfrm>
            <a:off x="0" y="0"/>
            <a:ext cx="9144000" cy="781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2"/>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9" name="Google Shape;139;p22"/>
          <p:cNvSpPr txBox="1">
            <a:spLocks noGrp="1"/>
          </p:cNvSpPr>
          <p:nvPr>
            <p:ph type="title" idx="2"/>
          </p:nvPr>
        </p:nvSpPr>
        <p:spPr>
          <a:xfrm>
            <a:off x="886469" y="2745625"/>
            <a:ext cx="2320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40" name="Google Shape;140;p22"/>
          <p:cNvSpPr txBox="1">
            <a:spLocks noGrp="1"/>
          </p:cNvSpPr>
          <p:nvPr>
            <p:ph type="body" idx="1"/>
          </p:nvPr>
        </p:nvSpPr>
        <p:spPr>
          <a:xfrm>
            <a:off x="886475" y="3334275"/>
            <a:ext cx="2320800" cy="1591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41" name="Google Shape;141;p22"/>
          <p:cNvSpPr txBox="1">
            <a:spLocks noGrp="1"/>
          </p:cNvSpPr>
          <p:nvPr>
            <p:ph type="title" idx="3"/>
          </p:nvPr>
        </p:nvSpPr>
        <p:spPr>
          <a:xfrm>
            <a:off x="3411594" y="2745625"/>
            <a:ext cx="2320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42" name="Google Shape;142;p22"/>
          <p:cNvSpPr txBox="1">
            <a:spLocks noGrp="1"/>
          </p:cNvSpPr>
          <p:nvPr>
            <p:ph type="body" idx="4"/>
          </p:nvPr>
        </p:nvSpPr>
        <p:spPr>
          <a:xfrm>
            <a:off x="3411600" y="3334275"/>
            <a:ext cx="2320800" cy="1591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43" name="Google Shape;143;p22"/>
          <p:cNvSpPr txBox="1">
            <a:spLocks noGrp="1"/>
          </p:cNvSpPr>
          <p:nvPr>
            <p:ph type="title" idx="5"/>
          </p:nvPr>
        </p:nvSpPr>
        <p:spPr>
          <a:xfrm>
            <a:off x="5936719" y="2745625"/>
            <a:ext cx="2320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44" name="Google Shape;144;p22"/>
          <p:cNvSpPr txBox="1">
            <a:spLocks noGrp="1"/>
          </p:cNvSpPr>
          <p:nvPr>
            <p:ph type="body" idx="6"/>
          </p:nvPr>
        </p:nvSpPr>
        <p:spPr>
          <a:xfrm>
            <a:off x="5936725" y="3334275"/>
            <a:ext cx="2320800" cy="1591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3">
  <p:cSld name="SECTION_HEADER_1_1_1">
    <p:spTree>
      <p:nvGrpSpPr>
        <p:cNvPr id="1" name="Shape 145"/>
        <p:cNvGrpSpPr/>
        <p:nvPr/>
      </p:nvGrpSpPr>
      <p:grpSpPr>
        <a:xfrm>
          <a:off x="0" y="0"/>
          <a:ext cx="0" cy="0"/>
          <a:chOff x="0" y="0"/>
          <a:chExt cx="0" cy="0"/>
        </a:xfrm>
      </p:grpSpPr>
      <p:sp>
        <p:nvSpPr>
          <p:cNvPr id="146" name="Google Shape;146;p23"/>
          <p:cNvSpPr/>
          <p:nvPr/>
        </p:nvSpPr>
        <p:spPr>
          <a:xfrm>
            <a:off x="-13350" y="1853400"/>
            <a:ext cx="9170700" cy="33459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3"/>
          <p:cNvSpPr txBox="1">
            <a:spLocks noGrp="1"/>
          </p:cNvSpPr>
          <p:nvPr>
            <p:ph type="title"/>
          </p:nvPr>
        </p:nvSpPr>
        <p:spPr>
          <a:xfrm>
            <a:off x="1165031" y="2560525"/>
            <a:ext cx="4387200" cy="8418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48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8" name="Google Shape;148;p23"/>
          <p:cNvSpPr txBox="1">
            <a:spLocks noGrp="1"/>
          </p:cNvSpPr>
          <p:nvPr>
            <p:ph type="title" idx="2" hasCustomPrompt="1"/>
          </p:nvPr>
        </p:nvSpPr>
        <p:spPr>
          <a:xfrm>
            <a:off x="1165031" y="945225"/>
            <a:ext cx="2511900" cy="789300"/>
          </a:xfrm>
          <a:prstGeom prst="rect">
            <a:avLst/>
          </a:prstGeom>
        </p:spPr>
        <p:txBody>
          <a:bodyPr spcFirstLastPara="1" wrap="square" lIns="91425" tIns="91425" rIns="91425" bIns="91425" anchor="b" anchorCtr="0">
            <a:noAutofit/>
          </a:bodyPr>
          <a:lstStyle>
            <a:lvl1pPr lvl="0" rtl="0">
              <a:spcBef>
                <a:spcPts val="0"/>
              </a:spcBef>
              <a:spcAft>
                <a:spcPts val="0"/>
              </a:spcAft>
              <a:buSzPts val="7200"/>
              <a:buNone/>
              <a:defRPr sz="72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149" name="Google Shape;149;p23"/>
          <p:cNvSpPr txBox="1">
            <a:spLocks noGrp="1"/>
          </p:cNvSpPr>
          <p:nvPr>
            <p:ph type="subTitle" idx="1"/>
          </p:nvPr>
        </p:nvSpPr>
        <p:spPr>
          <a:xfrm>
            <a:off x="1165031" y="3591825"/>
            <a:ext cx="31791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body" idx="1"/>
          </p:nvPr>
        </p:nvSpPr>
        <p:spPr>
          <a:xfrm>
            <a:off x="680525" y="1671250"/>
            <a:ext cx="3599100" cy="18879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42900">
              <a:spcBef>
                <a:spcPts val="1600"/>
              </a:spcBef>
              <a:spcAft>
                <a:spcPts val="0"/>
              </a:spcAft>
              <a:buSzPts val="1800"/>
              <a:buChar char="○"/>
              <a:defRPr sz="1800"/>
            </a:lvl2pPr>
            <a:lvl3pPr marL="1371600" lvl="2" indent="-342900">
              <a:spcBef>
                <a:spcPts val="1600"/>
              </a:spcBef>
              <a:spcAft>
                <a:spcPts val="0"/>
              </a:spcAft>
              <a:buSzPts val="1800"/>
              <a:buChar char="■"/>
              <a:defRPr sz="1800"/>
            </a:lvl3pPr>
            <a:lvl4pPr marL="1828800" lvl="3" indent="-342900">
              <a:spcBef>
                <a:spcPts val="1600"/>
              </a:spcBef>
              <a:spcAft>
                <a:spcPts val="0"/>
              </a:spcAft>
              <a:buSzPts val="1800"/>
              <a:buChar char="●"/>
              <a:defRPr sz="1800"/>
            </a:lvl4pPr>
            <a:lvl5pPr marL="2286000" lvl="4" indent="-342900">
              <a:spcBef>
                <a:spcPts val="1600"/>
              </a:spcBef>
              <a:spcAft>
                <a:spcPts val="0"/>
              </a:spcAft>
              <a:buSzPts val="1800"/>
              <a:buChar char="○"/>
              <a:defRPr sz="1800"/>
            </a:lvl5pPr>
            <a:lvl6pPr marL="2743200" lvl="5" indent="-342900">
              <a:spcBef>
                <a:spcPts val="1600"/>
              </a:spcBef>
              <a:spcAft>
                <a:spcPts val="0"/>
              </a:spcAft>
              <a:buSzPts val="1800"/>
              <a:buChar char="■"/>
              <a:defRPr sz="1800"/>
            </a:lvl6pPr>
            <a:lvl7pPr marL="3200400" lvl="6" indent="-342900">
              <a:spcBef>
                <a:spcPts val="1600"/>
              </a:spcBef>
              <a:spcAft>
                <a:spcPts val="0"/>
              </a:spcAft>
              <a:buSzPts val="1800"/>
              <a:buChar char="●"/>
              <a:defRPr sz="1800"/>
            </a:lvl7pPr>
            <a:lvl8pPr marL="3657600" lvl="7" indent="-342900">
              <a:spcBef>
                <a:spcPts val="1600"/>
              </a:spcBef>
              <a:spcAft>
                <a:spcPts val="0"/>
              </a:spcAft>
              <a:buSzPts val="1800"/>
              <a:buChar char="○"/>
              <a:defRPr sz="1800"/>
            </a:lvl8pPr>
            <a:lvl9pPr marL="4114800" lvl="8" indent="-342900">
              <a:spcBef>
                <a:spcPts val="1600"/>
              </a:spcBef>
              <a:spcAft>
                <a:spcPts val="1600"/>
              </a:spcAft>
              <a:buSzPts val="1800"/>
              <a:buChar char="■"/>
              <a:defRPr sz="1800"/>
            </a:lvl9pPr>
          </a:lstStyle>
          <a:p>
            <a:endParaRPr/>
          </a:p>
        </p:txBody>
      </p:sp>
      <p:sp>
        <p:nvSpPr>
          <p:cNvPr id="18" name="Google Shape;18;p4"/>
          <p:cNvSpPr/>
          <p:nvPr/>
        </p:nvSpPr>
        <p:spPr>
          <a:xfrm>
            <a:off x="0" y="0"/>
            <a:ext cx="9144000" cy="781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Three Columns 2">
  <p:cSld name="TITLE_ONLY_1_3_1">
    <p:spTree>
      <p:nvGrpSpPr>
        <p:cNvPr id="1" name="Shape 150"/>
        <p:cNvGrpSpPr/>
        <p:nvPr/>
      </p:nvGrpSpPr>
      <p:grpSpPr>
        <a:xfrm>
          <a:off x="0" y="0"/>
          <a:ext cx="0" cy="0"/>
          <a:chOff x="0" y="0"/>
          <a:chExt cx="0" cy="0"/>
        </a:xfrm>
      </p:grpSpPr>
      <p:sp>
        <p:nvSpPr>
          <p:cNvPr id="151" name="Google Shape;151;p24"/>
          <p:cNvSpPr/>
          <p:nvPr/>
        </p:nvSpPr>
        <p:spPr>
          <a:xfrm>
            <a:off x="0" y="3459250"/>
            <a:ext cx="9144000" cy="1223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4"/>
          <p:cNvSpPr/>
          <p:nvPr/>
        </p:nvSpPr>
        <p:spPr>
          <a:xfrm>
            <a:off x="0" y="0"/>
            <a:ext cx="9144000" cy="781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4"/>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4" name="Google Shape;154;p24"/>
          <p:cNvSpPr txBox="1">
            <a:spLocks noGrp="1"/>
          </p:cNvSpPr>
          <p:nvPr>
            <p:ph type="title" idx="2"/>
          </p:nvPr>
        </p:nvSpPr>
        <p:spPr>
          <a:xfrm>
            <a:off x="844405" y="3762850"/>
            <a:ext cx="2276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55" name="Google Shape;155;p24"/>
          <p:cNvSpPr txBox="1">
            <a:spLocks noGrp="1"/>
          </p:cNvSpPr>
          <p:nvPr>
            <p:ph type="subTitle" idx="1"/>
          </p:nvPr>
        </p:nvSpPr>
        <p:spPr>
          <a:xfrm>
            <a:off x="844405" y="4106950"/>
            <a:ext cx="22767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6" name="Google Shape;156;p24"/>
          <p:cNvSpPr txBox="1">
            <a:spLocks noGrp="1"/>
          </p:cNvSpPr>
          <p:nvPr>
            <p:ph type="title" idx="3"/>
          </p:nvPr>
        </p:nvSpPr>
        <p:spPr>
          <a:xfrm>
            <a:off x="3433645" y="3762850"/>
            <a:ext cx="2276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57" name="Google Shape;157;p24"/>
          <p:cNvSpPr txBox="1">
            <a:spLocks noGrp="1"/>
          </p:cNvSpPr>
          <p:nvPr>
            <p:ph type="subTitle" idx="4"/>
          </p:nvPr>
        </p:nvSpPr>
        <p:spPr>
          <a:xfrm>
            <a:off x="3433645" y="4106950"/>
            <a:ext cx="22767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8" name="Google Shape;158;p24"/>
          <p:cNvSpPr txBox="1">
            <a:spLocks noGrp="1"/>
          </p:cNvSpPr>
          <p:nvPr>
            <p:ph type="title" idx="5"/>
          </p:nvPr>
        </p:nvSpPr>
        <p:spPr>
          <a:xfrm>
            <a:off x="6022895" y="3762850"/>
            <a:ext cx="2276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8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59" name="Google Shape;159;p24"/>
          <p:cNvSpPr txBox="1">
            <a:spLocks noGrp="1"/>
          </p:cNvSpPr>
          <p:nvPr>
            <p:ph type="subTitle" idx="6"/>
          </p:nvPr>
        </p:nvSpPr>
        <p:spPr>
          <a:xfrm>
            <a:off x="6022895" y="4106950"/>
            <a:ext cx="22767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Three Columns 3">
  <p:cSld name="TITLE_ONLY_1_3_1_1">
    <p:spTree>
      <p:nvGrpSpPr>
        <p:cNvPr id="1" name="Shape 160"/>
        <p:cNvGrpSpPr/>
        <p:nvPr/>
      </p:nvGrpSpPr>
      <p:grpSpPr>
        <a:xfrm>
          <a:off x="0" y="0"/>
          <a:ext cx="0" cy="0"/>
          <a:chOff x="0" y="0"/>
          <a:chExt cx="0" cy="0"/>
        </a:xfrm>
      </p:grpSpPr>
      <p:sp>
        <p:nvSpPr>
          <p:cNvPr id="161" name="Google Shape;161;p25"/>
          <p:cNvSpPr/>
          <p:nvPr/>
        </p:nvSpPr>
        <p:spPr>
          <a:xfrm>
            <a:off x="0" y="0"/>
            <a:ext cx="9144000" cy="781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5"/>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3" name="Google Shape;163;p25"/>
          <p:cNvSpPr txBox="1">
            <a:spLocks noGrp="1"/>
          </p:cNvSpPr>
          <p:nvPr>
            <p:ph type="title" idx="2"/>
          </p:nvPr>
        </p:nvSpPr>
        <p:spPr>
          <a:xfrm>
            <a:off x="6114800" y="1503225"/>
            <a:ext cx="22221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1800"/>
              <a:buNone/>
              <a:defRPr sz="1800">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4" name="Google Shape;164;p25"/>
          <p:cNvSpPr txBox="1">
            <a:spLocks noGrp="1"/>
          </p:cNvSpPr>
          <p:nvPr>
            <p:ph type="subTitle" idx="1"/>
          </p:nvPr>
        </p:nvSpPr>
        <p:spPr>
          <a:xfrm>
            <a:off x="6114800" y="1847325"/>
            <a:ext cx="22221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5" name="Google Shape;165;p25"/>
          <p:cNvSpPr txBox="1">
            <a:spLocks noGrp="1"/>
          </p:cNvSpPr>
          <p:nvPr>
            <p:ph type="title" idx="3"/>
          </p:nvPr>
        </p:nvSpPr>
        <p:spPr>
          <a:xfrm>
            <a:off x="6114800" y="2545650"/>
            <a:ext cx="22221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1800"/>
              <a:buNone/>
              <a:defRPr sz="1800">
                <a:solidFill>
                  <a:schemeClr val="accent3"/>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6" name="Google Shape;166;p25"/>
          <p:cNvSpPr txBox="1">
            <a:spLocks noGrp="1"/>
          </p:cNvSpPr>
          <p:nvPr>
            <p:ph type="subTitle" idx="4"/>
          </p:nvPr>
        </p:nvSpPr>
        <p:spPr>
          <a:xfrm>
            <a:off x="6114800" y="2889750"/>
            <a:ext cx="22221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7" name="Google Shape;167;p25"/>
          <p:cNvSpPr txBox="1">
            <a:spLocks noGrp="1"/>
          </p:cNvSpPr>
          <p:nvPr>
            <p:ph type="title" idx="5"/>
          </p:nvPr>
        </p:nvSpPr>
        <p:spPr>
          <a:xfrm>
            <a:off x="6114800" y="3588075"/>
            <a:ext cx="22221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800"/>
              <a:buNone/>
              <a:defRPr sz="1800">
                <a:solidFill>
                  <a:schemeClr val="accent1"/>
                </a:solidFill>
              </a:defRPr>
            </a:lvl1pPr>
            <a:lvl2pPr lvl="1" rtl="0">
              <a:spcBef>
                <a:spcPts val="0"/>
              </a:spcBef>
              <a:spcAft>
                <a:spcPts val="0"/>
              </a:spcAft>
              <a:buClr>
                <a:schemeClr val="accent1"/>
              </a:buClr>
              <a:buSzPts val="2800"/>
              <a:buNone/>
              <a:defRPr>
                <a:solidFill>
                  <a:schemeClr val="accent1"/>
                </a:solidFill>
              </a:defRPr>
            </a:lvl2pPr>
            <a:lvl3pPr lvl="2" rtl="0">
              <a:spcBef>
                <a:spcPts val="0"/>
              </a:spcBef>
              <a:spcAft>
                <a:spcPts val="0"/>
              </a:spcAft>
              <a:buClr>
                <a:schemeClr val="accent1"/>
              </a:buClr>
              <a:buSzPts val="2800"/>
              <a:buNone/>
              <a:defRPr>
                <a:solidFill>
                  <a:schemeClr val="accent1"/>
                </a:solidFill>
              </a:defRPr>
            </a:lvl3pPr>
            <a:lvl4pPr lvl="3" rtl="0">
              <a:spcBef>
                <a:spcPts val="0"/>
              </a:spcBef>
              <a:spcAft>
                <a:spcPts val="0"/>
              </a:spcAft>
              <a:buClr>
                <a:schemeClr val="accent1"/>
              </a:buClr>
              <a:buSzPts val="2800"/>
              <a:buNone/>
              <a:defRPr>
                <a:solidFill>
                  <a:schemeClr val="accent1"/>
                </a:solidFill>
              </a:defRPr>
            </a:lvl4pPr>
            <a:lvl5pPr lvl="4" rtl="0">
              <a:spcBef>
                <a:spcPts val="0"/>
              </a:spcBef>
              <a:spcAft>
                <a:spcPts val="0"/>
              </a:spcAft>
              <a:buClr>
                <a:schemeClr val="accent1"/>
              </a:buClr>
              <a:buSzPts val="2800"/>
              <a:buNone/>
              <a:defRPr>
                <a:solidFill>
                  <a:schemeClr val="accent1"/>
                </a:solidFill>
              </a:defRPr>
            </a:lvl5pPr>
            <a:lvl6pPr lvl="5" rtl="0">
              <a:spcBef>
                <a:spcPts val="0"/>
              </a:spcBef>
              <a:spcAft>
                <a:spcPts val="0"/>
              </a:spcAft>
              <a:buClr>
                <a:schemeClr val="accent1"/>
              </a:buClr>
              <a:buSzPts val="2800"/>
              <a:buNone/>
              <a:defRPr>
                <a:solidFill>
                  <a:schemeClr val="accent1"/>
                </a:solidFill>
              </a:defRPr>
            </a:lvl6pPr>
            <a:lvl7pPr lvl="6" rtl="0">
              <a:spcBef>
                <a:spcPts val="0"/>
              </a:spcBef>
              <a:spcAft>
                <a:spcPts val="0"/>
              </a:spcAft>
              <a:buClr>
                <a:schemeClr val="accent1"/>
              </a:buClr>
              <a:buSzPts val="2800"/>
              <a:buNone/>
              <a:defRPr>
                <a:solidFill>
                  <a:schemeClr val="accent1"/>
                </a:solidFill>
              </a:defRPr>
            </a:lvl7pPr>
            <a:lvl8pPr lvl="7" rtl="0">
              <a:spcBef>
                <a:spcPts val="0"/>
              </a:spcBef>
              <a:spcAft>
                <a:spcPts val="0"/>
              </a:spcAft>
              <a:buClr>
                <a:schemeClr val="accent1"/>
              </a:buClr>
              <a:buSzPts val="2800"/>
              <a:buNone/>
              <a:defRPr>
                <a:solidFill>
                  <a:schemeClr val="accent1"/>
                </a:solidFill>
              </a:defRPr>
            </a:lvl8pPr>
            <a:lvl9pPr lvl="8" rtl="0">
              <a:spcBef>
                <a:spcPts val="0"/>
              </a:spcBef>
              <a:spcAft>
                <a:spcPts val="0"/>
              </a:spcAft>
              <a:buClr>
                <a:schemeClr val="accent1"/>
              </a:buClr>
              <a:buSzPts val="2800"/>
              <a:buNone/>
              <a:defRPr>
                <a:solidFill>
                  <a:schemeClr val="accent1"/>
                </a:solidFill>
              </a:defRPr>
            </a:lvl9pPr>
          </a:lstStyle>
          <a:p>
            <a:endParaRPr/>
          </a:p>
        </p:txBody>
      </p:sp>
      <p:sp>
        <p:nvSpPr>
          <p:cNvPr id="168" name="Google Shape;168;p25"/>
          <p:cNvSpPr txBox="1">
            <a:spLocks noGrp="1"/>
          </p:cNvSpPr>
          <p:nvPr>
            <p:ph type="subTitle" idx="6"/>
          </p:nvPr>
        </p:nvSpPr>
        <p:spPr>
          <a:xfrm>
            <a:off x="6114800" y="3932175"/>
            <a:ext cx="22221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4">
  <p:cSld name="SECTION_HEADER_1_1_2">
    <p:spTree>
      <p:nvGrpSpPr>
        <p:cNvPr id="1" name="Shape 169"/>
        <p:cNvGrpSpPr/>
        <p:nvPr/>
      </p:nvGrpSpPr>
      <p:grpSpPr>
        <a:xfrm>
          <a:off x="0" y="0"/>
          <a:ext cx="0" cy="0"/>
          <a:chOff x="0" y="0"/>
          <a:chExt cx="0" cy="0"/>
        </a:xfrm>
      </p:grpSpPr>
      <p:sp>
        <p:nvSpPr>
          <p:cNvPr id="170" name="Google Shape;170;p26"/>
          <p:cNvSpPr/>
          <p:nvPr/>
        </p:nvSpPr>
        <p:spPr>
          <a:xfrm>
            <a:off x="2187150" y="-18300"/>
            <a:ext cx="4769700" cy="5180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txBox="1">
            <a:spLocks noGrp="1"/>
          </p:cNvSpPr>
          <p:nvPr>
            <p:ph type="title"/>
          </p:nvPr>
        </p:nvSpPr>
        <p:spPr>
          <a:xfrm>
            <a:off x="2457300" y="2560525"/>
            <a:ext cx="4229400" cy="8418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48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2" name="Google Shape;172;p26"/>
          <p:cNvSpPr txBox="1">
            <a:spLocks noGrp="1"/>
          </p:cNvSpPr>
          <p:nvPr>
            <p:ph type="title" idx="2" hasCustomPrompt="1"/>
          </p:nvPr>
        </p:nvSpPr>
        <p:spPr>
          <a:xfrm>
            <a:off x="3316050" y="945225"/>
            <a:ext cx="2511900" cy="789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200"/>
              <a:buNone/>
              <a:defRPr sz="72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173" name="Google Shape;173;p26"/>
          <p:cNvSpPr txBox="1">
            <a:spLocks noGrp="1"/>
          </p:cNvSpPr>
          <p:nvPr>
            <p:ph type="subTitle" idx="1"/>
          </p:nvPr>
        </p:nvSpPr>
        <p:spPr>
          <a:xfrm>
            <a:off x="2982450" y="3603801"/>
            <a:ext cx="3179100" cy="53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5">
  <p:cSld name="SECTION_HEADER_1_1_1_1">
    <p:spTree>
      <p:nvGrpSpPr>
        <p:cNvPr id="1" name="Shape 174"/>
        <p:cNvGrpSpPr/>
        <p:nvPr/>
      </p:nvGrpSpPr>
      <p:grpSpPr>
        <a:xfrm>
          <a:off x="0" y="0"/>
          <a:ext cx="0" cy="0"/>
          <a:chOff x="0" y="0"/>
          <a:chExt cx="0" cy="0"/>
        </a:xfrm>
      </p:grpSpPr>
      <p:sp>
        <p:nvSpPr>
          <p:cNvPr id="175" name="Google Shape;175;p27"/>
          <p:cNvSpPr/>
          <p:nvPr/>
        </p:nvSpPr>
        <p:spPr>
          <a:xfrm>
            <a:off x="-13350" y="1853400"/>
            <a:ext cx="9170700" cy="3345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7"/>
          <p:cNvSpPr txBox="1">
            <a:spLocks noGrp="1"/>
          </p:cNvSpPr>
          <p:nvPr>
            <p:ph type="title"/>
          </p:nvPr>
        </p:nvSpPr>
        <p:spPr>
          <a:xfrm>
            <a:off x="3746799" y="2560525"/>
            <a:ext cx="4229400" cy="841800"/>
          </a:xfrm>
          <a:prstGeom prst="rect">
            <a:avLst/>
          </a:prstGeom>
        </p:spPr>
        <p:txBody>
          <a:bodyPr spcFirstLastPara="1" wrap="square" lIns="91425" tIns="91425" rIns="91425" bIns="91425" anchor="ctr" anchorCtr="0">
            <a:noAutofit/>
          </a:bodyPr>
          <a:lstStyle>
            <a:lvl1pPr lvl="0" algn="r" rtl="0">
              <a:lnSpc>
                <a:spcPct val="80000"/>
              </a:lnSpc>
              <a:spcBef>
                <a:spcPts val="0"/>
              </a:spcBef>
              <a:spcAft>
                <a:spcPts val="0"/>
              </a:spcAft>
              <a:buSzPts val="4800"/>
              <a:buNone/>
              <a:defRPr sz="48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177" name="Google Shape;177;p27"/>
          <p:cNvSpPr txBox="1">
            <a:spLocks noGrp="1"/>
          </p:cNvSpPr>
          <p:nvPr>
            <p:ph type="title" idx="2" hasCustomPrompt="1"/>
          </p:nvPr>
        </p:nvSpPr>
        <p:spPr>
          <a:xfrm>
            <a:off x="5464327" y="945225"/>
            <a:ext cx="2511900" cy="789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7200"/>
              <a:buNone/>
              <a:defRPr sz="7200"/>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sp>
        <p:nvSpPr>
          <p:cNvPr id="178" name="Google Shape;178;p27"/>
          <p:cNvSpPr txBox="1">
            <a:spLocks noGrp="1"/>
          </p:cNvSpPr>
          <p:nvPr>
            <p:ph type="subTitle" idx="1"/>
          </p:nvPr>
        </p:nvSpPr>
        <p:spPr>
          <a:xfrm>
            <a:off x="4797127" y="3603801"/>
            <a:ext cx="3179100" cy="538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 Four Columns 1">
  <p:cSld name="TITLE_ONLY_1_2_1">
    <p:spTree>
      <p:nvGrpSpPr>
        <p:cNvPr id="1" name="Shape 179"/>
        <p:cNvGrpSpPr/>
        <p:nvPr/>
      </p:nvGrpSpPr>
      <p:grpSpPr>
        <a:xfrm>
          <a:off x="0" y="0"/>
          <a:ext cx="0" cy="0"/>
          <a:chOff x="0" y="0"/>
          <a:chExt cx="0" cy="0"/>
        </a:xfrm>
      </p:grpSpPr>
      <p:sp>
        <p:nvSpPr>
          <p:cNvPr id="180" name="Google Shape;180;p28"/>
          <p:cNvSpPr/>
          <p:nvPr/>
        </p:nvSpPr>
        <p:spPr>
          <a:xfrm>
            <a:off x="0" y="0"/>
            <a:ext cx="9144000" cy="781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8"/>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2" name="Google Shape;182;p28"/>
          <p:cNvSpPr txBox="1">
            <a:spLocks noGrp="1"/>
          </p:cNvSpPr>
          <p:nvPr>
            <p:ph type="title" idx="2"/>
          </p:nvPr>
        </p:nvSpPr>
        <p:spPr>
          <a:xfrm>
            <a:off x="2091548" y="1878275"/>
            <a:ext cx="2183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3" name="Google Shape;183;p28"/>
          <p:cNvSpPr txBox="1">
            <a:spLocks noGrp="1"/>
          </p:cNvSpPr>
          <p:nvPr>
            <p:ph type="subTitle" idx="1"/>
          </p:nvPr>
        </p:nvSpPr>
        <p:spPr>
          <a:xfrm>
            <a:off x="2091548" y="2190150"/>
            <a:ext cx="21837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4" name="Google Shape;184;p28"/>
          <p:cNvSpPr txBox="1">
            <a:spLocks noGrp="1"/>
          </p:cNvSpPr>
          <p:nvPr>
            <p:ph type="title" idx="3"/>
          </p:nvPr>
        </p:nvSpPr>
        <p:spPr>
          <a:xfrm>
            <a:off x="2091548" y="3334950"/>
            <a:ext cx="2183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5" name="Google Shape;185;p28"/>
          <p:cNvSpPr txBox="1">
            <a:spLocks noGrp="1"/>
          </p:cNvSpPr>
          <p:nvPr>
            <p:ph type="subTitle" idx="4"/>
          </p:nvPr>
        </p:nvSpPr>
        <p:spPr>
          <a:xfrm>
            <a:off x="2091548" y="3646825"/>
            <a:ext cx="21837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6" name="Google Shape;186;p28"/>
          <p:cNvSpPr txBox="1">
            <a:spLocks noGrp="1"/>
          </p:cNvSpPr>
          <p:nvPr>
            <p:ph type="title" idx="5"/>
          </p:nvPr>
        </p:nvSpPr>
        <p:spPr>
          <a:xfrm>
            <a:off x="5993373" y="1878275"/>
            <a:ext cx="2183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7" name="Google Shape;187;p28"/>
          <p:cNvSpPr txBox="1">
            <a:spLocks noGrp="1"/>
          </p:cNvSpPr>
          <p:nvPr>
            <p:ph type="subTitle" idx="6"/>
          </p:nvPr>
        </p:nvSpPr>
        <p:spPr>
          <a:xfrm>
            <a:off x="5993373" y="2190150"/>
            <a:ext cx="21837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88" name="Google Shape;188;p28"/>
          <p:cNvSpPr txBox="1">
            <a:spLocks noGrp="1"/>
          </p:cNvSpPr>
          <p:nvPr>
            <p:ph type="title" idx="7"/>
          </p:nvPr>
        </p:nvSpPr>
        <p:spPr>
          <a:xfrm>
            <a:off x="5993373" y="3334950"/>
            <a:ext cx="2183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9" name="Google Shape;189;p28"/>
          <p:cNvSpPr txBox="1">
            <a:spLocks noGrp="1"/>
          </p:cNvSpPr>
          <p:nvPr>
            <p:ph type="subTitle" idx="8"/>
          </p:nvPr>
        </p:nvSpPr>
        <p:spPr>
          <a:xfrm>
            <a:off x="5993373" y="3646825"/>
            <a:ext cx="2183700" cy="53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 Credits">
  <p:cSld name="SECTION_HEADER_1_1_1_2">
    <p:spTree>
      <p:nvGrpSpPr>
        <p:cNvPr id="1" name="Shape 190"/>
        <p:cNvGrpSpPr/>
        <p:nvPr/>
      </p:nvGrpSpPr>
      <p:grpSpPr>
        <a:xfrm>
          <a:off x="0" y="0"/>
          <a:ext cx="0" cy="0"/>
          <a:chOff x="0" y="0"/>
          <a:chExt cx="0" cy="0"/>
        </a:xfrm>
      </p:grpSpPr>
      <p:sp>
        <p:nvSpPr>
          <p:cNvPr id="191" name="Google Shape;191;p29"/>
          <p:cNvSpPr/>
          <p:nvPr/>
        </p:nvSpPr>
        <p:spPr>
          <a:xfrm>
            <a:off x="0" y="1564125"/>
            <a:ext cx="7116300" cy="3635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9"/>
          <p:cNvSpPr txBox="1">
            <a:spLocks noGrp="1"/>
          </p:cNvSpPr>
          <p:nvPr>
            <p:ph type="title"/>
          </p:nvPr>
        </p:nvSpPr>
        <p:spPr>
          <a:xfrm>
            <a:off x="1159050" y="672000"/>
            <a:ext cx="4387200" cy="8418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48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93" name="Google Shape;193;p29"/>
          <p:cNvSpPr txBox="1">
            <a:spLocks noGrp="1"/>
          </p:cNvSpPr>
          <p:nvPr>
            <p:ph type="subTitle" idx="1"/>
          </p:nvPr>
        </p:nvSpPr>
        <p:spPr>
          <a:xfrm>
            <a:off x="1159050" y="1954650"/>
            <a:ext cx="2946900" cy="149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194" name="Google Shape;194;p29"/>
          <p:cNvSpPr txBox="1"/>
          <p:nvPr/>
        </p:nvSpPr>
        <p:spPr>
          <a:xfrm>
            <a:off x="1159050" y="3206775"/>
            <a:ext cx="3148800" cy="10191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accent4"/>
                </a:solidFill>
                <a:latin typeface="Open Sans"/>
                <a:ea typeface="Open Sans"/>
                <a:cs typeface="Open Sans"/>
                <a:sym typeface="Open Sans"/>
              </a:rPr>
              <a:t>CREDITS: This presentation template was created by </a:t>
            </a:r>
            <a:r>
              <a:rPr lang="en" sz="1000" b="1">
                <a:solidFill>
                  <a:schemeClr val="accent4"/>
                </a:solidFill>
                <a:uFill>
                  <a:noFill/>
                </a:uFill>
                <a:latin typeface="Open Sans"/>
                <a:ea typeface="Open Sans"/>
                <a:cs typeface="Open Sans"/>
                <a:sym typeface="Open Sans"/>
                <a:hlinkClick r:id="rId2"/>
              </a:rPr>
              <a:t>Slidesgo</a:t>
            </a:r>
            <a:r>
              <a:rPr lang="en" sz="1000">
                <a:solidFill>
                  <a:schemeClr val="accent4"/>
                </a:solidFill>
                <a:latin typeface="Open Sans"/>
                <a:ea typeface="Open Sans"/>
                <a:cs typeface="Open Sans"/>
                <a:sym typeface="Open Sans"/>
              </a:rPr>
              <a:t>, including icons by </a:t>
            </a:r>
            <a:r>
              <a:rPr lang="en" sz="1000" b="1">
                <a:solidFill>
                  <a:schemeClr val="accent4"/>
                </a:solidFill>
                <a:uFill>
                  <a:noFill/>
                </a:uFill>
                <a:latin typeface="Open Sans"/>
                <a:ea typeface="Open Sans"/>
                <a:cs typeface="Open Sans"/>
                <a:sym typeface="Open Sans"/>
                <a:hlinkClick r:id="rId3"/>
              </a:rPr>
              <a:t>Flaticon</a:t>
            </a:r>
            <a:r>
              <a:rPr lang="en" sz="1000">
                <a:solidFill>
                  <a:schemeClr val="accent4"/>
                </a:solidFill>
                <a:latin typeface="Open Sans"/>
                <a:ea typeface="Open Sans"/>
                <a:cs typeface="Open Sans"/>
                <a:sym typeface="Open Sans"/>
              </a:rPr>
              <a:t>, and infographics &amp; images by </a:t>
            </a:r>
            <a:r>
              <a:rPr lang="en" sz="1000" b="1">
                <a:solidFill>
                  <a:schemeClr val="accent4"/>
                </a:solidFill>
                <a:uFill>
                  <a:noFill/>
                </a:uFill>
                <a:latin typeface="Open Sans"/>
                <a:ea typeface="Open Sans"/>
                <a:cs typeface="Open Sans"/>
                <a:sym typeface="Open Sans"/>
                <a:hlinkClick r:id="rId4"/>
              </a:rPr>
              <a:t>Freepik</a:t>
            </a:r>
            <a:r>
              <a:rPr lang="en" sz="1000">
                <a:solidFill>
                  <a:schemeClr val="accent4"/>
                </a:solidFill>
                <a:latin typeface="Open Sans"/>
                <a:ea typeface="Open Sans"/>
                <a:cs typeface="Open Sans"/>
                <a:sym typeface="Open Sans"/>
              </a:rPr>
              <a:t>. </a:t>
            </a:r>
            <a:endParaRPr sz="1000">
              <a:solidFill>
                <a:schemeClr val="accent4"/>
              </a:solidFill>
              <a:latin typeface="Open Sans"/>
              <a:ea typeface="Open Sans"/>
              <a:cs typeface="Open Sans"/>
              <a:sym typeface="Open Sans"/>
            </a:endParaRPr>
          </a:p>
          <a:p>
            <a:pPr marL="0" lvl="0" indent="0" algn="l" rtl="0">
              <a:spcBef>
                <a:spcPts val="300"/>
              </a:spcBef>
              <a:spcAft>
                <a:spcPts val="0"/>
              </a:spcAft>
              <a:buNone/>
            </a:pPr>
            <a:endParaRPr sz="1000" b="1">
              <a:solidFill>
                <a:schemeClr val="accent4"/>
              </a:solidFill>
              <a:latin typeface="Open Sans"/>
              <a:ea typeface="Open Sans"/>
              <a:cs typeface="Open Sans"/>
              <a:sym typeface="Open San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idx="1"/>
          </p:nvPr>
        </p:nvSpPr>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a:xfrm>
            <a:off x="628650" y="4767263"/>
            <a:ext cx="2057400" cy="273844"/>
          </a:xfrm>
          <a:prstGeom prst="rect">
            <a:avLst/>
          </a:prstGeom>
        </p:spPr>
        <p:txBody>
          <a:bodyPr/>
          <a:lstStyle/>
          <a:p>
            <a:fld id="{02DDA607-1878-474E-AFDE-19D592E59C11}" type="datetimeFigureOut">
              <a:rPr lang="ko-KR" altLang="en-US" smtClean="0">
                <a:solidFill>
                  <a:prstClr val="black">
                    <a:tint val="75000"/>
                  </a:prstClr>
                </a:solidFill>
              </a:rPr>
              <a:pPr/>
              <a:t>2021-07-07</a:t>
            </a:fld>
            <a:endParaRPr lang="ko-KR" altLang="en-US">
              <a:solidFill>
                <a:prstClr val="black">
                  <a:tint val="75000"/>
                </a:prstClr>
              </a:solidFill>
            </a:endParaRPr>
          </a:p>
        </p:txBody>
      </p:sp>
      <p:sp>
        <p:nvSpPr>
          <p:cNvPr id="5" name="바닥글 개체 틀 4"/>
          <p:cNvSpPr>
            <a:spLocks noGrp="1"/>
          </p:cNvSpPr>
          <p:nvPr>
            <p:ph type="ftr" sz="quarter" idx="11"/>
          </p:nvPr>
        </p:nvSpPr>
        <p:spPr>
          <a:xfrm>
            <a:off x="3028950" y="4767263"/>
            <a:ext cx="3086100" cy="273844"/>
          </a:xfrm>
          <a:prstGeom prst="rect">
            <a:avLst/>
          </a:prstGeom>
        </p:spPr>
        <p:txBody>
          <a:bodyPr/>
          <a:lstStyle/>
          <a:p>
            <a:endParaRPr lang="ko-KR" altLang="en-US">
              <a:solidFill>
                <a:prstClr val="black">
                  <a:tint val="75000"/>
                </a:prstClr>
              </a:solidFill>
            </a:endParaRPr>
          </a:p>
        </p:txBody>
      </p:sp>
      <p:sp>
        <p:nvSpPr>
          <p:cNvPr id="6" name="슬라이드 번호 개체 틀 5"/>
          <p:cNvSpPr>
            <a:spLocks noGrp="1"/>
          </p:cNvSpPr>
          <p:nvPr>
            <p:ph type="sldNum" sz="quarter" idx="12"/>
          </p:nvPr>
        </p:nvSpPr>
        <p:spPr>
          <a:xfrm>
            <a:off x="6457950" y="4767263"/>
            <a:ext cx="2057400" cy="273844"/>
          </a:xfrm>
          <a:prstGeom prst="rect">
            <a:avLst/>
          </a:prstGeom>
        </p:spPr>
        <p:txBody>
          <a:bodyPr/>
          <a:lstStyle/>
          <a:p>
            <a:fld id="{AC65FB0F-4D3A-44DA-870C-E9263608B109}"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127505523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9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body" idx="1"/>
          </p:nvPr>
        </p:nvSpPr>
        <p:spPr>
          <a:xfrm>
            <a:off x="703775" y="1261200"/>
            <a:ext cx="3631800" cy="330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sz="1300"/>
            </a:lvl1pPr>
            <a:lvl2pPr marL="914400" lvl="1" indent="-311150">
              <a:spcBef>
                <a:spcPts val="1600"/>
              </a:spcBef>
              <a:spcAft>
                <a:spcPts val="0"/>
              </a:spcAft>
              <a:buSzPts val="1300"/>
              <a:buChar char="○"/>
              <a:defRPr sz="1300"/>
            </a:lvl2pPr>
            <a:lvl3pPr marL="1371600" lvl="2" indent="-311150">
              <a:spcBef>
                <a:spcPts val="1600"/>
              </a:spcBef>
              <a:spcAft>
                <a:spcPts val="0"/>
              </a:spcAft>
              <a:buSzPts val="1300"/>
              <a:buChar char="■"/>
              <a:defRPr sz="1300"/>
            </a:lvl3pPr>
            <a:lvl4pPr marL="1828800" lvl="3" indent="-311150">
              <a:spcBef>
                <a:spcPts val="1600"/>
              </a:spcBef>
              <a:spcAft>
                <a:spcPts val="0"/>
              </a:spcAft>
              <a:buSzPts val="1300"/>
              <a:buChar char="●"/>
              <a:defRPr sz="1300"/>
            </a:lvl4pPr>
            <a:lvl5pPr marL="2286000" lvl="4" indent="-311150">
              <a:spcBef>
                <a:spcPts val="1600"/>
              </a:spcBef>
              <a:spcAft>
                <a:spcPts val="0"/>
              </a:spcAft>
              <a:buSzPts val="1300"/>
              <a:buChar char="○"/>
              <a:defRPr sz="1300"/>
            </a:lvl5pPr>
            <a:lvl6pPr marL="2743200" lvl="5" indent="-311150">
              <a:spcBef>
                <a:spcPts val="1600"/>
              </a:spcBef>
              <a:spcAft>
                <a:spcPts val="0"/>
              </a:spcAft>
              <a:buSzPts val="1300"/>
              <a:buChar char="■"/>
              <a:defRPr sz="1300"/>
            </a:lvl6pPr>
            <a:lvl7pPr marL="3200400" lvl="6" indent="-311150">
              <a:spcBef>
                <a:spcPts val="1600"/>
              </a:spcBef>
              <a:spcAft>
                <a:spcPts val="0"/>
              </a:spcAft>
              <a:buSzPts val="1300"/>
              <a:buChar char="●"/>
              <a:defRPr sz="1300"/>
            </a:lvl7pPr>
            <a:lvl8pPr marL="3657600" lvl="7" indent="-311150">
              <a:spcBef>
                <a:spcPts val="1600"/>
              </a:spcBef>
              <a:spcAft>
                <a:spcPts val="0"/>
              </a:spcAft>
              <a:buSzPts val="1300"/>
              <a:buChar char="○"/>
              <a:defRPr sz="1300"/>
            </a:lvl8pPr>
            <a:lvl9pPr marL="4114800" lvl="8" indent="-311150">
              <a:spcBef>
                <a:spcPts val="1600"/>
              </a:spcBef>
              <a:spcAft>
                <a:spcPts val="1600"/>
              </a:spcAft>
              <a:buSzPts val="1300"/>
              <a:buChar char="■"/>
              <a:defRPr sz="1300"/>
            </a:lvl9pPr>
          </a:lstStyle>
          <a:p>
            <a:endParaRPr/>
          </a:p>
        </p:txBody>
      </p:sp>
      <p:sp>
        <p:nvSpPr>
          <p:cNvPr id="22" name="Google Shape;22;p5"/>
          <p:cNvSpPr txBox="1">
            <a:spLocks noGrp="1"/>
          </p:cNvSpPr>
          <p:nvPr>
            <p:ph type="body" idx="2"/>
          </p:nvPr>
        </p:nvSpPr>
        <p:spPr>
          <a:xfrm>
            <a:off x="4808424" y="1261200"/>
            <a:ext cx="3631800" cy="330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sz="1300"/>
            </a:lvl1pPr>
            <a:lvl2pPr marL="914400" lvl="1" indent="-311150">
              <a:spcBef>
                <a:spcPts val="1600"/>
              </a:spcBef>
              <a:spcAft>
                <a:spcPts val="0"/>
              </a:spcAft>
              <a:buSzPts val="1300"/>
              <a:buChar char="○"/>
              <a:defRPr sz="1300"/>
            </a:lvl2pPr>
            <a:lvl3pPr marL="1371600" lvl="2" indent="-311150">
              <a:spcBef>
                <a:spcPts val="1600"/>
              </a:spcBef>
              <a:spcAft>
                <a:spcPts val="0"/>
              </a:spcAft>
              <a:buSzPts val="1300"/>
              <a:buChar char="■"/>
              <a:defRPr sz="1300"/>
            </a:lvl3pPr>
            <a:lvl4pPr marL="1828800" lvl="3" indent="-311150">
              <a:spcBef>
                <a:spcPts val="1600"/>
              </a:spcBef>
              <a:spcAft>
                <a:spcPts val="0"/>
              </a:spcAft>
              <a:buSzPts val="1300"/>
              <a:buChar char="●"/>
              <a:defRPr sz="1300"/>
            </a:lvl4pPr>
            <a:lvl5pPr marL="2286000" lvl="4" indent="-311150">
              <a:spcBef>
                <a:spcPts val="1600"/>
              </a:spcBef>
              <a:spcAft>
                <a:spcPts val="0"/>
              </a:spcAft>
              <a:buSzPts val="1300"/>
              <a:buChar char="○"/>
              <a:defRPr sz="1300"/>
            </a:lvl5pPr>
            <a:lvl6pPr marL="2743200" lvl="5" indent="-311150">
              <a:spcBef>
                <a:spcPts val="1600"/>
              </a:spcBef>
              <a:spcAft>
                <a:spcPts val="0"/>
              </a:spcAft>
              <a:buSzPts val="1300"/>
              <a:buChar char="■"/>
              <a:defRPr sz="1300"/>
            </a:lvl6pPr>
            <a:lvl7pPr marL="3200400" lvl="6" indent="-311150">
              <a:spcBef>
                <a:spcPts val="1600"/>
              </a:spcBef>
              <a:spcAft>
                <a:spcPts val="0"/>
              </a:spcAft>
              <a:buSzPts val="1300"/>
              <a:buChar char="●"/>
              <a:defRPr sz="1300"/>
            </a:lvl7pPr>
            <a:lvl8pPr marL="3657600" lvl="7" indent="-311150">
              <a:spcBef>
                <a:spcPts val="1600"/>
              </a:spcBef>
              <a:spcAft>
                <a:spcPts val="0"/>
              </a:spcAft>
              <a:buSzPts val="1300"/>
              <a:buChar char="○"/>
              <a:defRPr sz="1300"/>
            </a:lvl8pPr>
            <a:lvl9pPr marL="4114800" lvl="8" indent="-311150">
              <a:spcBef>
                <a:spcPts val="1600"/>
              </a:spcBef>
              <a:spcAft>
                <a:spcPts val="1600"/>
              </a:spcAft>
              <a:buSzPts val="1300"/>
              <a:buChar char="■"/>
              <a:defRPr sz="1300"/>
            </a:lvl9pPr>
          </a:lstStyle>
          <a:p>
            <a:endParaRPr/>
          </a:p>
        </p:txBody>
      </p:sp>
      <p:sp>
        <p:nvSpPr>
          <p:cNvPr id="23" name="Google Shape;23;p5"/>
          <p:cNvSpPr/>
          <p:nvPr/>
        </p:nvSpPr>
        <p:spPr>
          <a:xfrm>
            <a:off x="0" y="0"/>
            <a:ext cx="9144000" cy="781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5"/>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p:nvPr/>
        </p:nvSpPr>
        <p:spPr>
          <a:xfrm>
            <a:off x="0" y="0"/>
            <a:ext cx="9144000" cy="781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6"/>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body" idx="1"/>
          </p:nvPr>
        </p:nvSpPr>
        <p:spPr>
          <a:xfrm>
            <a:off x="2596500" y="3728336"/>
            <a:ext cx="3951000" cy="9180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30" name="Google Shape;30;p7"/>
          <p:cNvSpPr/>
          <p:nvPr/>
        </p:nvSpPr>
        <p:spPr>
          <a:xfrm>
            <a:off x="0" y="0"/>
            <a:ext cx="9144000" cy="781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7"/>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p:nvPr/>
        </p:nvSpPr>
        <p:spPr>
          <a:xfrm rot="-5400000">
            <a:off x="7381825" y="3381450"/>
            <a:ext cx="3058500" cy="465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8"/>
          <p:cNvSpPr/>
          <p:nvPr/>
        </p:nvSpPr>
        <p:spPr>
          <a:xfrm>
            <a:off x="0" y="0"/>
            <a:ext cx="5325000" cy="1834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35" name="Google Shape;35;p8"/>
          <p:cNvSpPr txBox="1">
            <a:spLocks noGrp="1"/>
          </p:cNvSpPr>
          <p:nvPr>
            <p:ph type="title"/>
          </p:nvPr>
        </p:nvSpPr>
        <p:spPr>
          <a:xfrm>
            <a:off x="680525" y="445025"/>
            <a:ext cx="4393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extLst>
    <p:ext uri="{DCECCB84-F9BA-43D5-87BE-67443E8EF086}">
      <p15:sldGuideLst xmlns:p15="http://schemas.microsoft.com/office/powerpoint/2012/main">
        <p15:guide id="1" orient="horz" pos="554">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1499650"/>
            <a:ext cx="4572000" cy="2971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9"/>
          <p:cNvSpPr txBox="1">
            <a:spLocks noGrp="1"/>
          </p:cNvSpPr>
          <p:nvPr>
            <p:ph type="subTitle" idx="1"/>
          </p:nvPr>
        </p:nvSpPr>
        <p:spPr>
          <a:xfrm>
            <a:off x="680525" y="1350288"/>
            <a:ext cx="3145500" cy="78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2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a:endParaRPr/>
          </a:p>
        </p:txBody>
      </p:sp>
      <p:sp>
        <p:nvSpPr>
          <p:cNvPr id="39" name="Google Shape;39;p9"/>
          <p:cNvSpPr txBox="1">
            <a:spLocks noGrp="1"/>
          </p:cNvSpPr>
          <p:nvPr>
            <p:ph type="body" idx="2"/>
          </p:nvPr>
        </p:nvSpPr>
        <p:spPr>
          <a:xfrm>
            <a:off x="680525" y="2330152"/>
            <a:ext cx="3194700" cy="2135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p:nvPr/>
        </p:nvSpPr>
        <p:spPr>
          <a:xfrm>
            <a:off x="0" y="0"/>
            <a:ext cx="9144000" cy="781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9"/>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txBox="1">
            <a:spLocks noGrp="1"/>
          </p:cNvSpPr>
          <p:nvPr>
            <p:ph type="body" idx="1"/>
          </p:nvPr>
        </p:nvSpPr>
        <p:spPr>
          <a:xfrm>
            <a:off x="983550" y="677650"/>
            <a:ext cx="7176900" cy="1429200"/>
          </a:xfrm>
          <a:prstGeom prst="rect">
            <a:avLst/>
          </a:prstGeom>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4800"/>
              <a:buFont typeface="Righteous"/>
              <a:buNone/>
              <a:defRPr sz="4800">
                <a:latin typeface="Righteous"/>
                <a:ea typeface="Righteous"/>
                <a:cs typeface="Righteous"/>
                <a:sym typeface="Righteous"/>
              </a:defRPr>
            </a:lvl1pPr>
          </a:lstStyle>
          <a:p>
            <a:endParaRPr/>
          </a:p>
        </p:txBody>
      </p:sp>
      <p:sp>
        <p:nvSpPr>
          <p:cNvPr id="44" name="Google Shape;44;p10"/>
          <p:cNvSpPr/>
          <p:nvPr/>
        </p:nvSpPr>
        <p:spPr>
          <a:xfrm>
            <a:off x="5256100" y="4115625"/>
            <a:ext cx="3888000" cy="478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p:nvPr/>
        </p:nvSpPr>
        <p:spPr>
          <a:xfrm>
            <a:off x="1469700" y="2415175"/>
            <a:ext cx="6204600" cy="2728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11"/>
          <p:cNvSpPr/>
          <p:nvPr/>
        </p:nvSpPr>
        <p:spPr>
          <a:xfrm>
            <a:off x="1469700" y="-27525"/>
            <a:ext cx="6204600" cy="884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7200"/>
              <a:buNone/>
              <a:defRPr sz="72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49" name="Google Shape;49;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accent4"/>
              </a:buClr>
              <a:buSzPts val="2800"/>
              <a:buFont typeface="Righteous"/>
              <a:buNone/>
              <a:defRPr sz="2800">
                <a:solidFill>
                  <a:schemeClr val="accent4"/>
                </a:solidFill>
                <a:latin typeface="Righteous"/>
                <a:ea typeface="Righteous"/>
                <a:cs typeface="Righteous"/>
                <a:sym typeface="Righteous"/>
              </a:defRPr>
            </a:lvl1pPr>
            <a:lvl2pPr lvl="1">
              <a:lnSpc>
                <a:spcPct val="100000"/>
              </a:lnSpc>
              <a:spcBef>
                <a:spcPts val="0"/>
              </a:spcBef>
              <a:spcAft>
                <a:spcPts val="0"/>
              </a:spcAft>
              <a:buClr>
                <a:schemeClr val="accent4"/>
              </a:buClr>
              <a:buSzPts val="2800"/>
              <a:buNone/>
              <a:defRPr sz="2800">
                <a:solidFill>
                  <a:schemeClr val="accent4"/>
                </a:solidFill>
              </a:defRPr>
            </a:lvl2pPr>
            <a:lvl3pPr lvl="2">
              <a:lnSpc>
                <a:spcPct val="100000"/>
              </a:lnSpc>
              <a:spcBef>
                <a:spcPts val="0"/>
              </a:spcBef>
              <a:spcAft>
                <a:spcPts val="0"/>
              </a:spcAft>
              <a:buClr>
                <a:schemeClr val="accent4"/>
              </a:buClr>
              <a:buSzPts val="2800"/>
              <a:buNone/>
              <a:defRPr sz="2800">
                <a:solidFill>
                  <a:schemeClr val="accent4"/>
                </a:solidFill>
              </a:defRPr>
            </a:lvl3pPr>
            <a:lvl4pPr lvl="3">
              <a:lnSpc>
                <a:spcPct val="100000"/>
              </a:lnSpc>
              <a:spcBef>
                <a:spcPts val="0"/>
              </a:spcBef>
              <a:spcAft>
                <a:spcPts val="0"/>
              </a:spcAft>
              <a:buClr>
                <a:schemeClr val="accent4"/>
              </a:buClr>
              <a:buSzPts val="2800"/>
              <a:buNone/>
              <a:defRPr sz="2800">
                <a:solidFill>
                  <a:schemeClr val="accent4"/>
                </a:solidFill>
              </a:defRPr>
            </a:lvl4pPr>
            <a:lvl5pPr lvl="4">
              <a:lnSpc>
                <a:spcPct val="100000"/>
              </a:lnSpc>
              <a:spcBef>
                <a:spcPts val="0"/>
              </a:spcBef>
              <a:spcAft>
                <a:spcPts val="0"/>
              </a:spcAft>
              <a:buClr>
                <a:schemeClr val="accent4"/>
              </a:buClr>
              <a:buSzPts val="2800"/>
              <a:buNone/>
              <a:defRPr sz="2800">
                <a:solidFill>
                  <a:schemeClr val="accent4"/>
                </a:solidFill>
              </a:defRPr>
            </a:lvl5pPr>
            <a:lvl6pPr lvl="5">
              <a:lnSpc>
                <a:spcPct val="100000"/>
              </a:lnSpc>
              <a:spcBef>
                <a:spcPts val="0"/>
              </a:spcBef>
              <a:spcAft>
                <a:spcPts val="0"/>
              </a:spcAft>
              <a:buClr>
                <a:schemeClr val="accent4"/>
              </a:buClr>
              <a:buSzPts val="2800"/>
              <a:buNone/>
              <a:defRPr sz="2800">
                <a:solidFill>
                  <a:schemeClr val="accent4"/>
                </a:solidFill>
              </a:defRPr>
            </a:lvl6pPr>
            <a:lvl7pPr lvl="6">
              <a:lnSpc>
                <a:spcPct val="100000"/>
              </a:lnSpc>
              <a:spcBef>
                <a:spcPts val="0"/>
              </a:spcBef>
              <a:spcAft>
                <a:spcPts val="0"/>
              </a:spcAft>
              <a:buClr>
                <a:schemeClr val="accent4"/>
              </a:buClr>
              <a:buSzPts val="2800"/>
              <a:buNone/>
              <a:defRPr sz="2800">
                <a:solidFill>
                  <a:schemeClr val="accent4"/>
                </a:solidFill>
              </a:defRPr>
            </a:lvl7pPr>
            <a:lvl8pPr lvl="7">
              <a:lnSpc>
                <a:spcPct val="100000"/>
              </a:lnSpc>
              <a:spcBef>
                <a:spcPts val="0"/>
              </a:spcBef>
              <a:spcAft>
                <a:spcPts val="0"/>
              </a:spcAft>
              <a:buClr>
                <a:schemeClr val="accent4"/>
              </a:buClr>
              <a:buSzPts val="2800"/>
              <a:buNone/>
              <a:defRPr sz="2800">
                <a:solidFill>
                  <a:schemeClr val="accent4"/>
                </a:solidFill>
              </a:defRPr>
            </a:lvl8pPr>
            <a:lvl9pPr lvl="8">
              <a:lnSpc>
                <a:spcPct val="100000"/>
              </a:lnSpc>
              <a:spcBef>
                <a:spcPts val="0"/>
              </a:spcBef>
              <a:spcAft>
                <a:spcPts val="0"/>
              </a:spcAft>
              <a:buClr>
                <a:schemeClr val="accent4"/>
              </a:buClr>
              <a:buSzPts val="2800"/>
              <a:buNone/>
              <a:defRPr sz="2800">
                <a:solidFill>
                  <a:schemeClr val="accent4"/>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accent4"/>
              </a:buClr>
              <a:buSzPts val="1800"/>
              <a:buFont typeface="Open Sans"/>
              <a:buChar char="●"/>
              <a:defRPr sz="1800">
                <a:solidFill>
                  <a:schemeClr val="accent4"/>
                </a:solidFill>
                <a:latin typeface="Open Sans"/>
                <a:ea typeface="Open Sans"/>
                <a:cs typeface="Open Sans"/>
                <a:sym typeface="Open Sans"/>
              </a:defRPr>
            </a:lvl1pPr>
            <a:lvl2pPr marL="914400" lvl="1" indent="-317500">
              <a:lnSpc>
                <a:spcPct val="100000"/>
              </a:lnSpc>
              <a:spcBef>
                <a:spcPts val="1600"/>
              </a:spcBef>
              <a:spcAft>
                <a:spcPts val="0"/>
              </a:spcAft>
              <a:buClr>
                <a:schemeClr val="accent4"/>
              </a:buClr>
              <a:buSzPts val="1400"/>
              <a:buFont typeface="Open Sans"/>
              <a:buChar char="○"/>
              <a:defRPr>
                <a:solidFill>
                  <a:schemeClr val="accent4"/>
                </a:solidFill>
                <a:latin typeface="Open Sans"/>
                <a:ea typeface="Open Sans"/>
                <a:cs typeface="Open Sans"/>
                <a:sym typeface="Open Sans"/>
              </a:defRPr>
            </a:lvl2pPr>
            <a:lvl3pPr marL="1371600" lvl="2" indent="-317500">
              <a:lnSpc>
                <a:spcPct val="100000"/>
              </a:lnSpc>
              <a:spcBef>
                <a:spcPts val="1600"/>
              </a:spcBef>
              <a:spcAft>
                <a:spcPts val="0"/>
              </a:spcAft>
              <a:buClr>
                <a:schemeClr val="accent4"/>
              </a:buClr>
              <a:buSzPts val="1400"/>
              <a:buFont typeface="Open Sans"/>
              <a:buChar char="■"/>
              <a:defRPr>
                <a:solidFill>
                  <a:schemeClr val="accent4"/>
                </a:solidFill>
                <a:latin typeface="Open Sans"/>
                <a:ea typeface="Open Sans"/>
                <a:cs typeface="Open Sans"/>
                <a:sym typeface="Open Sans"/>
              </a:defRPr>
            </a:lvl3pPr>
            <a:lvl4pPr marL="1828800" lvl="3" indent="-317500">
              <a:lnSpc>
                <a:spcPct val="100000"/>
              </a:lnSpc>
              <a:spcBef>
                <a:spcPts val="1600"/>
              </a:spcBef>
              <a:spcAft>
                <a:spcPts val="0"/>
              </a:spcAft>
              <a:buClr>
                <a:schemeClr val="accent4"/>
              </a:buClr>
              <a:buSzPts val="1400"/>
              <a:buFont typeface="Open Sans"/>
              <a:buChar char="●"/>
              <a:defRPr>
                <a:solidFill>
                  <a:schemeClr val="accent4"/>
                </a:solidFill>
                <a:latin typeface="Open Sans"/>
                <a:ea typeface="Open Sans"/>
                <a:cs typeface="Open Sans"/>
                <a:sym typeface="Open Sans"/>
              </a:defRPr>
            </a:lvl4pPr>
            <a:lvl5pPr marL="2286000" lvl="4" indent="-317500">
              <a:lnSpc>
                <a:spcPct val="100000"/>
              </a:lnSpc>
              <a:spcBef>
                <a:spcPts val="1600"/>
              </a:spcBef>
              <a:spcAft>
                <a:spcPts val="0"/>
              </a:spcAft>
              <a:buClr>
                <a:schemeClr val="accent4"/>
              </a:buClr>
              <a:buSzPts val="1400"/>
              <a:buFont typeface="Open Sans"/>
              <a:buChar char="○"/>
              <a:defRPr>
                <a:solidFill>
                  <a:schemeClr val="accent4"/>
                </a:solidFill>
                <a:latin typeface="Open Sans"/>
                <a:ea typeface="Open Sans"/>
                <a:cs typeface="Open Sans"/>
                <a:sym typeface="Open Sans"/>
              </a:defRPr>
            </a:lvl5pPr>
            <a:lvl6pPr marL="2743200" lvl="5" indent="-317500">
              <a:lnSpc>
                <a:spcPct val="100000"/>
              </a:lnSpc>
              <a:spcBef>
                <a:spcPts val="1600"/>
              </a:spcBef>
              <a:spcAft>
                <a:spcPts val="0"/>
              </a:spcAft>
              <a:buClr>
                <a:schemeClr val="accent4"/>
              </a:buClr>
              <a:buSzPts val="1400"/>
              <a:buFont typeface="Open Sans"/>
              <a:buChar char="■"/>
              <a:defRPr>
                <a:solidFill>
                  <a:schemeClr val="accent4"/>
                </a:solidFill>
                <a:latin typeface="Open Sans"/>
                <a:ea typeface="Open Sans"/>
                <a:cs typeface="Open Sans"/>
                <a:sym typeface="Open Sans"/>
              </a:defRPr>
            </a:lvl6pPr>
            <a:lvl7pPr marL="3200400" lvl="6" indent="-317500">
              <a:lnSpc>
                <a:spcPct val="100000"/>
              </a:lnSpc>
              <a:spcBef>
                <a:spcPts val="1600"/>
              </a:spcBef>
              <a:spcAft>
                <a:spcPts val="0"/>
              </a:spcAft>
              <a:buClr>
                <a:schemeClr val="accent4"/>
              </a:buClr>
              <a:buSzPts val="1400"/>
              <a:buFont typeface="Open Sans"/>
              <a:buChar char="●"/>
              <a:defRPr>
                <a:solidFill>
                  <a:schemeClr val="accent4"/>
                </a:solidFill>
                <a:latin typeface="Open Sans"/>
                <a:ea typeface="Open Sans"/>
                <a:cs typeface="Open Sans"/>
                <a:sym typeface="Open Sans"/>
              </a:defRPr>
            </a:lvl7pPr>
            <a:lvl8pPr marL="3657600" lvl="7" indent="-317500">
              <a:lnSpc>
                <a:spcPct val="100000"/>
              </a:lnSpc>
              <a:spcBef>
                <a:spcPts val="1600"/>
              </a:spcBef>
              <a:spcAft>
                <a:spcPts val="0"/>
              </a:spcAft>
              <a:buClr>
                <a:schemeClr val="accent4"/>
              </a:buClr>
              <a:buSzPts val="1400"/>
              <a:buFont typeface="Open Sans"/>
              <a:buChar char="○"/>
              <a:defRPr>
                <a:solidFill>
                  <a:schemeClr val="accent4"/>
                </a:solidFill>
                <a:latin typeface="Open Sans"/>
                <a:ea typeface="Open Sans"/>
                <a:cs typeface="Open Sans"/>
                <a:sym typeface="Open Sans"/>
              </a:defRPr>
            </a:lvl8pPr>
            <a:lvl9pPr marL="4114800" lvl="8" indent="-317500">
              <a:lnSpc>
                <a:spcPct val="100000"/>
              </a:lnSpc>
              <a:spcBef>
                <a:spcPts val="1600"/>
              </a:spcBef>
              <a:spcAft>
                <a:spcPts val="1600"/>
              </a:spcAft>
              <a:buClr>
                <a:schemeClr val="accent4"/>
              </a:buClr>
              <a:buSzPts val="1400"/>
              <a:buFont typeface="Open Sans"/>
              <a:buChar char="■"/>
              <a:defRPr>
                <a:solidFill>
                  <a:schemeClr val="accent4"/>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1" r:id="rId11"/>
    <p:sldLayoutId id="2147483662" r:id="rId12"/>
    <p:sldLayoutId id="2147483663" r:id="rId13"/>
    <p:sldLayoutId id="2147483664" r:id="rId14"/>
    <p:sldLayoutId id="2147483665" r:id="rId15"/>
    <p:sldLayoutId id="2147483666" r:id="rId16"/>
    <p:sldLayoutId id="2147483667" r:id="rId17"/>
    <p:sldLayoutId id="2147483668" r:id="rId18"/>
    <p:sldLayoutId id="2147483669" r:id="rId19"/>
    <p:sldLayoutId id="2147483670" r:id="rId20"/>
    <p:sldLayoutId id="2147483671" r:id="rId21"/>
    <p:sldLayoutId id="2147483672" r:id="rId22"/>
    <p:sldLayoutId id="2147483673" r:id="rId23"/>
    <p:sldLayoutId id="2147483674" r:id="rId24"/>
    <p:sldLayoutId id="2147483675" r:id="rId25"/>
    <p:sldLayoutId id="2147483679" r:id="rId2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95"/>
        <p:cNvGrpSpPr/>
        <p:nvPr/>
      </p:nvGrpSpPr>
      <p:grpSpPr>
        <a:xfrm>
          <a:off x="0" y="0"/>
          <a:ext cx="0" cy="0"/>
          <a:chOff x="0" y="0"/>
          <a:chExt cx="0" cy="0"/>
        </a:xfrm>
      </p:grpSpPr>
      <p:sp>
        <p:nvSpPr>
          <p:cNvPr id="196" name="Google Shape;196;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97" name="Google Shape;197;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slide" Target="slide17.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8" Type="http://schemas.openxmlformats.org/officeDocument/2006/relationships/slide" Target="slide17.xml"/><Relationship Id="rId3" Type="http://schemas.openxmlformats.org/officeDocument/2006/relationships/diagramLayout" Target="../diagrams/layout2.xml"/><Relationship Id="rId7" Type="http://schemas.openxmlformats.org/officeDocument/2006/relationships/image" Target="../media/image2.emf"/><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5.xml"/><Relationship Id="rId4" Type="http://schemas.openxmlformats.org/officeDocument/2006/relationships/slide" Target="slide17.xml"/></Relationships>
</file>

<file path=ppt/slides/_rels/slide13.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 Target="slide17.xml"/><Relationship Id="rId7" Type="http://schemas.openxmlformats.org/officeDocument/2006/relationships/diagramColors" Target="../diagrams/colors3.xml"/><Relationship Id="rId2" Type="http://schemas.openxmlformats.org/officeDocument/2006/relationships/notesSlide" Target="../notesSlides/notesSlide5.xml"/><Relationship Id="rId1" Type="http://schemas.openxmlformats.org/officeDocument/2006/relationships/slideLayout" Target="../slideLayouts/slideLayout1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slide" Target="slide44.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spreadsheets/d/1T8vdPcxv89PtnhRgJQedV_TM_oDky24C-n3iamzJya8/copy" TargetMode="External"/><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slide" Target="slide44.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3.xml"/><Relationship Id="rId1" Type="http://schemas.openxmlformats.org/officeDocument/2006/relationships/slideLayout" Target="../slideLayouts/slideLayout20.xml"/><Relationship Id="rId5" Type="http://schemas.openxmlformats.org/officeDocument/2006/relationships/image" Target="../media/image10.jpg"/><Relationship Id="rId4" Type="http://schemas.openxmlformats.org/officeDocument/2006/relationships/image" Target="../media/image9.jp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slide" Target="slide44.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8" Type="http://schemas.openxmlformats.org/officeDocument/2006/relationships/hyperlink" Target="https://www.freepik.com/free-vector/colleagues-working-together-collection_5836403.htm" TargetMode="External"/><Relationship Id="rId13" Type="http://schemas.openxmlformats.org/officeDocument/2006/relationships/hyperlink" Target="https://www.freepik.com/free-photo/high-angle-corporate-electronic-devices_5975204.htm" TargetMode="External"/><Relationship Id="rId18" Type="http://schemas.openxmlformats.org/officeDocument/2006/relationships/hyperlink" Target="https://www.freepik.com/free-photo/front-view-man-holding-tablet_5615595.htm/?utm_source=slidesgo_template&amp;utm_medium=referral-link&amp;utm_campaign=sg_resources&amp;utm_content=freepik" TargetMode="External"/><Relationship Id="rId3" Type="http://schemas.openxmlformats.org/officeDocument/2006/relationships/hyperlink" Target="https://www.freepik.com/free-vector/background-businessman-with-bag-money_1130530.htm/?utm_source=slidesgo_template&amp;utm_medium=referral-link&amp;utm_campaign=sg_resources&amp;utm_content=freepik" TargetMode="External"/><Relationship Id="rId21" Type="http://schemas.openxmlformats.org/officeDocument/2006/relationships/hyperlink" Target="https://www.flaticon.com/packs/urban/?utm_source=slidesgo_template&amp;utm_medium=referral-link&amp;utm_campaign=sg_resources&amp;utm_content=flaticon" TargetMode="External"/><Relationship Id="rId7" Type="http://schemas.openxmlformats.org/officeDocument/2006/relationships/hyperlink" Target="https://www.freepik.com/free-vector/people-buying-christmas-presents_5914214.htm/?utm_source=slidesgo_template&amp;utm_medium=referral-link&amp;utm_campaign=sg_resources&amp;utm_content=freepik" TargetMode="External"/><Relationship Id="rId12" Type="http://schemas.openxmlformats.org/officeDocument/2006/relationships/hyperlink" Target="https://www.freepik.com/free-photo/view-wide-spread-urban-area-cityscape_5508112.htm/?utm_source=slidesgo_template&amp;utm_medium=referral-link&amp;utm_campaign=sg_resources&amp;utm_content=freepik" TargetMode="External"/><Relationship Id="rId17" Type="http://schemas.openxmlformats.org/officeDocument/2006/relationships/hyperlink" Target="https://www.freepik.com/free-photo/front-view-man-holding-tablet_5615595.htm" TargetMode="External"/><Relationship Id="rId2" Type="http://schemas.openxmlformats.org/officeDocument/2006/relationships/notesSlide" Target="../notesSlides/notesSlide35.xml"/><Relationship Id="rId16" Type="http://schemas.openxmlformats.org/officeDocument/2006/relationships/hyperlink" Target="https://www.freepik.com/free-photo/smiley-senior-lady-looking-camera_5491500.htm/?utm_source=slidesgo_template&amp;utm_medium=referral-link&amp;utm_campaign=sg_resources&amp;utm_content=freepik" TargetMode="External"/><Relationship Id="rId20" Type="http://schemas.openxmlformats.org/officeDocument/2006/relationships/hyperlink" Target="https://www.freepik.com/free-photo/woman-work-holding-her-notes-with-copy-space_5070694.htm/?utm_source=slidesgo_template&amp;utm_medium=referral-link&amp;utm_campaign=sg_resources&amp;utm_content=freepik" TargetMode="External"/><Relationship Id="rId1" Type="http://schemas.openxmlformats.org/officeDocument/2006/relationships/slideLayout" Target="../slideLayouts/slideLayout3.xml"/><Relationship Id="rId6" Type="http://schemas.openxmlformats.org/officeDocument/2006/relationships/hyperlink" Target="https://www.freepik.com/free-vector/people-buying-christmas-presents_5914214.htm" TargetMode="External"/><Relationship Id="rId11" Type="http://schemas.openxmlformats.org/officeDocument/2006/relationships/hyperlink" Target="https://www.freepik.com/free-vector/connecting-teams-concept-landing-page_5568493.htm/?utm_source=slidesgo_template&amp;utm_medium=referral-link&amp;utm_campaign=sg_resources&amp;utm_content=freepik" TargetMode="External"/><Relationship Id="rId5" Type="http://schemas.openxmlformats.org/officeDocument/2006/relationships/hyperlink" Target="https://www.freepik.com/free-vector/colleagues-working-together-office-pack_5836391.htm/?utm_source=slidesgo_template&amp;utm_medium=referral-link&amp;utm_campaign=sg_resources&amp;utm_content=freepik" TargetMode="External"/><Relationship Id="rId15" Type="http://schemas.openxmlformats.org/officeDocument/2006/relationships/hyperlink" Target="https://www.freepik.com/free-photo/smiley-senior-lady-looking-camera_5491500.htm" TargetMode="External"/><Relationship Id="rId10" Type="http://schemas.openxmlformats.org/officeDocument/2006/relationships/hyperlink" Target="https://www.freepik.com/free-vector/colleagues-working-together-illustrated_5836404.htm/?utm_source=slidesgo_template&amp;utm_medium=referral-link&amp;utm_campaign=sg_resources&amp;utm_content=freepik" TargetMode="External"/><Relationship Id="rId19" Type="http://schemas.openxmlformats.org/officeDocument/2006/relationships/hyperlink" Target="https://www.freepik.com/free-photo/woman-work-holding-her-notes-with-copy-space_5070694.htm" TargetMode="External"/><Relationship Id="rId4" Type="http://schemas.openxmlformats.org/officeDocument/2006/relationships/hyperlink" Target="https://www.freepik.com/free-vector/colleagues-working-together-office-pack_5836391.htm" TargetMode="External"/><Relationship Id="rId9" Type="http://schemas.openxmlformats.org/officeDocument/2006/relationships/hyperlink" Target="https://www.freepik.com/free-vector/colleagues-working-together-collection_5836403.htm/?utm_source=slidesgo_template&amp;utm_medium=referral-link&amp;utm_campaign=sg_resources&amp;utm_content=freepik" TargetMode="External"/><Relationship Id="rId14" Type="http://schemas.openxmlformats.org/officeDocument/2006/relationships/hyperlink" Target="https://www.freepik.com/free-photo/high-angle-corporate-electronic-devices_5975204.htm/?utm_source=slidesgo_template&amp;utm_medium=referral-link&amp;utm_campaign=sg_resources&amp;utm_content=freepik" TargetMode="External"/></Relationships>
</file>

<file path=ppt/slides/_rels/slide4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6.xml"/><Relationship Id="rId1" Type="http://schemas.openxmlformats.org/officeDocument/2006/relationships/slideLayout" Target="../slideLayouts/slideLayout2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0.xml"/></Relationships>
</file>

<file path=ppt/slides/_rels/slide45.xml.rels><?xml version="1.0" encoding="UTF-8" standalone="yes"?>
<Relationships xmlns="http://schemas.openxmlformats.org/package/2006/relationships"><Relationship Id="rId3" Type="http://schemas.openxmlformats.org/officeDocument/2006/relationships/hyperlink" Target="https://fonts.google.com/specimen/Righteous" TargetMode="External"/><Relationship Id="rId2" Type="http://schemas.openxmlformats.org/officeDocument/2006/relationships/notesSlide" Target="../notesSlides/notesSlide37.xml"/><Relationship Id="rId1" Type="http://schemas.openxmlformats.org/officeDocument/2006/relationships/slideLayout" Target="../slideLayouts/slideLayout27.xml"/><Relationship Id="rId4" Type="http://schemas.openxmlformats.org/officeDocument/2006/relationships/hyperlink" Target="https://fonts.google.com/specimen/Open+Sans" TargetMode="Externa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2" Type="http://schemas.openxmlformats.org/officeDocument/2006/relationships/slide" Target="slide44.xml"/><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7.xml"/></Relationships>
</file>

<file path=ppt/slides/_rels/slide52.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4.xml"/><Relationship Id="rId1" Type="http://schemas.openxmlformats.org/officeDocument/2006/relationships/slideLayout" Target="../slideLayouts/slideLayout2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7.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7.xml"/></Relationships>
</file>

<file path=ppt/slides/_rels/slide5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27.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slide" Target="slide44.xml"/><Relationship Id="rId2" Type="http://schemas.openxmlformats.org/officeDocument/2006/relationships/slide" Target="slide38.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slide" Target="slide17.xml"/><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slide" Target="slide17.xml"/><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2"/>
          <p:cNvSpPr/>
          <p:nvPr/>
        </p:nvSpPr>
        <p:spPr>
          <a:xfrm>
            <a:off x="1021589" y="439846"/>
            <a:ext cx="6732396" cy="4298608"/>
          </a:xfrm>
          <a:custGeom>
            <a:avLst/>
            <a:gdLst/>
            <a:ahLst/>
            <a:cxnLst/>
            <a:rect l="l" t="t" r="r" b="b"/>
            <a:pathLst>
              <a:path w="267477" h="170783" extrusionOk="0">
                <a:moveTo>
                  <a:pt x="128730" y="1"/>
                </a:moveTo>
                <a:cubicBezTo>
                  <a:pt x="107030" y="1"/>
                  <a:pt x="86362" y="4754"/>
                  <a:pt x="69496" y="14213"/>
                </a:cubicBezTo>
                <a:cubicBezTo>
                  <a:pt x="1" y="53187"/>
                  <a:pt x="29110" y="152962"/>
                  <a:pt x="51026" y="157813"/>
                </a:cubicBezTo>
                <a:cubicBezTo>
                  <a:pt x="51596" y="157939"/>
                  <a:pt x="52149" y="157998"/>
                  <a:pt x="52691" y="157998"/>
                </a:cubicBezTo>
                <a:cubicBezTo>
                  <a:pt x="60852" y="157998"/>
                  <a:pt x="66374" y="144505"/>
                  <a:pt x="85597" y="142332"/>
                </a:cubicBezTo>
                <a:cubicBezTo>
                  <a:pt x="87198" y="142151"/>
                  <a:pt x="88746" y="142065"/>
                  <a:pt x="90249" y="142065"/>
                </a:cubicBezTo>
                <a:cubicBezTo>
                  <a:pt x="114601" y="142065"/>
                  <a:pt x="127002" y="164593"/>
                  <a:pt x="157170" y="169733"/>
                </a:cubicBezTo>
                <a:cubicBezTo>
                  <a:pt x="161337" y="170443"/>
                  <a:pt x="165612" y="170782"/>
                  <a:pt x="169935" y="170782"/>
                </a:cubicBezTo>
                <a:cubicBezTo>
                  <a:pt x="197776" y="170782"/>
                  <a:pt x="227601" y="156717"/>
                  <a:pt x="243432" y="137183"/>
                </a:cubicBezTo>
                <a:cubicBezTo>
                  <a:pt x="267477" y="107511"/>
                  <a:pt x="260876" y="63187"/>
                  <a:pt x="224186" y="32380"/>
                </a:cubicBezTo>
                <a:cubicBezTo>
                  <a:pt x="196305" y="10741"/>
                  <a:pt x="161351" y="1"/>
                  <a:pt x="1287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 name="Google Shape;204;p32"/>
          <p:cNvGrpSpPr/>
          <p:nvPr/>
        </p:nvGrpSpPr>
        <p:grpSpPr>
          <a:xfrm>
            <a:off x="7111505" y="2523971"/>
            <a:ext cx="349823" cy="349788"/>
            <a:chOff x="7111505" y="2523971"/>
            <a:chExt cx="349823" cy="349788"/>
          </a:xfrm>
        </p:grpSpPr>
        <p:sp>
          <p:nvSpPr>
            <p:cNvPr id="205" name="Google Shape;205;p32"/>
            <p:cNvSpPr/>
            <p:nvPr/>
          </p:nvSpPr>
          <p:spPr>
            <a:xfrm>
              <a:off x="7111505" y="2523971"/>
              <a:ext cx="349823" cy="349788"/>
            </a:xfrm>
            <a:custGeom>
              <a:avLst/>
              <a:gdLst/>
              <a:ahLst/>
              <a:cxnLst/>
              <a:rect l="l" t="t" r="r" b="b"/>
              <a:pathLst>
                <a:path w="20380" h="20378" extrusionOk="0">
                  <a:moveTo>
                    <a:pt x="10189" y="0"/>
                  </a:moveTo>
                  <a:cubicBezTo>
                    <a:pt x="4562" y="0"/>
                    <a:pt x="1" y="4562"/>
                    <a:pt x="1" y="10189"/>
                  </a:cubicBezTo>
                  <a:cubicBezTo>
                    <a:pt x="1" y="15816"/>
                    <a:pt x="4562" y="20377"/>
                    <a:pt x="10189" y="20377"/>
                  </a:cubicBezTo>
                  <a:cubicBezTo>
                    <a:pt x="12166" y="20377"/>
                    <a:pt x="14005" y="19805"/>
                    <a:pt x="15567" y="18831"/>
                  </a:cubicBezTo>
                  <a:cubicBezTo>
                    <a:pt x="16506" y="19146"/>
                    <a:pt x="17763" y="19390"/>
                    <a:pt x="19413" y="19390"/>
                  </a:cubicBezTo>
                  <a:cubicBezTo>
                    <a:pt x="19638" y="19390"/>
                    <a:pt x="19871" y="19385"/>
                    <a:pt x="20111" y="19376"/>
                  </a:cubicBezTo>
                  <a:lnTo>
                    <a:pt x="18125" y="16569"/>
                  </a:lnTo>
                  <a:cubicBezTo>
                    <a:pt x="19584" y="14763"/>
                    <a:pt x="20380" y="12510"/>
                    <a:pt x="20378" y="10189"/>
                  </a:cubicBezTo>
                  <a:cubicBezTo>
                    <a:pt x="20378" y="4562"/>
                    <a:pt x="15816" y="0"/>
                    <a:pt x="101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2"/>
            <p:cNvSpPr/>
            <p:nvPr/>
          </p:nvSpPr>
          <p:spPr>
            <a:xfrm>
              <a:off x="7340486" y="2677614"/>
              <a:ext cx="38656" cy="37197"/>
            </a:xfrm>
            <a:custGeom>
              <a:avLst/>
              <a:gdLst/>
              <a:ahLst/>
              <a:cxnLst/>
              <a:rect l="l" t="t" r="r" b="b"/>
              <a:pathLst>
                <a:path w="2252" h="2167" extrusionOk="0">
                  <a:moveTo>
                    <a:pt x="1083" y="1"/>
                  </a:moveTo>
                  <a:cubicBezTo>
                    <a:pt x="486" y="1"/>
                    <a:pt x="1" y="486"/>
                    <a:pt x="1" y="1083"/>
                  </a:cubicBezTo>
                  <a:cubicBezTo>
                    <a:pt x="1" y="1522"/>
                    <a:pt x="264" y="1916"/>
                    <a:pt x="670" y="2085"/>
                  </a:cubicBezTo>
                  <a:cubicBezTo>
                    <a:pt x="804" y="2140"/>
                    <a:pt x="944" y="2167"/>
                    <a:pt x="1084" y="2167"/>
                  </a:cubicBezTo>
                  <a:cubicBezTo>
                    <a:pt x="1365" y="2167"/>
                    <a:pt x="1643" y="2057"/>
                    <a:pt x="1849" y="1849"/>
                  </a:cubicBezTo>
                  <a:cubicBezTo>
                    <a:pt x="2160" y="1539"/>
                    <a:pt x="2252" y="1074"/>
                    <a:pt x="2085" y="668"/>
                  </a:cubicBezTo>
                  <a:cubicBezTo>
                    <a:pt x="1916" y="264"/>
                    <a:pt x="1522" y="1"/>
                    <a:pt x="1083" y="1"/>
                  </a:cubicBezTo>
                  <a:close/>
                </a:path>
              </a:pathLst>
            </a:custGeom>
            <a:solidFill>
              <a:srgbClr val="D1E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2"/>
            <p:cNvSpPr/>
            <p:nvPr/>
          </p:nvSpPr>
          <p:spPr>
            <a:xfrm>
              <a:off x="7267792" y="2677614"/>
              <a:ext cx="38673" cy="37197"/>
            </a:xfrm>
            <a:custGeom>
              <a:avLst/>
              <a:gdLst/>
              <a:ahLst/>
              <a:cxnLst/>
              <a:rect l="l" t="t" r="r" b="b"/>
              <a:pathLst>
                <a:path w="2253" h="2167" extrusionOk="0">
                  <a:moveTo>
                    <a:pt x="1084" y="1"/>
                  </a:moveTo>
                  <a:cubicBezTo>
                    <a:pt x="485" y="1"/>
                    <a:pt x="2" y="486"/>
                    <a:pt x="2" y="1083"/>
                  </a:cubicBezTo>
                  <a:cubicBezTo>
                    <a:pt x="0" y="1522"/>
                    <a:pt x="265" y="1916"/>
                    <a:pt x="669" y="2085"/>
                  </a:cubicBezTo>
                  <a:cubicBezTo>
                    <a:pt x="804" y="2140"/>
                    <a:pt x="944" y="2167"/>
                    <a:pt x="1084" y="2167"/>
                  </a:cubicBezTo>
                  <a:cubicBezTo>
                    <a:pt x="1366" y="2167"/>
                    <a:pt x="1643" y="2057"/>
                    <a:pt x="1850" y="1849"/>
                  </a:cubicBezTo>
                  <a:cubicBezTo>
                    <a:pt x="2161" y="1540"/>
                    <a:pt x="2253" y="1074"/>
                    <a:pt x="2086" y="668"/>
                  </a:cubicBezTo>
                  <a:cubicBezTo>
                    <a:pt x="1917" y="264"/>
                    <a:pt x="1523" y="1"/>
                    <a:pt x="1084" y="1"/>
                  </a:cubicBezTo>
                  <a:close/>
                </a:path>
              </a:pathLst>
            </a:custGeom>
            <a:solidFill>
              <a:srgbClr val="D1E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2"/>
            <p:cNvSpPr/>
            <p:nvPr/>
          </p:nvSpPr>
          <p:spPr>
            <a:xfrm>
              <a:off x="7195116" y="2677614"/>
              <a:ext cx="38673" cy="37197"/>
            </a:xfrm>
            <a:custGeom>
              <a:avLst/>
              <a:gdLst/>
              <a:ahLst/>
              <a:cxnLst/>
              <a:rect l="l" t="t" r="r" b="b"/>
              <a:pathLst>
                <a:path w="2253" h="2167" extrusionOk="0">
                  <a:moveTo>
                    <a:pt x="1084" y="1"/>
                  </a:moveTo>
                  <a:cubicBezTo>
                    <a:pt x="485" y="1"/>
                    <a:pt x="0" y="484"/>
                    <a:pt x="0" y="1083"/>
                  </a:cubicBezTo>
                  <a:cubicBezTo>
                    <a:pt x="0" y="1522"/>
                    <a:pt x="264" y="1916"/>
                    <a:pt x="670" y="2085"/>
                  </a:cubicBezTo>
                  <a:cubicBezTo>
                    <a:pt x="803" y="2140"/>
                    <a:pt x="944" y="2167"/>
                    <a:pt x="1083" y="2167"/>
                  </a:cubicBezTo>
                  <a:cubicBezTo>
                    <a:pt x="1365" y="2167"/>
                    <a:pt x="1643" y="2057"/>
                    <a:pt x="1850" y="1849"/>
                  </a:cubicBezTo>
                  <a:cubicBezTo>
                    <a:pt x="2159" y="1540"/>
                    <a:pt x="2253" y="1074"/>
                    <a:pt x="2084" y="668"/>
                  </a:cubicBezTo>
                  <a:cubicBezTo>
                    <a:pt x="1918" y="264"/>
                    <a:pt x="1523" y="1"/>
                    <a:pt x="1084" y="1"/>
                  </a:cubicBezTo>
                  <a:close/>
                </a:path>
              </a:pathLst>
            </a:custGeom>
            <a:solidFill>
              <a:srgbClr val="D1E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 name="Google Shape;209;p32"/>
          <p:cNvGrpSpPr/>
          <p:nvPr/>
        </p:nvGrpSpPr>
        <p:grpSpPr>
          <a:xfrm>
            <a:off x="1516675" y="2313019"/>
            <a:ext cx="4150753" cy="2313683"/>
            <a:chOff x="1516675" y="2313019"/>
            <a:chExt cx="4150753" cy="2313683"/>
          </a:xfrm>
        </p:grpSpPr>
        <p:sp>
          <p:nvSpPr>
            <p:cNvPr id="210" name="Google Shape;210;p32"/>
            <p:cNvSpPr/>
            <p:nvPr/>
          </p:nvSpPr>
          <p:spPr>
            <a:xfrm>
              <a:off x="4764618" y="3736250"/>
              <a:ext cx="902810" cy="890452"/>
            </a:xfrm>
            <a:custGeom>
              <a:avLst/>
              <a:gdLst/>
              <a:ahLst/>
              <a:cxnLst/>
              <a:rect l="l" t="t" r="r" b="b"/>
              <a:pathLst>
                <a:path w="52596" h="51876" extrusionOk="0">
                  <a:moveTo>
                    <a:pt x="26295" y="11626"/>
                  </a:moveTo>
                  <a:cubicBezTo>
                    <a:pt x="30216" y="11626"/>
                    <a:pt x="34121" y="13228"/>
                    <a:pt x="36948" y="16375"/>
                  </a:cubicBezTo>
                  <a:cubicBezTo>
                    <a:pt x="42230" y="22256"/>
                    <a:pt x="41744" y="31306"/>
                    <a:pt x="35862" y="36588"/>
                  </a:cubicBezTo>
                  <a:cubicBezTo>
                    <a:pt x="33128" y="39044"/>
                    <a:pt x="29709" y="40253"/>
                    <a:pt x="26302" y="40253"/>
                  </a:cubicBezTo>
                  <a:cubicBezTo>
                    <a:pt x="22381" y="40253"/>
                    <a:pt x="18475" y="38651"/>
                    <a:pt x="15649" y="35504"/>
                  </a:cubicBezTo>
                  <a:cubicBezTo>
                    <a:pt x="10367" y="29621"/>
                    <a:pt x="10852" y="20573"/>
                    <a:pt x="16735" y="15291"/>
                  </a:cubicBezTo>
                  <a:cubicBezTo>
                    <a:pt x="19469" y="12835"/>
                    <a:pt x="22888" y="11626"/>
                    <a:pt x="26295" y="11626"/>
                  </a:cubicBezTo>
                  <a:close/>
                  <a:moveTo>
                    <a:pt x="29555" y="0"/>
                  </a:moveTo>
                  <a:cubicBezTo>
                    <a:pt x="29151" y="0"/>
                    <a:pt x="28776" y="257"/>
                    <a:pt x="28644" y="662"/>
                  </a:cubicBezTo>
                  <a:lnTo>
                    <a:pt x="27733" y="3455"/>
                  </a:lnTo>
                  <a:cubicBezTo>
                    <a:pt x="27249" y="3423"/>
                    <a:pt x="26766" y="3408"/>
                    <a:pt x="26283" y="3408"/>
                  </a:cubicBezTo>
                  <a:cubicBezTo>
                    <a:pt x="22784" y="3408"/>
                    <a:pt x="19327" y="4224"/>
                    <a:pt x="16189" y="5799"/>
                  </a:cubicBezTo>
                  <a:lnTo>
                    <a:pt x="14171" y="3553"/>
                  </a:lnTo>
                  <a:cubicBezTo>
                    <a:pt x="13982" y="3343"/>
                    <a:pt x="13721" y="3235"/>
                    <a:pt x="13458" y="3235"/>
                  </a:cubicBezTo>
                  <a:cubicBezTo>
                    <a:pt x="13230" y="3235"/>
                    <a:pt x="13002" y="3316"/>
                    <a:pt x="12819" y="3481"/>
                  </a:cubicBezTo>
                  <a:lnTo>
                    <a:pt x="5652" y="9916"/>
                  </a:lnTo>
                  <a:cubicBezTo>
                    <a:pt x="5259" y="10269"/>
                    <a:pt x="5226" y="10876"/>
                    <a:pt x="5580" y="11269"/>
                  </a:cubicBezTo>
                  <a:lnTo>
                    <a:pt x="7537" y="13447"/>
                  </a:lnTo>
                  <a:cubicBezTo>
                    <a:pt x="5284" y="16824"/>
                    <a:pt x="4034" y="20696"/>
                    <a:pt x="3805" y="24623"/>
                  </a:cubicBezTo>
                  <a:lnTo>
                    <a:pt x="849" y="25247"/>
                  </a:lnTo>
                  <a:cubicBezTo>
                    <a:pt x="331" y="25358"/>
                    <a:pt x="0" y="25865"/>
                    <a:pt x="109" y="26382"/>
                  </a:cubicBezTo>
                  <a:lnTo>
                    <a:pt x="2100" y="35807"/>
                  </a:lnTo>
                  <a:cubicBezTo>
                    <a:pt x="2195" y="36257"/>
                    <a:pt x="2594" y="36567"/>
                    <a:pt x="3037" y="36567"/>
                  </a:cubicBezTo>
                  <a:cubicBezTo>
                    <a:pt x="3103" y="36567"/>
                    <a:pt x="3169" y="36560"/>
                    <a:pt x="3236" y="36546"/>
                  </a:cubicBezTo>
                  <a:lnTo>
                    <a:pt x="6106" y="35939"/>
                  </a:lnTo>
                  <a:cubicBezTo>
                    <a:pt x="7880" y="39521"/>
                    <a:pt x="10574" y="42566"/>
                    <a:pt x="13911" y="44766"/>
                  </a:cubicBezTo>
                  <a:lnTo>
                    <a:pt x="12975" y="47633"/>
                  </a:lnTo>
                  <a:cubicBezTo>
                    <a:pt x="12811" y="48136"/>
                    <a:pt x="13086" y="48677"/>
                    <a:pt x="13588" y="48841"/>
                  </a:cubicBezTo>
                  <a:lnTo>
                    <a:pt x="22744" y="51828"/>
                  </a:lnTo>
                  <a:cubicBezTo>
                    <a:pt x="22843" y="51860"/>
                    <a:pt x="22943" y="51876"/>
                    <a:pt x="23041" y="51876"/>
                  </a:cubicBezTo>
                  <a:cubicBezTo>
                    <a:pt x="23445" y="51876"/>
                    <a:pt x="23820" y="51619"/>
                    <a:pt x="23953" y="51215"/>
                  </a:cubicBezTo>
                  <a:lnTo>
                    <a:pt x="24864" y="48423"/>
                  </a:lnTo>
                  <a:cubicBezTo>
                    <a:pt x="25346" y="48454"/>
                    <a:pt x="25827" y="48469"/>
                    <a:pt x="26308" y="48469"/>
                  </a:cubicBezTo>
                  <a:cubicBezTo>
                    <a:pt x="29808" y="48469"/>
                    <a:pt x="33267" y="47654"/>
                    <a:pt x="36407" y="46078"/>
                  </a:cubicBezTo>
                  <a:lnTo>
                    <a:pt x="38424" y="48323"/>
                  </a:lnTo>
                  <a:cubicBezTo>
                    <a:pt x="38613" y="48534"/>
                    <a:pt x="38874" y="48641"/>
                    <a:pt x="39137" y="48641"/>
                  </a:cubicBezTo>
                  <a:cubicBezTo>
                    <a:pt x="39365" y="48641"/>
                    <a:pt x="39593" y="48560"/>
                    <a:pt x="39776" y="48396"/>
                  </a:cubicBezTo>
                  <a:lnTo>
                    <a:pt x="46943" y="41961"/>
                  </a:lnTo>
                  <a:cubicBezTo>
                    <a:pt x="47336" y="41607"/>
                    <a:pt x="47369" y="41002"/>
                    <a:pt x="47015" y="40608"/>
                  </a:cubicBezTo>
                  <a:lnTo>
                    <a:pt x="45059" y="38429"/>
                  </a:lnTo>
                  <a:cubicBezTo>
                    <a:pt x="47311" y="35052"/>
                    <a:pt x="48561" y="31183"/>
                    <a:pt x="48790" y="27253"/>
                  </a:cubicBezTo>
                  <a:lnTo>
                    <a:pt x="51746" y="26629"/>
                  </a:lnTo>
                  <a:cubicBezTo>
                    <a:pt x="52264" y="26520"/>
                    <a:pt x="52595" y="26013"/>
                    <a:pt x="52486" y="25495"/>
                  </a:cubicBezTo>
                  <a:lnTo>
                    <a:pt x="50495" y="16071"/>
                  </a:lnTo>
                  <a:cubicBezTo>
                    <a:pt x="50400" y="15619"/>
                    <a:pt x="50002" y="15310"/>
                    <a:pt x="49560" y="15310"/>
                  </a:cubicBezTo>
                  <a:cubicBezTo>
                    <a:pt x="49494" y="15310"/>
                    <a:pt x="49428" y="15317"/>
                    <a:pt x="49361" y="15331"/>
                  </a:cubicBezTo>
                  <a:lnTo>
                    <a:pt x="46491" y="15938"/>
                  </a:lnTo>
                  <a:cubicBezTo>
                    <a:pt x="44717" y="12356"/>
                    <a:pt x="42023" y="9309"/>
                    <a:pt x="38686" y="7111"/>
                  </a:cubicBezTo>
                  <a:lnTo>
                    <a:pt x="39622" y="4244"/>
                  </a:lnTo>
                  <a:cubicBezTo>
                    <a:pt x="39786" y="3742"/>
                    <a:pt x="39511" y="3200"/>
                    <a:pt x="39007" y="3037"/>
                  </a:cubicBezTo>
                  <a:lnTo>
                    <a:pt x="29851" y="48"/>
                  </a:lnTo>
                  <a:cubicBezTo>
                    <a:pt x="29753" y="15"/>
                    <a:pt x="29653" y="0"/>
                    <a:pt x="295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2"/>
            <p:cNvSpPr/>
            <p:nvPr/>
          </p:nvSpPr>
          <p:spPr>
            <a:xfrm>
              <a:off x="1516675" y="2313019"/>
              <a:ext cx="559819" cy="552095"/>
            </a:xfrm>
            <a:custGeom>
              <a:avLst/>
              <a:gdLst/>
              <a:ahLst/>
              <a:cxnLst/>
              <a:rect l="l" t="t" r="r" b="b"/>
              <a:pathLst>
                <a:path w="32614" h="32164" extrusionOk="0">
                  <a:moveTo>
                    <a:pt x="16304" y="7207"/>
                  </a:moveTo>
                  <a:cubicBezTo>
                    <a:pt x="18736" y="7207"/>
                    <a:pt x="21158" y="8201"/>
                    <a:pt x="22910" y="10153"/>
                  </a:cubicBezTo>
                  <a:cubicBezTo>
                    <a:pt x="26186" y="13800"/>
                    <a:pt x="25885" y="19410"/>
                    <a:pt x="22238" y="22686"/>
                  </a:cubicBezTo>
                  <a:cubicBezTo>
                    <a:pt x="20543" y="24209"/>
                    <a:pt x="18424" y="24958"/>
                    <a:pt x="16312" y="24958"/>
                  </a:cubicBezTo>
                  <a:cubicBezTo>
                    <a:pt x="13880" y="24958"/>
                    <a:pt x="11458" y="23964"/>
                    <a:pt x="9704" y="22012"/>
                  </a:cubicBezTo>
                  <a:cubicBezTo>
                    <a:pt x="6430" y="18366"/>
                    <a:pt x="6731" y="12755"/>
                    <a:pt x="10377" y="9479"/>
                  </a:cubicBezTo>
                  <a:cubicBezTo>
                    <a:pt x="12072" y="7957"/>
                    <a:pt x="14192" y="7207"/>
                    <a:pt x="16304" y="7207"/>
                  </a:cubicBezTo>
                  <a:close/>
                  <a:moveTo>
                    <a:pt x="18327" y="0"/>
                  </a:moveTo>
                  <a:cubicBezTo>
                    <a:pt x="18076" y="0"/>
                    <a:pt x="17843" y="160"/>
                    <a:pt x="17762" y="410"/>
                  </a:cubicBezTo>
                  <a:lnTo>
                    <a:pt x="17196" y="2142"/>
                  </a:lnTo>
                  <a:cubicBezTo>
                    <a:pt x="16896" y="2123"/>
                    <a:pt x="16597" y="2113"/>
                    <a:pt x="16298" y="2113"/>
                  </a:cubicBezTo>
                  <a:cubicBezTo>
                    <a:pt x="14129" y="2113"/>
                    <a:pt x="11985" y="2618"/>
                    <a:pt x="10040" y="3596"/>
                  </a:cubicBezTo>
                  <a:lnTo>
                    <a:pt x="8789" y="2203"/>
                  </a:lnTo>
                  <a:cubicBezTo>
                    <a:pt x="8672" y="2073"/>
                    <a:pt x="8510" y="2006"/>
                    <a:pt x="8347" y="2006"/>
                  </a:cubicBezTo>
                  <a:cubicBezTo>
                    <a:pt x="8206" y="2006"/>
                    <a:pt x="8064" y="2056"/>
                    <a:pt x="7951" y="2158"/>
                  </a:cubicBezTo>
                  <a:lnTo>
                    <a:pt x="3508" y="6148"/>
                  </a:lnTo>
                  <a:cubicBezTo>
                    <a:pt x="3263" y="6367"/>
                    <a:pt x="3243" y="6743"/>
                    <a:pt x="3463" y="6988"/>
                  </a:cubicBezTo>
                  <a:lnTo>
                    <a:pt x="4675" y="8337"/>
                  </a:lnTo>
                  <a:cubicBezTo>
                    <a:pt x="3302" y="10401"/>
                    <a:pt x="2503" y="12792"/>
                    <a:pt x="2361" y="15267"/>
                  </a:cubicBezTo>
                  <a:lnTo>
                    <a:pt x="528" y="15654"/>
                  </a:lnTo>
                  <a:cubicBezTo>
                    <a:pt x="207" y="15722"/>
                    <a:pt x="1" y="16037"/>
                    <a:pt x="70" y="16357"/>
                  </a:cubicBezTo>
                  <a:lnTo>
                    <a:pt x="1304" y="22201"/>
                  </a:lnTo>
                  <a:cubicBezTo>
                    <a:pt x="1362" y="22479"/>
                    <a:pt x="1608" y="22671"/>
                    <a:pt x="1883" y="22671"/>
                  </a:cubicBezTo>
                  <a:cubicBezTo>
                    <a:pt x="1924" y="22671"/>
                    <a:pt x="1965" y="22667"/>
                    <a:pt x="2007" y="22658"/>
                  </a:cubicBezTo>
                  <a:lnTo>
                    <a:pt x="3787" y="22282"/>
                  </a:lnTo>
                  <a:cubicBezTo>
                    <a:pt x="4887" y="24504"/>
                    <a:pt x="6556" y="26393"/>
                    <a:pt x="8626" y="27756"/>
                  </a:cubicBezTo>
                  <a:lnTo>
                    <a:pt x="8046" y="29533"/>
                  </a:lnTo>
                  <a:cubicBezTo>
                    <a:pt x="7945" y="29845"/>
                    <a:pt x="8115" y="30181"/>
                    <a:pt x="8427" y="30282"/>
                  </a:cubicBezTo>
                  <a:lnTo>
                    <a:pt x="14104" y="32134"/>
                  </a:lnTo>
                  <a:cubicBezTo>
                    <a:pt x="14165" y="32154"/>
                    <a:pt x="14227" y="32164"/>
                    <a:pt x="14289" y="32164"/>
                  </a:cubicBezTo>
                  <a:cubicBezTo>
                    <a:pt x="14539" y="32164"/>
                    <a:pt x="14771" y="32004"/>
                    <a:pt x="14852" y="31753"/>
                  </a:cubicBezTo>
                  <a:lnTo>
                    <a:pt x="15419" y="30023"/>
                  </a:lnTo>
                  <a:cubicBezTo>
                    <a:pt x="15718" y="30042"/>
                    <a:pt x="16016" y="30052"/>
                    <a:pt x="16315" y="30052"/>
                  </a:cubicBezTo>
                  <a:cubicBezTo>
                    <a:pt x="18485" y="30052"/>
                    <a:pt x="20629" y="29546"/>
                    <a:pt x="22575" y="28569"/>
                  </a:cubicBezTo>
                  <a:lnTo>
                    <a:pt x="23826" y="29961"/>
                  </a:lnTo>
                  <a:cubicBezTo>
                    <a:pt x="23943" y="30092"/>
                    <a:pt x="24105" y="30158"/>
                    <a:pt x="24268" y="30158"/>
                  </a:cubicBezTo>
                  <a:cubicBezTo>
                    <a:pt x="24409" y="30158"/>
                    <a:pt x="24551" y="30108"/>
                    <a:pt x="24665" y="30006"/>
                  </a:cubicBezTo>
                  <a:lnTo>
                    <a:pt x="29108" y="26015"/>
                  </a:lnTo>
                  <a:cubicBezTo>
                    <a:pt x="29351" y="25797"/>
                    <a:pt x="29372" y="25421"/>
                    <a:pt x="29153" y="25178"/>
                  </a:cubicBezTo>
                  <a:lnTo>
                    <a:pt x="27940" y="23828"/>
                  </a:lnTo>
                  <a:cubicBezTo>
                    <a:pt x="29314" y="21764"/>
                    <a:pt x="30113" y="19373"/>
                    <a:pt x="30255" y="16898"/>
                  </a:cubicBezTo>
                  <a:lnTo>
                    <a:pt x="32088" y="16510"/>
                  </a:lnTo>
                  <a:cubicBezTo>
                    <a:pt x="32408" y="16443"/>
                    <a:pt x="32613" y="16128"/>
                    <a:pt x="32546" y="15806"/>
                  </a:cubicBezTo>
                  <a:lnTo>
                    <a:pt x="31311" y="9964"/>
                  </a:lnTo>
                  <a:cubicBezTo>
                    <a:pt x="31252" y="9684"/>
                    <a:pt x="31005" y="9493"/>
                    <a:pt x="30730" y="9493"/>
                  </a:cubicBezTo>
                  <a:cubicBezTo>
                    <a:pt x="30690" y="9493"/>
                    <a:pt x="30648" y="9497"/>
                    <a:pt x="30607" y="9505"/>
                  </a:cubicBezTo>
                  <a:lnTo>
                    <a:pt x="28827" y="9881"/>
                  </a:lnTo>
                  <a:cubicBezTo>
                    <a:pt x="27727" y="7661"/>
                    <a:pt x="26058" y="5772"/>
                    <a:pt x="23988" y="4409"/>
                  </a:cubicBezTo>
                  <a:lnTo>
                    <a:pt x="24568" y="2632"/>
                  </a:lnTo>
                  <a:cubicBezTo>
                    <a:pt x="24670" y="2320"/>
                    <a:pt x="24500" y="1984"/>
                    <a:pt x="24188" y="1883"/>
                  </a:cubicBezTo>
                  <a:lnTo>
                    <a:pt x="18511" y="30"/>
                  </a:lnTo>
                  <a:cubicBezTo>
                    <a:pt x="18450" y="10"/>
                    <a:pt x="18388" y="0"/>
                    <a:pt x="18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 name="Google Shape;212;p32"/>
            <p:cNvGrpSpPr/>
            <p:nvPr/>
          </p:nvGrpSpPr>
          <p:grpSpPr>
            <a:xfrm>
              <a:off x="3270233" y="3897000"/>
              <a:ext cx="306653" cy="306618"/>
              <a:chOff x="3270233" y="3897000"/>
              <a:chExt cx="306653" cy="306618"/>
            </a:xfrm>
          </p:grpSpPr>
          <p:sp>
            <p:nvSpPr>
              <p:cNvPr id="213" name="Google Shape;213;p32"/>
              <p:cNvSpPr/>
              <p:nvPr/>
            </p:nvSpPr>
            <p:spPr>
              <a:xfrm>
                <a:off x="3270233" y="3897000"/>
                <a:ext cx="306653" cy="306618"/>
              </a:xfrm>
              <a:custGeom>
                <a:avLst/>
                <a:gdLst/>
                <a:ahLst/>
                <a:cxnLst/>
                <a:rect l="l" t="t" r="r" b="b"/>
                <a:pathLst>
                  <a:path w="17865" h="17863" extrusionOk="0">
                    <a:moveTo>
                      <a:pt x="8934" y="1"/>
                    </a:moveTo>
                    <a:cubicBezTo>
                      <a:pt x="3999" y="1"/>
                      <a:pt x="2" y="3999"/>
                      <a:pt x="2" y="8932"/>
                    </a:cubicBezTo>
                    <a:cubicBezTo>
                      <a:pt x="1" y="10968"/>
                      <a:pt x="697" y="12941"/>
                      <a:pt x="1976" y="14525"/>
                    </a:cubicBezTo>
                    <a:lnTo>
                      <a:pt x="235" y="16985"/>
                    </a:lnTo>
                    <a:cubicBezTo>
                      <a:pt x="444" y="16993"/>
                      <a:pt x="646" y="16997"/>
                      <a:pt x="842" y="16997"/>
                    </a:cubicBezTo>
                    <a:cubicBezTo>
                      <a:pt x="2291" y="16997"/>
                      <a:pt x="3395" y="16784"/>
                      <a:pt x="4219" y="16507"/>
                    </a:cubicBezTo>
                    <a:cubicBezTo>
                      <a:pt x="5633" y="17393"/>
                      <a:pt x="7266" y="17863"/>
                      <a:pt x="8934" y="17863"/>
                    </a:cubicBezTo>
                    <a:cubicBezTo>
                      <a:pt x="13866" y="17863"/>
                      <a:pt x="17865" y="13865"/>
                      <a:pt x="17865" y="8932"/>
                    </a:cubicBezTo>
                    <a:cubicBezTo>
                      <a:pt x="17865" y="3999"/>
                      <a:pt x="13866" y="1"/>
                      <a:pt x="89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2"/>
              <p:cNvSpPr/>
              <p:nvPr/>
            </p:nvSpPr>
            <p:spPr>
              <a:xfrm>
                <a:off x="3342274" y="4031677"/>
                <a:ext cx="33884" cy="32596"/>
              </a:xfrm>
              <a:custGeom>
                <a:avLst/>
                <a:gdLst/>
                <a:ahLst/>
                <a:cxnLst/>
                <a:rect l="l" t="t" r="r" b="b"/>
                <a:pathLst>
                  <a:path w="1974" h="1899" extrusionOk="0">
                    <a:moveTo>
                      <a:pt x="1024" y="0"/>
                    </a:moveTo>
                    <a:cubicBezTo>
                      <a:pt x="640" y="0"/>
                      <a:pt x="294" y="231"/>
                      <a:pt x="147" y="587"/>
                    </a:cubicBezTo>
                    <a:cubicBezTo>
                      <a:pt x="0" y="941"/>
                      <a:pt x="81" y="1349"/>
                      <a:pt x="353" y="1621"/>
                    </a:cubicBezTo>
                    <a:cubicBezTo>
                      <a:pt x="534" y="1803"/>
                      <a:pt x="778" y="1899"/>
                      <a:pt x="1025" y="1899"/>
                    </a:cubicBezTo>
                    <a:cubicBezTo>
                      <a:pt x="1147" y="1899"/>
                      <a:pt x="1270" y="1875"/>
                      <a:pt x="1387" y="1827"/>
                    </a:cubicBezTo>
                    <a:cubicBezTo>
                      <a:pt x="1743" y="1680"/>
                      <a:pt x="1974" y="1334"/>
                      <a:pt x="1974" y="950"/>
                    </a:cubicBezTo>
                    <a:cubicBezTo>
                      <a:pt x="1974" y="424"/>
                      <a:pt x="1549" y="0"/>
                      <a:pt x="1024" y="0"/>
                    </a:cubicBezTo>
                    <a:close/>
                  </a:path>
                </a:pathLst>
              </a:custGeom>
              <a:solidFill>
                <a:srgbClr val="D1E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2"/>
              <p:cNvSpPr/>
              <p:nvPr/>
            </p:nvSpPr>
            <p:spPr>
              <a:xfrm>
                <a:off x="3405973" y="4031677"/>
                <a:ext cx="33918" cy="32596"/>
              </a:xfrm>
              <a:custGeom>
                <a:avLst/>
                <a:gdLst/>
                <a:ahLst/>
                <a:cxnLst/>
                <a:rect l="l" t="t" r="r" b="b"/>
                <a:pathLst>
                  <a:path w="1976" h="1899" extrusionOk="0">
                    <a:moveTo>
                      <a:pt x="1026" y="0"/>
                    </a:moveTo>
                    <a:cubicBezTo>
                      <a:pt x="642" y="0"/>
                      <a:pt x="295" y="231"/>
                      <a:pt x="147" y="587"/>
                    </a:cubicBezTo>
                    <a:cubicBezTo>
                      <a:pt x="1" y="941"/>
                      <a:pt x="82" y="1349"/>
                      <a:pt x="353" y="1621"/>
                    </a:cubicBezTo>
                    <a:cubicBezTo>
                      <a:pt x="536" y="1803"/>
                      <a:pt x="779" y="1899"/>
                      <a:pt x="1026" y="1899"/>
                    </a:cubicBezTo>
                    <a:cubicBezTo>
                      <a:pt x="1148" y="1899"/>
                      <a:pt x="1271" y="1875"/>
                      <a:pt x="1389" y="1827"/>
                    </a:cubicBezTo>
                    <a:cubicBezTo>
                      <a:pt x="1743" y="1680"/>
                      <a:pt x="1976" y="1334"/>
                      <a:pt x="1976" y="950"/>
                    </a:cubicBezTo>
                    <a:cubicBezTo>
                      <a:pt x="1976" y="424"/>
                      <a:pt x="1550" y="0"/>
                      <a:pt x="1026" y="0"/>
                    </a:cubicBezTo>
                    <a:close/>
                  </a:path>
                </a:pathLst>
              </a:custGeom>
              <a:solidFill>
                <a:srgbClr val="D1E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2"/>
              <p:cNvSpPr/>
              <p:nvPr/>
            </p:nvSpPr>
            <p:spPr>
              <a:xfrm>
                <a:off x="3469707" y="4031677"/>
                <a:ext cx="33884" cy="32596"/>
              </a:xfrm>
              <a:custGeom>
                <a:avLst/>
                <a:gdLst/>
                <a:ahLst/>
                <a:cxnLst/>
                <a:rect l="l" t="t" r="r" b="b"/>
                <a:pathLst>
                  <a:path w="1974" h="1899" extrusionOk="0">
                    <a:moveTo>
                      <a:pt x="1024" y="0"/>
                    </a:moveTo>
                    <a:cubicBezTo>
                      <a:pt x="640" y="0"/>
                      <a:pt x="294" y="231"/>
                      <a:pt x="147" y="587"/>
                    </a:cubicBezTo>
                    <a:cubicBezTo>
                      <a:pt x="0" y="941"/>
                      <a:pt x="82" y="1349"/>
                      <a:pt x="353" y="1621"/>
                    </a:cubicBezTo>
                    <a:cubicBezTo>
                      <a:pt x="535" y="1803"/>
                      <a:pt x="778" y="1899"/>
                      <a:pt x="1025" y="1899"/>
                    </a:cubicBezTo>
                    <a:cubicBezTo>
                      <a:pt x="1147" y="1899"/>
                      <a:pt x="1270" y="1875"/>
                      <a:pt x="1387" y="1827"/>
                    </a:cubicBezTo>
                    <a:cubicBezTo>
                      <a:pt x="1743" y="1680"/>
                      <a:pt x="1974" y="1334"/>
                      <a:pt x="1974" y="950"/>
                    </a:cubicBezTo>
                    <a:cubicBezTo>
                      <a:pt x="1974" y="424"/>
                      <a:pt x="1550" y="0"/>
                      <a:pt x="1024" y="0"/>
                    </a:cubicBezTo>
                    <a:close/>
                  </a:path>
                </a:pathLst>
              </a:custGeom>
              <a:solidFill>
                <a:srgbClr val="D1E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7" name="Google Shape;217;p32"/>
          <p:cNvSpPr/>
          <p:nvPr/>
        </p:nvSpPr>
        <p:spPr>
          <a:xfrm>
            <a:off x="2945574" y="4966620"/>
            <a:ext cx="353874" cy="77345"/>
          </a:xfrm>
          <a:custGeom>
            <a:avLst/>
            <a:gdLst/>
            <a:ahLst/>
            <a:cxnLst/>
            <a:rect l="l" t="t" r="r" b="b"/>
            <a:pathLst>
              <a:path w="20616" h="4506" extrusionOk="0">
                <a:moveTo>
                  <a:pt x="13200" y="1"/>
                </a:moveTo>
                <a:lnTo>
                  <a:pt x="12589" y="2804"/>
                </a:lnTo>
                <a:lnTo>
                  <a:pt x="1" y="3161"/>
                </a:lnTo>
                <a:lnTo>
                  <a:pt x="1756" y="4506"/>
                </a:lnTo>
                <a:lnTo>
                  <a:pt x="20615" y="3910"/>
                </a:lnTo>
                <a:lnTo>
                  <a:pt x="132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2"/>
          <p:cNvSpPr/>
          <p:nvPr/>
        </p:nvSpPr>
        <p:spPr>
          <a:xfrm>
            <a:off x="2818862" y="5022715"/>
            <a:ext cx="97360" cy="25696"/>
          </a:xfrm>
          <a:custGeom>
            <a:avLst/>
            <a:gdLst/>
            <a:ahLst/>
            <a:cxnLst/>
            <a:rect l="l" t="t" r="r" b="b"/>
            <a:pathLst>
              <a:path w="5672" h="1497" extrusionOk="0">
                <a:moveTo>
                  <a:pt x="5672" y="1"/>
                </a:moveTo>
                <a:lnTo>
                  <a:pt x="258" y="155"/>
                </a:lnTo>
                <a:lnTo>
                  <a:pt x="1" y="1497"/>
                </a:lnTo>
                <a:lnTo>
                  <a:pt x="1" y="1497"/>
                </a:lnTo>
                <a:lnTo>
                  <a:pt x="4896" y="1358"/>
                </a:lnTo>
                <a:lnTo>
                  <a:pt x="56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8" name="Picture 2" descr="Logo Politeknik Negeri Madiun Terbaru - Kado Wisudaku"/>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54526" y="155586"/>
            <a:ext cx="878852" cy="878852"/>
          </a:xfrm>
          <a:prstGeom prst="rect">
            <a:avLst/>
          </a:prstGeom>
          <a:noFill/>
          <a:extLst>
            <a:ext uri="{909E8E84-426E-40DD-AFC4-6F175D3DCCD1}">
              <a14:hiddenFill xmlns:a14="http://schemas.microsoft.com/office/drawing/2010/main">
                <a:solidFill>
                  <a:srgbClr val="FFFFFF"/>
                </a:solidFill>
              </a14:hiddenFill>
            </a:ext>
          </a:extLst>
        </p:spPr>
      </p:pic>
      <p:sp>
        <p:nvSpPr>
          <p:cNvPr id="160" name="Content Placeholder 2"/>
          <p:cNvSpPr txBox="1">
            <a:spLocks/>
          </p:cNvSpPr>
          <p:nvPr/>
        </p:nvSpPr>
        <p:spPr>
          <a:xfrm>
            <a:off x="1021589" y="1188964"/>
            <a:ext cx="6954490" cy="1374577"/>
          </a:xfrm>
          <a:prstGeom prst="rect">
            <a:avLst/>
          </a:prstGeom>
        </p:spPr>
        <p:txBody>
          <a:bodyPr vert="horz" lIns="91440" tIns="45720" rIns="91440" bIns="45720" rtlCol="0">
            <a:no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800" b="1" dirty="0">
                <a:latin typeface="Adobe Fan Heiti Std B" panose="020B0700000000000000" pitchFamily="34" charset="-128"/>
                <a:ea typeface="Adobe Fan Heiti Std B" panose="020B0700000000000000" pitchFamily="34" charset="-128"/>
              </a:rPr>
              <a:t>SISTEM INFORMASI TUGAS AKHIR (SINTA) </a:t>
            </a:r>
          </a:p>
          <a:p>
            <a:pPr marL="0" indent="0" algn="ctr">
              <a:buNone/>
            </a:pPr>
            <a:r>
              <a:rPr lang="en-US" sz="1800" b="1" dirty="0">
                <a:latin typeface="Adobe Fan Heiti Std B" panose="020B0700000000000000" pitchFamily="34" charset="-128"/>
                <a:ea typeface="Adobe Fan Heiti Std B" panose="020B0700000000000000" pitchFamily="34" charset="-128"/>
              </a:rPr>
              <a:t>BERBASIS </a:t>
            </a:r>
            <a:r>
              <a:rPr lang="en-US" sz="1800" b="1" i="1" dirty="0">
                <a:latin typeface="Adobe Fan Heiti Std B" panose="020B0700000000000000" pitchFamily="34" charset="-128"/>
                <a:ea typeface="Adobe Fan Heiti Std B" panose="020B0700000000000000" pitchFamily="34" charset="-128"/>
              </a:rPr>
              <a:t>WEB</a:t>
            </a:r>
            <a:r>
              <a:rPr lang="en-US" sz="1800" b="1" dirty="0">
                <a:latin typeface="Adobe Fan Heiti Std B" panose="020B0700000000000000" pitchFamily="34" charset="-128"/>
                <a:ea typeface="Adobe Fan Heiti Std B" panose="020B0700000000000000" pitchFamily="34" charset="-128"/>
              </a:rPr>
              <a:t> </a:t>
            </a:r>
          </a:p>
          <a:p>
            <a:pPr marL="0" indent="0" algn="ctr">
              <a:buNone/>
            </a:pPr>
            <a:r>
              <a:rPr lang="en-US" sz="1800" b="1" dirty="0">
                <a:latin typeface="Adobe Fan Heiti Std B" panose="020B0700000000000000" pitchFamily="34" charset="-128"/>
                <a:ea typeface="Adobe Fan Heiti Std B" panose="020B0700000000000000" pitchFamily="34" charset="-128"/>
              </a:rPr>
              <a:t>MENGGUNAKAN </a:t>
            </a:r>
            <a:r>
              <a:rPr lang="en-US" sz="1800" b="1" i="1" dirty="0">
                <a:latin typeface="Adobe Fan Heiti Std B" panose="020B0700000000000000" pitchFamily="34" charset="-128"/>
                <a:ea typeface="Adobe Fan Heiti Std B" panose="020B0700000000000000" pitchFamily="34" charset="-128"/>
              </a:rPr>
              <a:t>FRAMEWOK CODEIGNITER</a:t>
            </a:r>
            <a:endParaRPr lang="id-ID" sz="1800" dirty="0">
              <a:latin typeface="Adobe Fan Heiti Std B" panose="020B0700000000000000" pitchFamily="34" charset="-128"/>
              <a:ea typeface="Adobe Fan Heiti Std B" panose="020B0700000000000000" pitchFamily="34" charset="-128"/>
            </a:endParaRPr>
          </a:p>
          <a:p>
            <a:pPr marL="0" indent="0" algn="ctr">
              <a:lnSpc>
                <a:spcPct val="100000"/>
              </a:lnSpc>
              <a:buNone/>
            </a:pPr>
            <a:br>
              <a:rPr lang="en-GB" sz="2000" b="1" dirty="0">
                <a:latin typeface="Adobe Fan Heiti Std B" panose="020B0700000000000000" pitchFamily="34" charset="-128"/>
                <a:ea typeface="Adobe Fan Heiti Std B" panose="020B0700000000000000" pitchFamily="34" charset="-128"/>
                <a:cs typeface="Times New Roman" panose="02020603050405020304" pitchFamily="18" charset="0"/>
              </a:rPr>
            </a:br>
            <a:endParaRPr lang="en-US" sz="2000" b="1" dirty="0">
              <a:latin typeface="Adobe Fan Heiti Std B" panose="020B0700000000000000" pitchFamily="34" charset="-128"/>
              <a:ea typeface="Adobe Fan Heiti Std B" panose="020B0700000000000000" pitchFamily="34" charset="-128"/>
            </a:endParaRPr>
          </a:p>
        </p:txBody>
      </p:sp>
      <p:sp>
        <p:nvSpPr>
          <p:cNvPr id="161" name="Content Placeholder 2"/>
          <p:cNvSpPr txBox="1">
            <a:spLocks/>
          </p:cNvSpPr>
          <p:nvPr/>
        </p:nvSpPr>
        <p:spPr>
          <a:xfrm>
            <a:off x="2160105" y="2276449"/>
            <a:ext cx="4765183" cy="1933884"/>
          </a:xfrm>
          <a:prstGeom prst="rect">
            <a:avLst/>
          </a:prstGeom>
        </p:spPr>
        <p:txBody>
          <a:bodyPr vert="horz" lIns="91440" tIns="45720" rIns="91440" bIns="45720" rtlCol="0">
            <a:noAutofit/>
          </a:bodyPr>
          <a:lst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defRPr/>
            </a:pPr>
            <a:r>
              <a:rPr lang="en-US" sz="1800" b="1" dirty="0" err="1">
                <a:latin typeface="Times New Roman" panose="02020603050405020304" pitchFamily="18" charset="0"/>
                <a:cs typeface="Times New Roman" panose="02020603050405020304" pitchFamily="18" charset="0"/>
              </a:rPr>
              <a:t>Dosen</a:t>
            </a:r>
            <a:r>
              <a:rPr lang="en-US" sz="1800" b="1" dirty="0">
                <a:latin typeface="Times New Roman" panose="02020603050405020304" pitchFamily="18" charset="0"/>
                <a:cs typeface="Times New Roman" panose="02020603050405020304" pitchFamily="18" charset="0"/>
              </a:rPr>
              <a:t> </a:t>
            </a:r>
            <a:r>
              <a:rPr lang="en-US" sz="1800" b="1" dirty="0" err="1">
                <a:latin typeface="Times New Roman" panose="02020603050405020304" pitchFamily="18" charset="0"/>
                <a:cs typeface="Times New Roman" panose="02020603050405020304" pitchFamily="18" charset="0"/>
              </a:rPr>
              <a:t>Pembimbing</a:t>
            </a:r>
            <a:r>
              <a:rPr lang="en-US" sz="1800" b="1" dirty="0">
                <a:latin typeface="Times New Roman" panose="02020603050405020304" pitchFamily="18" charset="0"/>
                <a:cs typeface="Times New Roman" panose="02020603050405020304" pitchFamily="18" charset="0"/>
              </a:rPr>
              <a:t> 1:</a:t>
            </a:r>
          </a:p>
          <a:p>
            <a:pPr marL="0" indent="0" algn="ctr">
              <a:buNone/>
              <a:defRPr/>
            </a:pPr>
            <a:r>
              <a:rPr lang="en-US" sz="1800" b="1" u="sng" dirty="0" err="1"/>
              <a:t>Susilo</a:t>
            </a:r>
            <a:r>
              <a:rPr lang="en-US" sz="1800" b="1" u="sng" dirty="0"/>
              <a:t> </a:t>
            </a:r>
            <a:r>
              <a:rPr lang="en-US" sz="1800" b="1" u="sng" dirty="0" err="1"/>
              <a:t>Veri</a:t>
            </a:r>
            <a:r>
              <a:rPr lang="en-US" sz="1800" b="1" u="sng" dirty="0"/>
              <a:t> </a:t>
            </a:r>
            <a:r>
              <a:rPr lang="en-US" sz="1800" b="1" u="sng" dirty="0" err="1"/>
              <a:t>Yulianto</a:t>
            </a:r>
            <a:r>
              <a:rPr lang="en-US" sz="1800" b="1" u="sng" dirty="0"/>
              <a:t>, </a:t>
            </a:r>
            <a:r>
              <a:rPr lang="en-US" sz="1800" b="1" u="sng" dirty="0" err="1"/>
              <a:t>S.Kom</a:t>
            </a:r>
            <a:r>
              <a:rPr lang="en-US" sz="1800" b="1" u="sng" dirty="0"/>
              <a:t>., M.T.</a:t>
            </a:r>
            <a:endParaRPr lang="id-ID" sz="1800" dirty="0">
              <a:latin typeface="Times New Roman" panose="02020603050405020304" pitchFamily="18" charset="0"/>
              <a:cs typeface="Times New Roman" panose="02020603050405020304" pitchFamily="18" charset="0"/>
            </a:endParaRPr>
          </a:p>
          <a:p>
            <a:pPr marL="0" indent="0" algn="ctr">
              <a:buFont typeface="Arial" panose="020B0604020202020204" pitchFamily="34" charset="0"/>
              <a:buNone/>
              <a:defRPr/>
            </a:pPr>
            <a:r>
              <a:rPr lang="en-US" sz="1800" b="1" dirty="0" err="1">
                <a:latin typeface="Times New Roman" panose="02020603050405020304" pitchFamily="18" charset="0"/>
                <a:cs typeface="Times New Roman" panose="02020603050405020304" pitchFamily="18" charset="0"/>
              </a:rPr>
              <a:t>Dosen</a:t>
            </a:r>
            <a:r>
              <a:rPr lang="en-US" sz="1800" b="1" dirty="0">
                <a:latin typeface="Times New Roman" panose="02020603050405020304" pitchFamily="18" charset="0"/>
                <a:cs typeface="Times New Roman" panose="02020603050405020304" pitchFamily="18" charset="0"/>
              </a:rPr>
              <a:t> </a:t>
            </a:r>
            <a:r>
              <a:rPr lang="en-US" sz="1800" b="1" dirty="0" err="1">
                <a:latin typeface="Times New Roman" panose="02020603050405020304" pitchFamily="18" charset="0"/>
                <a:cs typeface="Times New Roman" panose="02020603050405020304" pitchFamily="18" charset="0"/>
              </a:rPr>
              <a:t>Pembimbing</a:t>
            </a:r>
            <a:r>
              <a:rPr lang="en-US" sz="1800" b="1" dirty="0">
                <a:latin typeface="Times New Roman" panose="02020603050405020304" pitchFamily="18" charset="0"/>
                <a:cs typeface="Times New Roman" panose="02020603050405020304" pitchFamily="18" charset="0"/>
              </a:rPr>
              <a:t> </a:t>
            </a:r>
            <a:r>
              <a:rPr lang="id-ID" sz="1800" b="1" dirty="0">
                <a:latin typeface="Times New Roman" panose="02020603050405020304" pitchFamily="18" charset="0"/>
                <a:cs typeface="Times New Roman" panose="02020603050405020304" pitchFamily="18" charset="0"/>
              </a:rPr>
              <a:t>2 </a:t>
            </a:r>
            <a:r>
              <a:rPr lang="en-US" sz="1800" b="1" dirty="0">
                <a:latin typeface="Times New Roman" panose="02020603050405020304" pitchFamily="18" charset="0"/>
                <a:cs typeface="Times New Roman" panose="02020603050405020304" pitchFamily="18" charset="0"/>
              </a:rPr>
              <a:t>:</a:t>
            </a:r>
          </a:p>
          <a:p>
            <a:pPr marL="0" indent="0" algn="ctr">
              <a:buNone/>
            </a:pPr>
            <a:r>
              <a:rPr lang="en-US" sz="1800" b="1" u="sng" dirty="0"/>
              <a:t>Hendrik </a:t>
            </a:r>
            <a:r>
              <a:rPr lang="en-US" sz="1800" b="1" u="sng" dirty="0" err="1"/>
              <a:t>Kusbandono</a:t>
            </a:r>
            <a:r>
              <a:rPr lang="en-US" sz="1800" b="1" u="sng" dirty="0"/>
              <a:t>, </a:t>
            </a:r>
            <a:r>
              <a:rPr lang="en-US" sz="1800" b="1" u="sng" dirty="0" err="1"/>
              <a:t>S.Kom</a:t>
            </a:r>
            <a:r>
              <a:rPr lang="en-US" sz="1800" b="1" u="sng" dirty="0"/>
              <a:t>., </a:t>
            </a:r>
            <a:r>
              <a:rPr lang="en-US" sz="1800" b="1" u="sng" dirty="0" err="1"/>
              <a:t>M.Kom</a:t>
            </a:r>
            <a:r>
              <a:rPr lang="en-US" sz="1800" b="1" u="sng" dirty="0"/>
              <a:t>.</a:t>
            </a:r>
            <a:endParaRPr lang="id-ID" sz="1800" dirty="0"/>
          </a:p>
        </p:txBody>
      </p:sp>
      <p:sp>
        <p:nvSpPr>
          <p:cNvPr id="162" name="Content Placeholder 2"/>
          <p:cNvSpPr txBox="1">
            <a:spLocks/>
          </p:cNvSpPr>
          <p:nvPr/>
        </p:nvSpPr>
        <p:spPr>
          <a:xfrm>
            <a:off x="3098386" y="4040829"/>
            <a:ext cx="2800896" cy="134221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4"/>
              </a:buClr>
              <a:buSzPts val="1600"/>
              <a:buFont typeface="Open Sans"/>
              <a:buNone/>
              <a:defRPr sz="1600" b="0" i="0" u="none" strike="noStrike" cap="none">
                <a:solidFill>
                  <a:schemeClr val="accent4"/>
                </a:solidFill>
                <a:latin typeface="Open Sans"/>
                <a:ea typeface="Open Sans"/>
                <a:cs typeface="Open Sans"/>
                <a:sym typeface="Open Sans"/>
              </a:defRPr>
            </a:lvl1pPr>
            <a:lvl2pPr marL="914400" marR="0" lvl="1" indent="-317500" algn="ctr" rtl="0">
              <a:lnSpc>
                <a:spcPct val="100000"/>
              </a:lnSpc>
              <a:spcBef>
                <a:spcPts val="0"/>
              </a:spcBef>
              <a:spcAft>
                <a:spcPts val="0"/>
              </a:spcAft>
              <a:buClr>
                <a:schemeClr val="accent4"/>
              </a:buClr>
              <a:buSzPts val="2800"/>
              <a:buFont typeface="Open Sans"/>
              <a:buNone/>
              <a:defRPr sz="2800" b="0" i="0" u="none" strike="noStrike" cap="none">
                <a:solidFill>
                  <a:schemeClr val="accent4"/>
                </a:solidFill>
                <a:latin typeface="Open Sans"/>
                <a:ea typeface="Open Sans"/>
                <a:cs typeface="Open Sans"/>
                <a:sym typeface="Open Sans"/>
              </a:defRPr>
            </a:lvl2pPr>
            <a:lvl3pPr marL="1371600" marR="0" lvl="2" indent="-317500" algn="ctr" rtl="0">
              <a:lnSpc>
                <a:spcPct val="100000"/>
              </a:lnSpc>
              <a:spcBef>
                <a:spcPts val="0"/>
              </a:spcBef>
              <a:spcAft>
                <a:spcPts val="0"/>
              </a:spcAft>
              <a:buClr>
                <a:schemeClr val="accent4"/>
              </a:buClr>
              <a:buSzPts val="2800"/>
              <a:buFont typeface="Open Sans"/>
              <a:buNone/>
              <a:defRPr sz="2800" b="0" i="0" u="none" strike="noStrike" cap="none">
                <a:solidFill>
                  <a:schemeClr val="accent4"/>
                </a:solidFill>
                <a:latin typeface="Open Sans"/>
                <a:ea typeface="Open Sans"/>
                <a:cs typeface="Open Sans"/>
                <a:sym typeface="Open Sans"/>
              </a:defRPr>
            </a:lvl3pPr>
            <a:lvl4pPr marL="1828800" marR="0" lvl="3" indent="-317500" algn="ctr" rtl="0">
              <a:lnSpc>
                <a:spcPct val="100000"/>
              </a:lnSpc>
              <a:spcBef>
                <a:spcPts val="0"/>
              </a:spcBef>
              <a:spcAft>
                <a:spcPts val="0"/>
              </a:spcAft>
              <a:buClr>
                <a:schemeClr val="accent4"/>
              </a:buClr>
              <a:buSzPts val="2800"/>
              <a:buFont typeface="Open Sans"/>
              <a:buNone/>
              <a:defRPr sz="2800" b="0" i="0" u="none" strike="noStrike" cap="none">
                <a:solidFill>
                  <a:schemeClr val="accent4"/>
                </a:solidFill>
                <a:latin typeface="Open Sans"/>
                <a:ea typeface="Open Sans"/>
                <a:cs typeface="Open Sans"/>
                <a:sym typeface="Open Sans"/>
              </a:defRPr>
            </a:lvl4pPr>
            <a:lvl5pPr marL="2286000" marR="0" lvl="4" indent="-317500" algn="ctr" rtl="0">
              <a:lnSpc>
                <a:spcPct val="100000"/>
              </a:lnSpc>
              <a:spcBef>
                <a:spcPts val="0"/>
              </a:spcBef>
              <a:spcAft>
                <a:spcPts val="0"/>
              </a:spcAft>
              <a:buClr>
                <a:schemeClr val="accent4"/>
              </a:buClr>
              <a:buSzPts val="2800"/>
              <a:buFont typeface="Open Sans"/>
              <a:buNone/>
              <a:defRPr sz="2800" b="0" i="0" u="none" strike="noStrike" cap="none">
                <a:solidFill>
                  <a:schemeClr val="accent4"/>
                </a:solidFill>
                <a:latin typeface="Open Sans"/>
                <a:ea typeface="Open Sans"/>
                <a:cs typeface="Open Sans"/>
                <a:sym typeface="Open Sans"/>
              </a:defRPr>
            </a:lvl5pPr>
            <a:lvl6pPr marL="2743200" marR="0" lvl="5" indent="-317500" algn="ctr" rtl="0">
              <a:lnSpc>
                <a:spcPct val="100000"/>
              </a:lnSpc>
              <a:spcBef>
                <a:spcPts val="0"/>
              </a:spcBef>
              <a:spcAft>
                <a:spcPts val="0"/>
              </a:spcAft>
              <a:buClr>
                <a:schemeClr val="accent4"/>
              </a:buClr>
              <a:buSzPts val="2800"/>
              <a:buFont typeface="Open Sans"/>
              <a:buNone/>
              <a:defRPr sz="2800" b="0" i="0" u="none" strike="noStrike" cap="none">
                <a:solidFill>
                  <a:schemeClr val="accent4"/>
                </a:solidFill>
                <a:latin typeface="Open Sans"/>
                <a:ea typeface="Open Sans"/>
                <a:cs typeface="Open Sans"/>
                <a:sym typeface="Open Sans"/>
              </a:defRPr>
            </a:lvl6pPr>
            <a:lvl7pPr marL="3200400" marR="0" lvl="6" indent="-317500" algn="ctr" rtl="0">
              <a:lnSpc>
                <a:spcPct val="100000"/>
              </a:lnSpc>
              <a:spcBef>
                <a:spcPts val="0"/>
              </a:spcBef>
              <a:spcAft>
                <a:spcPts val="0"/>
              </a:spcAft>
              <a:buClr>
                <a:schemeClr val="accent4"/>
              </a:buClr>
              <a:buSzPts val="2800"/>
              <a:buFont typeface="Open Sans"/>
              <a:buNone/>
              <a:defRPr sz="2800" b="0" i="0" u="none" strike="noStrike" cap="none">
                <a:solidFill>
                  <a:schemeClr val="accent4"/>
                </a:solidFill>
                <a:latin typeface="Open Sans"/>
                <a:ea typeface="Open Sans"/>
                <a:cs typeface="Open Sans"/>
                <a:sym typeface="Open Sans"/>
              </a:defRPr>
            </a:lvl7pPr>
            <a:lvl8pPr marL="3657600" marR="0" lvl="7" indent="-317500" algn="ctr" rtl="0">
              <a:lnSpc>
                <a:spcPct val="100000"/>
              </a:lnSpc>
              <a:spcBef>
                <a:spcPts val="0"/>
              </a:spcBef>
              <a:spcAft>
                <a:spcPts val="0"/>
              </a:spcAft>
              <a:buClr>
                <a:schemeClr val="accent4"/>
              </a:buClr>
              <a:buSzPts val="2800"/>
              <a:buFont typeface="Open Sans"/>
              <a:buNone/>
              <a:defRPr sz="2800" b="0" i="0" u="none" strike="noStrike" cap="none">
                <a:solidFill>
                  <a:schemeClr val="accent4"/>
                </a:solidFill>
                <a:latin typeface="Open Sans"/>
                <a:ea typeface="Open Sans"/>
                <a:cs typeface="Open Sans"/>
                <a:sym typeface="Open Sans"/>
              </a:defRPr>
            </a:lvl8pPr>
            <a:lvl9pPr marL="4114800" marR="0" lvl="8" indent="-317500" algn="ctr" rtl="0">
              <a:lnSpc>
                <a:spcPct val="100000"/>
              </a:lnSpc>
              <a:spcBef>
                <a:spcPts val="0"/>
              </a:spcBef>
              <a:spcAft>
                <a:spcPts val="0"/>
              </a:spcAft>
              <a:buClr>
                <a:schemeClr val="accent4"/>
              </a:buClr>
              <a:buSzPts val="2800"/>
              <a:buFont typeface="Open Sans"/>
              <a:buNone/>
              <a:defRPr sz="2800" b="0" i="0" u="none" strike="noStrike" cap="none">
                <a:solidFill>
                  <a:schemeClr val="accent4"/>
                </a:solidFill>
                <a:latin typeface="Open Sans"/>
                <a:ea typeface="Open Sans"/>
                <a:cs typeface="Open Sans"/>
                <a:sym typeface="Open Sans"/>
              </a:defRPr>
            </a:lvl9pPr>
          </a:lstStyle>
          <a:p>
            <a:pPr marL="0" indent="0"/>
            <a:r>
              <a:rPr lang="en-GB" sz="1800" dirty="0" err="1">
                <a:latin typeface="Times New Roman" panose="02020603050405020304" pitchFamily="18" charset="0"/>
                <a:cs typeface="Times New Roman" panose="02020603050405020304" pitchFamily="18" charset="0"/>
              </a:rPr>
              <a:t>Disusun</a:t>
            </a:r>
            <a:r>
              <a:rPr lang="en-GB" sz="1800" dirty="0">
                <a:latin typeface="Times New Roman" panose="02020603050405020304" pitchFamily="18" charset="0"/>
                <a:cs typeface="Times New Roman" panose="02020603050405020304" pitchFamily="18" charset="0"/>
              </a:rPr>
              <a:t> oleh:</a:t>
            </a:r>
          </a:p>
          <a:p>
            <a:pPr marL="0" indent="0"/>
            <a:r>
              <a:rPr lang="en-US" dirty="0">
                <a:latin typeface="Adobe Fan Heiti Std B" panose="020B0700000000000000" pitchFamily="34" charset="-128"/>
                <a:ea typeface="Adobe Fan Heiti Std B" panose="020B0700000000000000" pitchFamily="34" charset="-128"/>
              </a:rPr>
              <a:t>RATNA YUNIAR ARDIASARI</a:t>
            </a:r>
          </a:p>
          <a:p>
            <a:pPr marL="0" indent="0"/>
            <a:r>
              <a:rPr lang="en-GB" sz="1800" dirty="0">
                <a:latin typeface="Adobe Fan Heiti Std B" panose="020B0700000000000000" pitchFamily="34" charset="-128"/>
                <a:ea typeface="Adobe Fan Heiti Std B" panose="020B0700000000000000" pitchFamily="34" charset="-128"/>
                <a:cs typeface="Times New Roman" panose="02020603050405020304" pitchFamily="18" charset="0"/>
              </a:rPr>
              <a:t>NPM : </a:t>
            </a:r>
            <a:r>
              <a:rPr lang="en-US" dirty="0">
                <a:latin typeface="Adobe Fan Heiti Std B" panose="020B0700000000000000" pitchFamily="34" charset="-128"/>
                <a:ea typeface="Adobe Fan Heiti Std B" panose="020B0700000000000000" pitchFamily="34" charset="-128"/>
              </a:rPr>
              <a:t>183307018</a:t>
            </a:r>
            <a:endParaRPr lang="en-GB" dirty="0">
              <a:latin typeface="Adobe Fan Heiti Std B" panose="020B0700000000000000" pitchFamily="34" charset="-128"/>
              <a:ea typeface="Adobe Fan Heiti Std B" panose="020B0700000000000000" pitchFamily="34" charset="-128"/>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graphicFrame>
        <p:nvGraphicFramePr>
          <p:cNvPr id="6" name="Diagram 5"/>
          <p:cNvGraphicFramePr/>
          <p:nvPr>
            <p:extLst>
              <p:ext uri="{D42A27DB-BD31-4B8C-83A1-F6EECF244321}">
                <p14:modId xmlns:p14="http://schemas.microsoft.com/office/powerpoint/2010/main" val="1747492395"/>
              </p:ext>
            </p:extLst>
          </p:nvPr>
        </p:nvGraphicFramePr>
        <p:xfrm>
          <a:off x="1390436" y="169882"/>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Google Shape;1703;p53"/>
          <p:cNvSpPr/>
          <p:nvPr/>
        </p:nvSpPr>
        <p:spPr>
          <a:xfrm>
            <a:off x="1808252" y="515382"/>
            <a:ext cx="5527497" cy="824400"/>
          </a:xfrm>
          <a:prstGeom prst="rect">
            <a:avLst/>
          </a:prstGeom>
          <a:solidFill>
            <a:schemeClr val="accent5"/>
          </a:solidFill>
          <a:ln>
            <a:noFill/>
          </a:ln>
        </p:spPr>
        <p:txBody>
          <a:bodyPr spcFirstLastPara="1" wrap="square" lIns="91425" tIns="91425" rIns="91425" bIns="91425" anchor="ctr" anchorCtr="0">
            <a:noAutofit/>
          </a:bodyPr>
          <a:lstStyle/>
          <a:p>
            <a:pPr lvl="1" algn="ctr"/>
            <a:r>
              <a:rPr lang="en-US" b="1" i="1" dirty="0"/>
              <a:t>REQUIREMENT GATHERING</a:t>
            </a:r>
            <a:endParaRPr lang="id-ID" b="1" dirty="0"/>
          </a:p>
        </p:txBody>
      </p:sp>
      <p:sp>
        <p:nvSpPr>
          <p:cNvPr id="8" name="Right Arrow 7"/>
          <p:cNvSpPr/>
          <p:nvPr/>
        </p:nvSpPr>
        <p:spPr>
          <a:xfrm rot="7419407">
            <a:off x="1561672" y="3154166"/>
            <a:ext cx="493159" cy="38014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9" name="Group 8"/>
          <p:cNvGrpSpPr/>
          <p:nvPr/>
        </p:nvGrpSpPr>
        <p:grpSpPr>
          <a:xfrm>
            <a:off x="490972" y="3654826"/>
            <a:ext cx="1897726" cy="1106443"/>
            <a:chOff x="-39571" y="2170103"/>
            <a:chExt cx="1315268" cy="657634"/>
          </a:xfrm>
        </p:grpSpPr>
        <p:sp>
          <p:nvSpPr>
            <p:cNvPr id="10" name="Rectangle 9"/>
            <p:cNvSpPr/>
            <p:nvPr/>
          </p:nvSpPr>
          <p:spPr>
            <a:xfrm>
              <a:off x="-39571" y="2170103"/>
              <a:ext cx="1315268" cy="657634"/>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1" name="Rectangle 10"/>
            <p:cNvSpPr/>
            <p:nvPr/>
          </p:nvSpPr>
          <p:spPr>
            <a:xfrm>
              <a:off x="3154" y="2170103"/>
              <a:ext cx="1229818" cy="65763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160" tIns="10160" rIns="10160" bIns="10160" numCol="1" spcCol="1270" anchor="ctr" anchorCtr="0">
              <a:noAutofit/>
            </a:bodyPr>
            <a:lstStyle/>
            <a:p>
              <a:pPr algn="just"/>
              <a:r>
                <a:rPr lang="en-US" sz="800" dirty="0" err="1">
                  <a:solidFill>
                    <a:schemeClr val="tx1"/>
                  </a:solidFill>
                </a:rPr>
                <a:t>Observasi</a:t>
              </a:r>
              <a:r>
                <a:rPr lang="en-US" sz="800" dirty="0">
                  <a:solidFill>
                    <a:schemeClr val="tx1"/>
                  </a:solidFill>
                </a:rPr>
                <a:t> </a:t>
              </a:r>
              <a:r>
                <a:rPr lang="en-US" sz="800" dirty="0" err="1">
                  <a:solidFill>
                    <a:schemeClr val="tx1"/>
                  </a:solidFill>
                </a:rPr>
                <a:t>adalah</a:t>
              </a:r>
              <a:r>
                <a:rPr lang="en-US" sz="800" dirty="0">
                  <a:solidFill>
                    <a:schemeClr val="tx1"/>
                  </a:solidFill>
                </a:rPr>
                <a:t> </a:t>
              </a:r>
              <a:r>
                <a:rPr lang="en-US" sz="800" dirty="0" err="1">
                  <a:solidFill>
                    <a:schemeClr val="tx1"/>
                  </a:solidFill>
                </a:rPr>
                <a:t>penelitian</a:t>
              </a:r>
              <a:r>
                <a:rPr lang="en-US" sz="800" dirty="0">
                  <a:solidFill>
                    <a:schemeClr val="tx1"/>
                  </a:solidFill>
                </a:rPr>
                <a:t> </a:t>
              </a:r>
              <a:r>
                <a:rPr lang="en-US" sz="800" dirty="0" err="1">
                  <a:solidFill>
                    <a:schemeClr val="tx1"/>
                  </a:solidFill>
                </a:rPr>
                <a:t>dengan</a:t>
              </a:r>
              <a:r>
                <a:rPr lang="en-US" sz="800" dirty="0">
                  <a:solidFill>
                    <a:schemeClr val="tx1"/>
                  </a:solidFill>
                </a:rPr>
                <a:t> </a:t>
              </a:r>
              <a:r>
                <a:rPr lang="en-US" sz="800" dirty="0" err="1">
                  <a:solidFill>
                    <a:schemeClr val="tx1"/>
                  </a:solidFill>
                </a:rPr>
                <a:t>melakukan</a:t>
              </a:r>
              <a:r>
                <a:rPr lang="en-US" sz="800" dirty="0">
                  <a:solidFill>
                    <a:schemeClr val="tx1"/>
                  </a:solidFill>
                </a:rPr>
                <a:t> </a:t>
              </a:r>
              <a:r>
                <a:rPr lang="en-US" sz="800" dirty="0" err="1">
                  <a:solidFill>
                    <a:schemeClr val="tx1"/>
                  </a:solidFill>
                </a:rPr>
                <a:t>pengamatan</a:t>
              </a:r>
              <a:r>
                <a:rPr lang="en-US" sz="800" dirty="0">
                  <a:solidFill>
                    <a:schemeClr val="tx1"/>
                  </a:solidFill>
                </a:rPr>
                <a:t> </a:t>
              </a:r>
              <a:r>
                <a:rPr lang="en-US" sz="800" dirty="0" err="1">
                  <a:solidFill>
                    <a:schemeClr val="tx1"/>
                  </a:solidFill>
                </a:rPr>
                <a:t>dan</a:t>
              </a:r>
              <a:r>
                <a:rPr lang="en-US" sz="800" dirty="0">
                  <a:solidFill>
                    <a:schemeClr val="tx1"/>
                  </a:solidFill>
                </a:rPr>
                <a:t> </a:t>
              </a:r>
              <a:r>
                <a:rPr lang="en-US" sz="800" dirty="0" err="1">
                  <a:solidFill>
                    <a:schemeClr val="tx1"/>
                  </a:solidFill>
                </a:rPr>
                <a:t>pencatatan</a:t>
              </a:r>
              <a:r>
                <a:rPr lang="en-US" sz="800" dirty="0">
                  <a:solidFill>
                    <a:schemeClr val="tx1"/>
                  </a:solidFill>
                </a:rPr>
                <a:t> </a:t>
              </a:r>
              <a:r>
                <a:rPr lang="en-US" sz="800" dirty="0" err="1">
                  <a:solidFill>
                    <a:schemeClr val="tx1"/>
                  </a:solidFill>
                </a:rPr>
                <a:t>dari</a:t>
              </a:r>
              <a:r>
                <a:rPr lang="en-US" sz="800" dirty="0">
                  <a:solidFill>
                    <a:schemeClr val="tx1"/>
                  </a:solidFill>
                </a:rPr>
                <a:t> </a:t>
              </a:r>
              <a:r>
                <a:rPr lang="en-US" sz="800" dirty="0" err="1">
                  <a:solidFill>
                    <a:schemeClr val="tx1"/>
                  </a:solidFill>
                </a:rPr>
                <a:t>berbagai</a:t>
              </a:r>
              <a:r>
                <a:rPr lang="en-US" sz="800" dirty="0">
                  <a:solidFill>
                    <a:schemeClr val="tx1"/>
                  </a:solidFill>
                </a:rPr>
                <a:t> proses </a:t>
              </a:r>
              <a:r>
                <a:rPr lang="en-US" sz="800" dirty="0" err="1">
                  <a:solidFill>
                    <a:schemeClr val="tx1"/>
                  </a:solidFill>
                </a:rPr>
                <a:t>biologis</a:t>
              </a:r>
              <a:r>
                <a:rPr lang="en-US" sz="800" dirty="0">
                  <a:solidFill>
                    <a:schemeClr val="tx1"/>
                  </a:solidFill>
                </a:rPr>
                <a:t> </a:t>
              </a:r>
              <a:r>
                <a:rPr lang="en-US" sz="800" dirty="0" err="1">
                  <a:solidFill>
                    <a:schemeClr val="tx1"/>
                  </a:solidFill>
                </a:rPr>
                <a:t>dan</a:t>
              </a:r>
              <a:r>
                <a:rPr lang="en-US" sz="800" dirty="0">
                  <a:solidFill>
                    <a:schemeClr val="tx1"/>
                  </a:solidFill>
                </a:rPr>
                <a:t> </a:t>
              </a:r>
              <a:r>
                <a:rPr lang="en-US" sz="800" dirty="0" err="1">
                  <a:solidFill>
                    <a:schemeClr val="tx1"/>
                  </a:solidFill>
                </a:rPr>
                <a:t>psikologis</a:t>
              </a:r>
              <a:r>
                <a:rPr lang="en-US" sz="800" dirty="0">
                  <a:solidFill>
                    <a:schemeClr val="tx1"/>
                  </a:solidFill>
                </a:rPr>
                <a:t> </a:t>
              </a:r>
              <a:r>
                <a:rPr lang="en-US" sz="800" dirty="0" err="1">
                  <a:solidFill>
                    <a:schemeClr val="tx1"/>
                  </a:solidFill>
                </a:rPr>
                <a:t>secara</a:t>
              </a:r>
              <a:r>
                <a:rPr lang="en-US" sz="800" dirty="0">
                  <a:solidFill>
                    <a:schemeClr val="tx1"/>
                  </a:solidFill>
                </a:rPr>
                <a:t> </a:t>
              </a:r>
              <a:r>
                <a:rPr lang="en-US" sz="800" dirty="0" err="1">
                  <a:solidFill>
                    <a:schemeClr val="tx1"/>
                  </a:solidFill>
                </a:rPr>
                <a:t>langsung</a:t>
              </a:r>
              <a:r>
                <a:rPr lang="en-US" sz="800" dirty="0">
                  <a:solidFill>
                    <a:schemeClr val="tx1"/>
                  </a:solidFill>
                </a:rPr>
                <a:t> </a:t>
              </a:r>
              <a:r>
                <a:rPr lang="en-US" sz="800" dirty="0" err="1">
                  <a:solidFill>
                    <a:schemeClr val="tx1"/>
                  </a:solidFill>
                </a:rPr>
                <a:t>maupun</a:t>
              </a:r>
              <a:r>
                <a:rPr lang="en-US" sz="800" dirty="0">
                  <a:solidFill>
                    <a:schemeClr val="tx1"/>
                  </a:solidFill>
                </a:rPr>
                <a:t> </a:t>
              </a:r>
              <a:r>
                <a:rPr lang="en-US" sz="800" dirty="0" err="1">
                  <a:solidFill>
                    <a:schemeClr val="tx1"/>
                  </a:solidFill>
                </a:rPr>
                <a:t>tidak</a:t>
              </a:r>
              <a:r>
                <a:rPr lang="en-US" sz="800" dirty="0">
                  <a:solidFill>
                    <a:schemeClr val="tx1"/>
                  </a:solidFill>
                </a:rPr>
                <a:t> </a:t>
              </a:r>
              <a:r>
                <a:rPr lang="en-US" sz="800" dirty="0" err="1">
                  <a:solidFill>
                    <a:schemeClr val="tx1"/>
                  </a:solidFill>
                </a:rPr>
                <a:t>langsung</a:t>
              </a:r>
              <a:r>
                <a:rPr lang="en-US" sz="800" dirty="0">
                  <a:solidFill>
                    <a:schemeClr val="tx1"/>
                  </a:solidFill>
                </a:rPr>
                <a:t> yang </a:t>
              </a:r>
              <a:r>
                <a:rPr lang="en-US" sz="800" dirty="0" err="1">
                  <a:solidFill>
                    <a:schemeClr val="tx1"/>
                  </a:solidFill>
                </a:rPr>
                <a:t>tampak</a:t>
              </a:r>
              <a:r>
                <a:rPr lang="en-US" sz="800" dirty="0">
                  <a:solidFill>
                    <a:schemeClr val="tx1"/>
                  </a:solidFill>
                </a:rPr>
                <a:t> </a:t>
              </a:r>
              <a:r>
                <a:rPr lang="en-US" sz="800" dirty="0" err="1">
                  <a:solidFill>
                    <a:schemeClr val="tx1"/>
                  </a:solidFill>
                </a:rPr>
                <a:t>dalam</a:t>
              </a:r>
              <a:r>
                <a:rPr lang="en-US" sz="800" dirty="0">
                  <a:solidFill>
                    <a:schemeClr val="tx1"/>
                  </a:solidFill>
                </a:rPr>
                <a:t> </a:t>
              </a:r>
              <a:r>
                <a:rPr lang="en-US" sz="800" dirty="0" err="1">
                  <a:solidFill>
                    <a:schemeClr val="tx1"/>
                  </a:solidFill>
                </a:rPr>
                <a:t>suatu</a:t>
              </a:r>
              <a:r>
                <a:rPr lang="en-US" sz="800" dirty="0">
                  <a:solidFill>
                    <a:schemeClr val="tx1"/>
                  </a:solidFill>
                </a:rPr>
                <a:t> </a:t>
              </a:r>
              <a:r>
                <a:rPr lang="en-US" sz="800" dirty="0" err="1">
                  <a:solidFill>
                    <a:schemeClr val="tx1"/>
                  </a:solidFill>
                </a:rPr>
                <a:t>gejala</a:t>
              </a:r>
              <a:r>
                <a:rPr lang="en-US" sz="800" dirty="0">
                  <a:solidFill>
                    <a:schemeClr val="tx1"/>
                  </a:solidFill>
                </a:rPr>
                <a:t> </a:t>
              </a:r>
              <a:r>
                <a:rPr lang="en-US" sz="800" dirty="0" err="1">
                  <a:solidFill>
                    <a:schemeClr val="tx1"/>
                  </a:solidFill>
                </a:rPr>
                <a:t>pada</a:t>
              </a:r>
              <a:r>
                <a:rPr lang="en-US" sz="800" dirty="0">
                  <a:solidFill>
                    <a:schemeClr val="tx1"/>
                  </a:solidFill>
                </a:rPr>
                <a:t> </a:t>
              </a:r>
              <a:r>
                <a:rPr lang="en-US" sz="800" dirty="0" err="1">
                  <a:solidFill>
                    <a:schemeClr val="tx1"/>
                  </a:solidFill>
                </a:rPr>
                <a:t>objek</a:t>
              </a:r>
              <a:r>
                <a:rPr lang="en-US" sz="800" dirty="0">
                  <a:solidFill>
                    <a:schemeClr val="tx1"/>
                  </a:solidFill>
                </a:rPr>
                <a:t> </a:t>
              </a:r>
              <a:r>
                <a:rPr lang="en-US" sz="800" dirty="0" err="1">
                  <a:solidFill>
                    <a:schemeClr val="tx1"/>
                  </a:solidFill>
                </a:rPr>
                <a:t>penelitian</a:t>
              </a:r>
              <a:r>
                <a:rPr lang="en-US" sz="800" dirty="0">
                  <a:solidFill>
                    <a:schemeClr val="tx1"/>
                  </a:solidFill>
                </a:rPr>
                <a:t>.</a:t>
              </a:r>
              <a:endParaRPr lang="id-ID" sz="800" dirty="0">
                <a:solidFill>
                  <a:schemeClr val="tx1"/>
                </a:solidFill>
              </a:endParaRPr>
            </a:p>
          </p:txBody>
        </p:sp>
      </p:grpSp>
      <p:grpSp>
        <p:nvGrpSpPr>
          <p:cNvPr id="12" name="Group 11"/>
          <p:cNvGrpSpPr/>
          <p:nvPr/>
        </p:nvGrpSpPr>
        <p:grpSpPr>
          <a:xfrm>
            <a:off x="2674274" y="3654826"/>
            <a:ext cx="1897726" cy="1106443"/>
            <a:chOff x="-39571" y="2170103"/>
            <a:chExt cx="1315268" cy="657634"/>
          </a:xfrm>
        </p:grpSpPr>
        <p:sp>
          <p:nvSpPr>
            <p:cNvPr id="13" name="Rectangle 12"/>
            <p:cNvSpPr/>
            <p:nvPr/>
          </p:nvSpPr>
          <p:spPr>
            <a:xfrm>
              <a:off x="-39571" y="2170103"/>
              <a:ext cx="1315268" cy="657634"/>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4" name="Rectangle 13"/>
            <p:cNvSpPr/>
            <p:nvPr/>
          </p:nvSpPr>
          <p:spPr>
            <a:xfrm>
              <a:off x="3154" y="2170103"/>
              <a:ext cx="1229818" cy="65763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160" tIns="10160" rIns="10160" bIns="10160" numCol="1" spcCol="1270" anchor="ctr" anchorCtr="0">
              <a:noAutofit/>
            </a:bodyPr>
            <a:lstStyle/>
            <a:p>
              <a:pPr algn="just"/>
              <a:r>
                <a:rPr lang="en-US" sz="800" dirty="0" err="1">
                  <a:solidFill>
                    <a:schemeClr val="tx1"/>
                  </a:solidFill>
                </a:rPr>
                <a:t>Studi</a:t>
              </a:r>
              <a:r>
                <a:rPr lang="en-US" sz="800" dirty="0">
                  <a:solidFill>
                    <a:schemeClr val="tx1"/>
                  </a:solidFill>
                </a:rPr>
                <a:t> </a:t>
              </a:r>
              <a:r>
                <a:rPr lang="en-US" sz="800" dirty="0" err="1">
                  <a:solidFill>
                    <a:schemeClr val="tx1"/>
                  </a:solidFill>
                </a:rPr>
                <a:t>literatur</a:t>
              </a:r>
              <a:r>
                <a:rPr lang="en-US" sz="800" dirty="0">
                  <a:solidFill>
                    <a:schemeClr val="tx1"/>
                  </a:solidFill>
                </a:rPr>
                <a:t> </a:t>
              </a:r>
              <a:r>
                <a:rPr lang="en-US" sz="800" dirty="0" err="1">
                  <a:solidFill>
                    <a:schemeClr val="tx1"/>
                  </a:solidFill>
                </a:rPr>
                <a:t>merupakan</a:t>
              </a:r>
              <a:r>
                <a:rPr lang="en-US" sz="800" dirty="0">
                  <a:solidFill>
                    <a:schemeClr val="tx1"/>
                  </a:solidFill>
                </a:rPr>
                <a:t> </a:t>
              </a:r>
              <a:r>
                <a:rPr lang="en-US" sz="800" dirty="0" err="1">
                  <a:solidFill>
                    <a:schemeClr val="tx1"/>
                  </a:solidFill>
                </a:rPr>
                <a:t>studi</a:t>
              </a:r>
              <a:r>
                <a:rPr lang="en-US" sz="800" dirty="0">
                  <a:solidFill>
                    <a:schemeClr val="tx1"/>
                  </a:solidFill>
                </a:rPr>
                <a:t> yang </a:t>
              </a:r>
              <a:r>
                <a:rPr lang="en-US" sz="800" dirty="0" err="1">
                  <a:solidFill>
                    <a:schemeClr val="tx1"/>
                  </a:solidFill>
                </a:rPr>
                <a:t>digunakan</a:t>
              </a:r>
              <a:r>
                <a:rPr lang="en-US" sz="800" dirty="0">
                  <a:solidFill>
                    <a:schemeClr val="tx1"/>
                  </a:solidFill>
                </a:rPr>
                <a:t> </a:t>
              </a:r>
              <a:r>
                <a:rPr lang="en-US" sz="800" dirty="0" err="1">
                  <a:solidFill>
                    <a:schemeClr val="tx1"/>
                  </a:solidFill>
                </a:rPr>
                <a:t>untuk</a:t>
              </a:r>
              <a:r>
                <a:rPr lang="en-US" sz="800" dirty="0">
                  <a:solidFill>
                    <a:schemeClr val="tx1"/>
                  </a:solidFill>
                </a:rPr>
                <a:t> </a:t>
              </a:r>
              <a:r>
                <a:rPr lang="en-US" sz="800" dirty="0" err="1">
                  <a:solidFill>
                    <a:schemeClr val="tx1"/>
                  </a:solidFill>
                </a:rPr>
                <a:t>mendapatkan</a:t>
              </a:r>
              <a:r>
                <a:rPr lang="en-US" sz="800" dirty="0">
                  <a:solidFill>
                    <a:schemeClr val="tx1"/>
                  </a:solidFill>
                </a:rPr>
                <a:t> </a:t>
              </a:r>
              <a:r>
                <a:rPr lang="en-US" sz="800" dirty="0" err="1">
                  <a:solidFill>
                    <a:schemeClr val="tx1"/>
                  </a:solidFill>
                </a:rPr>
                <a:t>sebuah</a:t>
              </a:r>
              <a:r>
                <a:rPr lang="en-US" sz="800" dirty="0">
                  <a:solidFill>
                    <a:schemeClr val="tx1"/>
                  </a:solidFill>
                </a:rPr>
                <a:t> data </a:t>
              </a:r>
              <a:r>
                <a:rPr lang="en-US" sz="800" dirty="0" err="1">
                  <a:solidFill>
                    <a:schemeClr val="tx1"/>
                  </a:solidFill>
                </a:rPr>
                <a:t>atau</a:t>
              </a:r>
              <a:r>
                <a:rPr lang="en-US" sz="800" dirty="0">
                  <a:solidFill>
                    <a:schemeClr val="tx1"/>
                  </a:solidFill>
                </a:rPr>
                <a:t> </a:t>
              </a:r>
              <a:r>
                <a:rPr lang="en-US" sz="800" dirty="0" err="1">
                  <a:solidFill>
                    <a:schemeClr val="tx1"/>
                  </a:solidFill>
                </a:rPr>
                <a:t>informasi</a:t>
              </a:r>
              <a:r>
                <a:rPr lang="en-US" sz="800" dirty="0">
                  <a:solidFill>
                    <a:schemeClr val="tx1"/>
                  </a:solidFill>
                </a:rPr>
                <a:t> yang </a:t>
              </a:r>
              <a:r>
                <a:rPr lang="en-US" sz="800" dirty="0" err="1">
                  <a:solidFill>
                    <a:schemeClr val="tx1"/>
                  </a:solidFill>
                </a:rPr>
                <a:t>bersumber</a:t>
              </a:r>
              <a:r>
                <a:rPr lang="en-US" sz="800" dirty="0">
                  <a:solidFill>
                    <a:schemeClr val="tx1"/>
                  </a:solidFill>
                </a:rPr>
                <a:t> </a:t>
              </a:r>
              <a:r>
                <a:rPr lang="en-US" sz="800" dirty="0" err="1">
                  <a:solidFill>
                    <a:schemeClr val="tx1"/>
                  </a:solidFill>
                </a:rPr>
                <a:t>dari</a:t>
              </a:r>
              <a:r>
                <a:rPr lang="en-US" sz="800" dirty="0">
                  <a:solidFill>
                    <a:schemeClr val="tx1"/>
                  </a:solidFill>
                </a:rPr>
                <a:t> </a:t>
              </a:r>
              <a:r>
                <a:rPr lang="en-US" sz="800" dirty="0" err="1">
                  <a:solidFill>
                    <a:schemeClr val="tx1"/>
                  </a:solidFill>
                </a:rPr>
                <a:t>buku</a:t>
              </a:r>
              <a:r>
                <a:rPr lang="en-US" sz="800" dirty="0">
                  <a:solidFill>
                    <a:schemeClr val="tx1"/>
                  </a:solidFill>
                </a:rPr>
                <a:t>, </a:t>
              </a:r>
              <a:r>
                <a:rPr lang="en-US" sz="800" dirty="0" err="1">
                  <a:solidFill>
                    <a:schemeClr val="tx1"/>
                  </a:solidFill>
                </a:rPr>
                <a:t>catatan</a:t>
              </a:r>
              <a:r>
                <a:rPr lang="en-US" sz="800" dirty="0">
                  <a:solidFill>
                    <a:schemeClr val="tx1"/>
                  </a:solidFill>
                </a:rPr>
                <a:t> </a:t>
              </a:r>
              <a:r>
                <a:rPr lang="en-US" sz="800" dirty="0" err="1">
                  <a:solidFill>
                    <a:schemeClr val="tx1"/>
                  </a:solidFill>
                </a:rPr>
                <a:t>kuliah</a:t>
              </a:r>
              <a:r>
                <a:rPr lang="en-US" sz="800" dirty="0">
                  <a:solidFill>
                    <a:schemeClr val="tx1"/>
                  </a:solidFill>
                </a:rPr>
                <a:t>, </a:t>
              </a:r>
              <a:r>
                <a:rPr lang="en-US" sz="800" dirty="0" err="1">
                  <a:solidFill>
                    <a:schemeClr val="tx1"/>
                  </a:solidFill>
                </a:rPr>
                <a:t>jurnal</a:t>
              </a:r>
              <a:r>
                <a:rPr lang="en-US" sz="800" dirty="0">
                  <a:solidFill>
                    <a:schemeClr val="tx1"/>
                  </a:solidFill>
                </a:rPr>
                <a:t>, </a:t>
              </a:r>
              <a:r>
                <a:rPr lang="en-US" sz="800" dirty="0" err="1">
                  <a:solidFill>
                    <a:schemeClr val="tx1"/>
                  </a:solidFill>
                </a:rPr>
                <a:t>dan</a:t>
              </a:r>
              <a:r>
                <a:rPr lang="en-US" sz="800" dirty="0">
                  <a:solidFill>
                    <a:schemeClr val="tx1"/>
                  </a:solidFill>
                </a:rPr>
                <a:t> internet yang </a:t>
              </a:r>
              <a:r>
                <a:rPr lang="en-US" sz="800" dirty="0" err="1">
                  <a:solidFill>
                    <a:schemeClr val="tx1"/>
                  </a:solidFill>
                </a:rPr>
                <a:t>sesuai</a:t>
              </a:r>
              <a:r>
                <a:rPr lang="en-US" sz="800" dirty="0">
                  <a:solidFill>
                    <a:schemeClr val="tx1"/>
                  </a:solidFill>
                </a:rPr>
                <a:t> </a:t>
              </a:r>
              <a:r>
                <a:rPr lang="en-US" sz="800" dirty="0" err="1">
                  <a:solidFill>
                    <a:schemeClr val="tx1"/>
                  </a:solidFill>
                </a:rPr>
                <a:t>dengan</a:t>
              </a:r>
              <a:r>
                <a:rPr lang="en-US" sz="800" dirty="0">
                  <a:solidFill>
                    <a:schemeClr val="tx1"/>
                  </a:solidFill>
                </a:rPr>
                <a:t> </a:t>
              </a:r>
              <a:r>
                <a:rPr lang="en-US" sz="800" dirty="0" err="1">
                  <a:solidFill>
                    <a:schemeClr val="tx1"/>
                  </a:solidFill>
                </a:rPr>
                <a:t>materi</a:t>
              </a:r>
              <a:r>
                <a:rPr lang="en-US" sz="800" dirty="0">
                  <a:solidFill>
                    <a:schemeClr val="tx1"/>
                  </a:solidFill>
                </a:rPr>
                <a:t> </a:t>
              </a:r>
              <a:r>
                <a:rPr lang="en-US" sz="800" dirty="0" err="1">
                  <a:solidFill>
                    <a:schemeClr val="tx1"/>
                  </a:solidFill>
                </a:rPr>
                <a:t>tugas</a:t>
              </a:r>
              <a:r>
                <a:rPr lang="en-US" sz="800" dirty="0">
                  <a:solidFill>
                    <a:schemeClr val="tx1"/>
                  </a:solidFill>
                </a:rPr>
                <a:t> </a:t>
              </a:r>
              <a:r>
                <a:rPr lang="en-US" sz="800" dirty="0" err="1">
                  <a:solidFill>
                    <a:schemeClr val="tx1"/>
                  </a:solidFill>
                </a:rPr>
                <a:t>akhir</a:t>
              </a:r>
              <a:r>
                <a:rPr lang="en-US" sz="800" dirty="0">
                  <a:solidFill>
                    <a:schemeClr val="tx1"/>
                  </a:solidFill>
                </a:rPr>
                <a:t>.</a:t>
              </a:r>
              <a:endParaRPr lang="id-ID" sz="800" dirty="0">
                <a:solidFill>
                  <a:schemeClr val="tx1"/>
                </a:solidFill>
              </a:endParaRPr>
            </a:p>
          </p:txBody>
        </p:sp>
      </p:grpSp>
      <p:sp>
        <p:nvSpPr>
          <p:cNvPr id="15" name="Right Arrow 14"/>
          <p:cNvSpPr/>
          <p:nvPr/>
        </p:nvSpPr>
        <p:spPr>
          <a:xfrm rot="5400000">
            <a:off x="3335058" y="3154164"/>
            <a:ext cx="493159" cy="38014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6" name="Group 15"/>
          <p:cNvGrpSpPr/>
          <p:nvPr/>
        </p:nvGrpSpPr>
        <p:grpSpPr>
          <a:xfrm>
            <a:off x="4857576" y="3654825"/>
            <a:ext cx="1897726" cy="1106443"/>
            <a:chOff x="-39571" y="2170103"/>
            <a:chExt cx="1315268" cy="657634"/>
          </a:xfrm>
        </p:grpSpPr>
        <p:sp>
          <p:nvSpPr>
            <p:cNvPr id="17" name="Rectangle 16"/>
            <p:cNvSpPr/>
            <p:nvPr/>
          </p:nvSpPr>
          <p:spPr>
            <a:xfrm>
              <a:off x="-39571" y="2170103"/>
              <a:ext cx="1315268" cy="657634"/>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8" name="Rectangle 17"/>
            <p:cNvSpPr/>
            <p:nvPr/>
          </p:nvSpPr>
          <p:spPr>
            <a:xfrm>
              <a:off x="3154" y="2170103"/>
              <a:ext cx="1229818" cy="65763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160" tIns="10160" rIns="10160" bIns="10160" numCol="1" spcCol="1270" anchor="ctr" anchorCtr="0">
              <a:noAutofit/>
            </a:bodyPr>
            <a:lstStyle/>
            <a:p>
              <a:pPr algn="just"/>
              <a:r>
                <a:rPr lang="en-US" sz="800" dirty="0" err="1">
                  <a:solidFill>
                    <a:schemeClr val="tx1"/>
                  </a:solidFill>
                </a:rPr>
                <a:t>Wawancara</a:t>
              </a:r>
              <a:r>
                <a:rPr lang="en-US" sz="800" dirty="0">
                  <a:solidFill>
                    <a:schemeClr val="tx1"/>
                  </a:solidFill>
                </a:rPr>
                <a:t> </a:t>
              </a:r>
              <a:r>
                <a:rPr lang="en-US" sz="800" dirty="0" err="1">
                  <a:solidFill>
                    <a:schemeClr val="tx1"/>
                  </a:solidFill>
                </a:rPr>
                <a:t>adalah</a:t>
              </a:r>
              <a:r>
                <a:rPr lang="en-US" sz="800" dirty="0">
                  <a:solidFill>
                    <a:schemeClr val="tx1"/>
                  </a:solidFill>
                </a:rPr>
                <a:t> </a:t>
              </a:r>
              <a:r>
                <a:rPr lang="en-US" sz="800" dirty="0" err="1">
                  <a:solidFill>
                    <a:schemeClr val="tx1"/>
                  </a:solidFill>
                </a:rPr>
                <a:t>Teknik</a:t>
              </a:r>
              <a:r>
                <a:rPr lang="en-US" sz="800" dirty="0">
                  <a:solidFill>
                    <a:schemeClr val="tx1"/>
                  </a:solidFill>
                </a:rPr>
                <a:t> yang </a:t>
              </a:r>
              <a:r>
                <a:rPr lang="en-US" sz="800" dirty="0" err="1">
                  <a:solidFill>
                    <a:schemeClr val="tx1"/>
                  </a:solidFill>
                </a:rPr>
                <a:t>dilakukan</a:t>
              </a:r>
              <a:r>
                <a:rPr lang="en-US" sz="800" dirty="0">
                  <a:solidFill>
                    <a:schemeClr val="tx1"/>
                  </a:solidFill>
                </a:rPr>
                <a:t> </a:t>
              </a:r>
              <a:r>
                <a:rPr lang="en-US" sz="800" dirty="0" err="1">
                  <a:solidFill>
                    <a:schemeClr val="tx1"/>
                  </a:solidFill>
                </a:rPr>
                <a:t>untuk</a:t>
              </a:r>
              <a:r>
                <a:rPr lang="en-US" sz="800" dirty="0">
                  <a:solidFill>
                    <a:schemeClr val="tx1"/>
                  </a:solidFill>
                </a:rPr>
                <a:t> </a:t>
              </a:r>
              <a:r>
                <a:rPr lang="en-US" sz="800" dirty="0" err="1">
                  <a:solidFill>
                    <a:schemeClr val="tx1"/>
                  </a:solidFill>
                </a:rPr>
                <a:t>mengumpulkan</a:t>
              </a:r>
              <a:r>
                <a:rPr lang="en-US" sz="800" dirty="0">
                  <a:solidFill>
                    <a:schemeClr val="tx1"/>
                  </a:solidFill>
                </a:rPr>
                <a:t> data </a:t>
              </a:r>
              <a:r>
                <a:rPr lang="en-US" sz="800" dirty="0" err="1">
                  <a:solidFill>
                    <a:schemeClr val="tx1"/>
                  </a:solidFill>
                </a:rPr>
                <a:t>dengan</a:t>
              </a:r>
              <a:r>
                <a:rPr lang="en-US" sz="800" dirty="0">
                  <a:solidFill>
                    <a:schemeClr val="tx1"/>
                  </a:solidFill>
                </a:rPr>
                <a:t> </a:t>
              </a:r>
              <a:r>
                <a:rPr lang="en-US" sz="800" dirty="0" err="1">
                  <a:solidFill>
                    <a:schemeClr val="tx1"/>
                  </a:solidFill>
                </a:rPr>
                <a:t>melewati</a:t>
              </a:r>
              <a:r>
                <a:rPr lang="en-US" sz="800" dirty="0">
                  <a:solidFill>
                    <a:schemeClr val="tx1"/>
                  </a:solidFill>
                </a:rPr>
                <a:t> proses </a:t>
              </a:r>
              <a:r>
                <a:rPr lang="en-US" sz="800" dirty="0" err="1">
                  <a:solidFill>
                    <a:schemeClr val="tx1"/>
                  </a:solidFill>
                </a:rPr>
                <a:t>tanya</a:t>
              </a:r>
              <a:r>
                <a:rPr lang="en-US" sz="800" dirty="0">
                  <a:solidFill>
                    <a:schemeClr val="tx1"/>
                  </a:solidFill>
                </a:rPr>
                <a:t> </a:t>
              </a:r>
              <a:r>
                <a:rPr lang="en-US" sz="800" dirty="0" err="1">
                  <a:solidFill>
                    <a:schemeClr val="tx1"/>
                  </a:solidFill>
                </a:rPr>
                <a:t>jawab</a:t>
              </a:r>
              <a:r>
                <a:rPr lang="en-US" sz="800" dirty="0">
                  <a:solidFill>
                    <a:schemeClr val="tx1"/>
                  </a:solidFill>
                </a:rPr>
                <a:t> </a:t>
              </a:r>
              <a:r>
                <a:rPr lang="en-US" sz="800" dirty="0" err="1">
                  <a:solidFill>
                    <a:schemeClr val="tx1"/>
                  </a:solidFill>
                </a:rPr>
                <a:t>secara</a:t>
              </a:r>
              <a:r>
                <a:rPr lang="en-US" sz="800" dirty="0">
                  <a:solidFill>
                    <a:schemeClr val="tx1"/>
                  </a:solidFill>
                </a:rPr>
                <a:t> </a:t>
              </a:r>
              <a:r>
                <a:rPr lang="en-US" sz="800" dirty="0" err="1">
                  <a:solidFill>
                    <a:schemeClr val="tx1"/>
                  </a:solidFill>
                </a:rPr>
                <a:t>langsung</a:t>
              </a:r>
              <a:r>
                <a:rPr lang="en-US" sz="800" dirty="0">
                  <a:solidFill>
                    <a:schemeClr val="tx1"/>
                  </a:solidFill>
                </a:rPr>
                <a:t> </a:t>
              </a:r>
              <a:r>
                <a:rPr lang="en-US" sz="800" dirty="0" err="1">
                  <a:solidFill>
                    <a:schemeClr val="tx1"/>
                  </a:solidFill>
                </a:rPr>
                <a:t>untuk</a:t>
              </a:r>
              <a:r>
                <a:rPr lang="en-US" sz="800" dirty="0">
                  <a:solidFill>
                    <a:schemeClr val="tx1"/>
                  </a:solidFill>
                </a:rPr>
                <a:t> </a:t>
              </a:r>
              <a:r>
                <a:rPr lang="en-US" sz="800" dirty="0" err="1">
                  <a:solidFill>
                    <a:schemeClr val="tx1"/>
                  </a:solidFill>
                </a:rPr>
                <a:t>mendapatkan</a:t>
              </a:r>
              <a:r>
                <a:rPr lang="en-US" sz="800" dirty="0">
                  <a:solidFill>
                    <a:schemeClr val="tx1"/>
                  </a:solidFill>
                </a:rPr>
                <a:t> </a:t>
              </a:r>
              <a:r>
                <a:rPr lang="en-US" sz="800" dirty="0" err="1">
                  <a:solidFill>
                    <a:schemeClr val="tx1"/>
                  </a:solidFill>
                </a:rPr>
                <a:t>informasi</a:t>
              </a:r>
              <a:r>
                <a:rPr lang="en-US" sz="800" dirty="0">
                  <a:solidFill>
                    <a:schemeClr val="tx1"/>
                  </a:solidFill>
                </a:rPr>
                <a:t>.</a:t>
              </a:r>
              <a:endParaRPr lang="id-ID" sz="800" dirty="0">
                <a:solidFill>
                  <a:schemeClr val="tx1"/>
                </a:solidFill>
              </a:endParaRPr>
            </a:p>
          </p:txBody>
        </p:sp>
      </p:grpSp>
      <p:sp>
        <p:nvSpPr>
          <p:cNvPr id="19" name="Right Arrow 18"/>
          <p:cNvSpPr/>
          <p:nvPr/>
        </p:nvSpPr>
        <p:spPr>
          <a:xfrm rot="3673570">
            <a:off x="5003646" y="3097657"/>
            <a:ext cx="493159" cy="38014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20" name="Group 19"/>
          <p:cNvGrpSpPr/>
          <p:nvPr/>
        </p:nvGrpSpPr>
        <p:grpSpPr>
          <a:xfrm>
            <a:off x="6979232" y="3654825"/>
            <a:ext cx="1897726" cy="1106443"/>
            <a:chOff x="-39571" y="2170103"/>
            <a:chExt cx="1315268" cy="657634"/>
          </a:xfrm>
        </p:grpSpPr>
        <p:sp>
          <p:nvSpPr>
            <p:cNvPr id="21" name="Rectangle 20"/>
            <p:cNvSpPr/>
            <p:nvPr/>
          </p:nvSpPr>
          <p:spPr>
            <a:xfrm>
              <a:off x="-39571" y="2170103"/>
              <a:ext cx="1315268" cy="657634"/>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2" name="Rectangle 21"/>
            <p:cNvSpPr/>
            <p:nvPr/>
          </p:nvSpPr>
          <p:spPr>
            <a:xfrm>
              <a:off x="3154" y="2170103"/>
              <a:ext cx="1229818" cy="65763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160" tIns="10160" rIns="10160" bIns="10160" numCol="1" spcCol="1270" anchor="ctr" anchorCtr="0">
              <a:noAutofit/>
            </a:bodyPr>
            <a:lstStyle/>
            <a:p>
              <a:pPr algn="just"/>
              <a:r>
                <a:rPr lang="en-US" sz="800" dirty="0" err="1">
                  <a:solidFill>
                    <a:schemeClr val="tx1"/>
                  </a:solidFill>
                </a:rPr>
                <a:t>Studi</a:t>
              </a:r>
              <a:r>
                <a:rPr lang="en-US" sz="800" dirty="0">
                  <a:solidFill>
                    <a:schemeClr val="tx1"/>
                  </a:solidFill>
                </a:rPr>
                <a:t> </a:t>
              </a:r>
              <a:r>
                <a:rPr lang="en-US" sz="800" dirty="0" err="1">
                  <a:solidFill>
                    <a:schemeClr val="tx1"/>
                  </a:solidFill>
                </a:rPr>
                <a:t>bimbingan</a:t>
              </a:r>
              <a:r>
                <a:rPr lang="en-US" sz="800" dirty="0">
                  <a:solidFill>
                    <a:schemeClr val="tx1"/>
                  </a:solidFill>
                </a:rPr>
                <a:t> </a:t>
              </a:r>
              <a:r>
                <a:rPr lang="en-US" sz="800" dirty="0" err="1">
                  <a:solidFill>
                    <a:schemeClr val="tx1"/>
                  </a:solidFill>
                </a:rPr>
                <a:t>merupakan</a:t>
              </a:r>
              <a:r>
                <a:rPr lang="en-US" sz="800" dirty="0">
                  <a:solidFill>
                    <a:schemeClr val="tx1"/>
                  </a:solidFill>
                </a:rPr>
                <a:t> </a:t>
              </a:r>
              <a:r>
                <a:rPr lang="en-US" sz="800" dirty="0" err="1">
                  <a:solidFill>
                    <a:schemeClr val="tx1"/>
                  </a:solidFill>
                </a:rPr>
                <a:t>studi</a:t>
              </a:r>
              <a:r>
                <a:rPr lang="en-US" sz="800" dirty="0">
                  <a:solidFill>
                    <a:schemeClr val="tx1"/>
                  </a:solidFill>
                </a:rPr>
                <a:t> yang </a:t>
              </a:r>
              <a:r>
                <a:rPr lang="en-US" sz="800" dirty="0" err="1">
                  <a:solidFill>
                    <a:schemeClr val="tx1"/>
                  </a:solidFill>
                </a:rPr>
                <a:t>dilakukan</a:t>
              </a:r>
              <a:r>
                <a:rPr lang="en-US" sz="800" dirty="0">
                  <a:solidFill>
                    <a:schemeClr val="tx1"/>
                  </a:solidFill>
                </a:rPr>
                <a:t> </a:t>
              </a:r>
              <a:r>
                <a:rPr lang="en-US" sz="800" dirty="0" err="1">
                  <a:solidFill>
                    <a:schemeClr val="tx1"/>
                  </a:solidFill>
                </a:rPr>
                <a:t>dengan</a:t>
              </a:r>
              <a:r>
                <a:rPr lang="en-US" sz="800" dirty="0">
                  <a:solidFill>
                    <a:schemeClr val="tx1"/>
                  </a:solidFill>
                </a:rPr>
                <a:t> </a:t>
              </a:r>
              <a:r>
                <a:rPr lang="en-US" sz="800" dirty="0" err="1">
                  <a:solidFill>
                    <a:schemeClr val="tx1"/>
                  </a:solidFill>
                </a:rPr>
                <a:t>cara</a:t>
              </a:r>
              <a:r>
                <a:rPr lang="en-US" sz="800" dirty="0">
                  <a:solidFill>
                    <a:schemeClr val="tx1"/>
                  </a:solidFill>
                </a:rPr>
                <a:t> </a:t>
              </a:r>
              <a:r>
                <a:rPr lang="en-US" sz="800" dirty="0" err="1">
                  <a:solidFill>
                    <a:schemeClr val="tx1"/>
                  </a:solidFill>
                </a:rPr>
                <a:t>konsultasi</a:t>
              </a:r>
              <a:r>
                <a:rPr lang="en-US" sz="800" dirty="0">
                  <a:solidFill>
                    <a:schemeClr val="tx1"/>
                  </a:solidFill>
                </a:rPr>
                <a:t> </a:t>
              </a:r>
              <a:r>
                <a:rPr lang="en-US" sz="800" dirty="0" err="1">
                  <a:solidFill>
                    <a:schemeClr val="tx1"/>
                  </a:solidFill>
                </a:rPr>
                <a:t>atau</a:t>
              </a:r>
              <a:r>
                <a:rPr lang="en-US" sz="800" dirty="0">
                  <a:solidFill>
                    <a:schemeClr val="tx1"/>
                  </a:solidFill>
                </a:rPr>
                <a:t> </a:t>
              </a:r>
              <a:r>
                <a:rPr lang="en-US" sz="800" dirty="0" err="1">
                  <a:solidFill>
                    <a:schemeClr val="tx1"/>
                  </a:solidFill>
                </a:rPr>
                <a:t>bimbingan</a:t>
              </a:r>
              <a:r>
                <a:rPr lang="en-US" sz="800" dirty="0">
                  <a:solidFill>
                    <a:schemeClr val="tx1"/>
                  </a:solidFill>
                </a:rPr>
                <a:t> </a:t>
              </a:r>
              <a:r>
                <a:rPr lang="en-US" sz="800" dirty="0" err="1">
                  <a:solidFill>
                    <a:schemeClr val="tx1"/>
                  </a:solidFill>
                </a:rPr>
                <a:t>melalui</a:t>
              </a:r>
              <a:r>
                <a:rPr lang="en-US" sz="800" dirty="0">
                  <a:solidFill>
                    <a:schemeClr val="tx1"/>
                  </a:solidFill>
                </a:rPr>
                <a:t> </a:t>
              </a:r>
              <a:r>
                <a:rPr lang="en-US" sz="800" dirty="0" err="1">
                  <a:solidFill>
                    <a:schemeClr val="tx1"/>
                  </a:solidFill>
                </a:rPr>
                <a:t>dosen</a:t>
              </a:r>
              <a:r>
                <a:rPr lang="en-US" sz="800" dirty="0">
                  <a:solidFill>
                    <a:schemeClr val="tx1"/>
                  </a:solidFill>
                </a:rPr>
                <a:t> </a:t>
              </a:r>
              <a:r>
                <a:rPr lang="en-US" sz="800" dirty="0" err="1">
                  <a:solidFill>
                    <a:schemeClr val="tx1"/>
                  </a:solidFill>
                </a:rPr>
                <a:t>pembimbing</a:t>
              </a:r>
              <a:r>
                <a:rPr lang="en-US" sz="800" dirty="0">
                  <a:solidFill>
                    <a:schemeClr val="tx1"/>
                  </a:solidFill>
                </a:rPr>
                <a:t> </a:t>
              </a:r>
              <a:r>
                <a:rPr lang="en-US" sz="800" dirty="0" err="1">
                  <a:solidFill>
                    <a:schemeClr val="tx1"/>
                  </a:solidFill>
                </a:rPr>
                <a:t>atau</a:t>
              </a:r>
              <a:r>
                <a:rPr lang="en-US" sz="800" dirty="0">
                  <a:solidFill>
                    <a:schemeClr val="tx1"/>
                  </a:solidFill>
                </a:rPr>
                <a:t> </a:t>
              </a:r>
              <a:r>
                <a:rPr lang="en-US" sz="800" dirty="0" err="1">
                  <a:solidFill>
                    <a:schemeClr val="tx1"/>
                  </a:solidFill>
                </a:rPr>
                <a:t>dosen</a:t>
              </a:r>
              <a:r>
                <a:rPr lang="en-US" sz="800" dirty="0">
                  <a:solidFill>
                    <a:schemeClr val="tx1"/>
                  </a:solidFill>
                </a:rPr>
                <a:t> yang </a:t>
              </a:r>
              <a:r>
                <a:rPr lang="en-US" sz="800" dirty="0" err="1">
                  <a:solidFill>
                    <a:schemeClr val="tx1"/>
                  </a:solidFill>
                </a:rPr>
                <a:t>mempunyai</a:t>
              </a:r>
              <a:r>
                <a:rPr lang="en-US" sz="800" dirty="0">
                  <a:solidFill>
                    <a:schemeClr val="tx1"/>
                  </a:solidFill>
                </a:rPr>
                <a:t> </a:t>
              </a:r>
              <a:r>
                <a:rPr lang="en-US" sz="800" dirty="0" err="1">
                  <a:solidFill>
                    <a:schemeClr val="tx1"/>
                  </a:solidFill>
                </a:rPr>
                <a:t>kompetensi</a:t>
              </a:r>
              <a:r>
                <a:rPr lang="en-US" sz="800" dirty="0">
                  <a:solidFill>
                    <a:schemeClr val="tx1"/>
                  </a:solidFill>
                </a:rPr>
                <a:t> di </a:t>
              </a:r>
              <a:r>
                <a:rPr lang="en-US" sz="800" dirty="0" err="1">
                  <a:solidFill>
                    <a:schemeClr val="tx1"/>
                  </a:solidFill>
                </a:rPr>
                <a:t>bidang</a:t>
              </a:r>
              <a:r>
                <a:rPr lang="en-US" sz="800" dirty="0">
                  <a:solidFill>
                    <a:schemeClr val="tx1"/>
                  </a:solidFill>
                </a:rPr>
                <a:t> yang </a:t>
              </a:r>
              <a:r>
                <a:rPr lang="en-US" sz="800" dirty="0" err="1">
                  <a:solidFill>
                    <a:schemeClr val="tx1"/>
                  </a:solidFill>
                </a:rPr>
                <a:t>selaras</a:t>
              </a:r>
              <a:r>
                <a:rPr lang="en-US" sz="800" dirty="0">
                  <a:solidFill>
                    <a:schemeClr val="tx1"/>
                  </a:solidFill>
                </a:rPr>
                <a:t> </a:t>
              </a:r>
              <a:r>
                <a:rPr lang="en-US" sz="800" dirty="0" err="1">
                  <a:solidFill>
                    <a:schemeClr val="tx1"/>
                  </a:solidFill>
                </a:rPr>
                <a:t>dengan</a:t>
              </a:r>
              <a:r>
                <a:rPr lang="en-US" sz="800" dirty="0">
                  <a:solidFill>
                    <a:schemeClr val="tx1"/>
                  </a:solidFill>
                </a:rPr>
                <a:t> </a:t>
              </a:r>
              <a:r>
                <a:rPr lang="en-US" sz="800" dirty="0" err="1">
                  <a:solidFill>
                    <a:schemeClr val="tx1"/>
                  </a:solidFill>
                </a:rPr>
                <a:t>projek</a:t>
              </a:r>
              <a:r>
                <a:rPr lang="en-US" sz="800" dirty="0">
                  <a:solidFill>
                    <a:schemeClr val="tx1"/>
                  </a:solidFill>
                </a:rPr>
                <a:t> </a:t>
              </a:r>
              <a:r>
                <a:rPr lang="en-US" sz="800" dirty="0" err="1">
                  <a:solidFill>
                    <a:schemeClr val="tx1"/>
                  </a:solidFill>
                </a:rPr>
                <a:t>tugas</a:t>
              </a:r>
              <a:r>
                <a:rPr lang="en-US" sz="800" dirty="0">
                  <a:solidFill>
                    <a:schemeClr val="tx1"/>
                  </a:solidFill>
                </a:rPr>
                <a:t> </a:t>
              </a:r>
              <a:r>
                <a:rPr lang="en-US" sz="800" dirty="0" err="1">
                  <a:solidFill>
                    <a:schemeClr val="tx1"/>
                  </a:solidFill>
                </a:rPr>
                <a:t>akhir</a:t>
              </a:r>
              <a:r>
                <a:rPr lang="en-US" sz="800" dirty="0">
                  <a:solidFill>
                    <a:schemeClr val="tx1"/>
                  </a:solidFill>
                </a:rPr>
                <a:t> yang </a:t>
              </a:r>
              <a:r>
                <a:rPr lang="en-US" sz="800" dirty="0" err="1">
                  <a:solidFill>
                    <a:schemeClr val="tx1"/>
                  </a:solidFill>
                </a:rPr>
                <a:t>diambil</a:t>
              </a:r>
              <a:r>
                <a:rPr lang="en-US" sz="800" dirty="0">
                  <a:solidFill>
                    <a:schemeClr val="tx1"/>
                  </a:solidFill>
                </a:rPr>
                <a:t> </a:t>
              </a:r>
              <a:r>
                <a:rPr lang="en-US" sz="800" dirty="0" err="1">
                  <a:solidFill>
                    <a:schemeClr val="tx1"/>
                  </a:solidFill>
                </a:rPr>
                <a:t>oleh</a:t>
              </a:r>
              <a:r>
                <a:rPr lang="en-US" sz="800" dirty="0">
                  <a:solidFill>
                    <a:schemeClr val="tx1"/>
                  </a:solidFill>
                </a:rPr>
                <a:t> </a:t>
              </a:r>
              <a:r>
                <a:rPr lang="en-US" sz="800" dirty="0" err="1">
                  <a:solidFill>
                    <a:schemeClr val="tx1"/>
                  </a:solidFill>
                </a:rPr>
                <a:t>mahasiswa</a:t>
              </a:r>
              <a:r>
                <a:rPr lang="en-US" sz="800" dirty="0">
                  <a:solidFill>
                    <a:schemeClr val="tx1"/>
                  </a:solidFill>
                </a:rPr>
                <a:t>.</a:t>
              </a:r>
              <a:endParaRPr lang="id-ID" sz="800" dirty="0">
                <a:solidFill>
                  <a:schemeClr val="tx1"/>
                </a:solidFill>
              </a:endParaRPr>
            </a:p>
          </p:txBody>
        </p:sp>
      </p:grpSp>
      <p:sp>
        <p:nvSpPr>
          <p:cNvPr id="23" name="Right Arrow 22"/>
          <p:cNvSpPr/>
          <p:nvPr/>
        </p:nvSpPr>
        <p:spPr>
          <a:xfrm rot="2882323">
            <a:off x="6803874" y="3097656"/>
            <a:ext cx="493159" cy="38014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BAB 2">
            <a:hlinkClick r:id="rId7" action="ppaction://hlinksldjump"/>
          </p:cNvPr>
          <p:cNvSpPr/>
          <p:nvPr/>
        </p:nvSpPr>
        <p:spPr>
          <a:xfrm>
            <a:off x="0" y="879968"/>
            <a:ext cx="962259" cy="466480"/>
          </a:xfrm>
          <a:prstGeom prst="roundRect">
            <a:avLst>
              <a:gd name="adj" fmla="val 50000"/>
            </a:avLst>
          </a:prstGeom>
          <a:solidFill>
            <a:schemeClr val="accent1">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bg1"/>
                </a:solidFill>
                <a:latin typeface="Calibri" panose="020F0502020204030204" pitchFamily="34" charset="0"/>
                <a:cs typeface="Calibri" panose="020F0502020204030204" pitchFamily="34" charset="0"/>
              </a:rPr>
              <a:t>BAB 3</a:t>
            </a:r>
            <a:endParaRPr lang="en-US" b="1" dirty="0">
              <a:solidFill>
                <a:schemeClr val="bg1"/>
              </a:solidFill>
              <a:latin typeface="Calibri" panose="020F0502020204030204" pitchFamily="34" charset="0"/>
              <a:cs typeface="Calibri" panose="020F0502020204030204" pitchFamily="34" charset="0"/>
            </a:endParaRPr>
          </a:p>
        </p:txBody>
      </p:sp>
      <p:sp>
        <p:nvSpPr>
          <p:cNvPr id="25" name="양쪽 모서리가 둥근 사각형 46"/>
          <p:cNvSpPr/>
          <p:nvPr/>
        </p:nvSpPr>
        <p:spPr>
          <a:xfrm>
            <a:off x="4276296" y="0"/>
            <a:ext cx="4867704" cy="619113"/>
          </a:xfrm>
          <a:prstGeom prst="round2SameRect">
            <a:avLst>
              <a:gd name="adj1" fmla="val 0"/>
              <a:gd name="adj2" fmla="val 0"/>
            </a:avLst>
          </a:prstGeom>
          <a:solidFill>
            <a:schemeClr val="accent1">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a:solidFill>
                  <a:prstClr val="white"/>
                </a:solidFill>
                <a:cs typeface="Aharoni" panose="02010803020104030203" pitchFamily="2" charset="-79"/>
              </a:rPr>
              <a:t>SEMINAR TUGAS AKHIR</a:t>
            </a:r>
          </a:p>
        </p:txBody>
      </p:sp>
    </p:spTree>
    <p:extLst>
      <p:ext uri="{BB962C8B-B14F-4D97-AF65-F5344CB8AC3E}">
        <p14:creationId xmlns:p14="http://schemas.microsoft.com/office/powerpoint/2010/main" val="219822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p:cNvGraphicFramePr/>
          <p:nvPr>
            <p:extLst>
              <p:ext uri="{D42A27DB-BD31-4B8C-83A1-F6EECF244321}">
                <p14:modId xmlns:p14="http://schemas.microsoft.com/office/powerpoint/2010/main" val="3729458913"/>
              </p:ext>
            </p:extLst>
          </p:nvPr>
        </p:nvGraphicFramePr>
        <p:xfrm>
          <a:off x="508130" y="1300833"/>
          <a:ext cx="3529613" cy="16785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Right Arrow 7"/>
          <p:cNvSpPr/>
          <p:nvPr/>
        </p:nvSpPr>
        <p:spPr>
          <a:xfrm rot="5400000">
            <a:off x="1211071" y="3056157"/>
            <a:ext cx="493159" cy="38014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9" name="Group 8"/>
          <p:cNvGrpSpPr/>
          <p:nvPr/>
        </p:nvGrpSpPr>
        <p:grpSpPr>
          <a:xfrm>
            <a:off x="4469750" y="1662833"/>
            <a:ext cx="3934478" cy="2775603"/>
            <a:chOff x="-39571" y="2170103"/>
            <a:chExt cx="1315268" cy="657634"/>
          </a:xfrm>
        </p:grpSpPr>
        <p:sp>
          <p:nvSpPr>
            <p:cNvPr id="10" name="Rectangle 9"/>
            <p:cNvSpPr/>
            <p:nvPr/>
          </p:nvSpPr>
          <p:spPr>
            <a:xfrm>
              <a:off x="-39571" y="2170103"/>
              <a:ext cx="1315268" cy="657634"/>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1" name="Rectangle 10"/>
            <p:cNvSpPr/>
            <p:nvPr/>
          </p:nvSpPr>
          <p:spPr>
            <a:xfrm>
              <a:off x="3154" y="2170103"/>
              <a:ext cx="1229818" cy="65763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160" tIns="10160" rIns="10160" bIns="10160" numCol="1" spcCol="1270" anchor="ctr" anchorCtr="0">
              <a:noAutofit/>
            </a:bodyPr>
            <a:lstStyle/>
            <a:p>
              <a:pPr algn="just"/>
              <a:endParaRPr lang="id-ID" sz="800" dirty="0">
                <a:solidFill>
                  <a:schemeClr val="tx1"/>
                </a:solidFill>
              </a:endParaRPr>
            </a:p>
          </p:txBody>
        </p:sp>
      </p:grpSp>
      <p:sp>
        <p:nvSpPr>
          <p:cNvPr id="15" name="Right Arrow 14"/>
          <p:cNvSpPr/>
          <p:nvPr/>
        </p:nvSpPr>
        <p:spPr>
          <a:xfrm>
            <a:off x="3904672" y="2461602"/>
            <a:ext cx="493159" cy="38014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Google Shape;1708;p53"/>
          <p:cNvSpPr/>
          <p:nvPr/>
        </p:nvSpPr>
        <p:spPr>
          <a:xfrm>
            <a:off x="1428106" y="405901"/>
            <a:ext cx="5928553" cy="824400"/>
          </a:xfrm>
          <a:prstGeom prst="rect">
            <a:avLst/>
          </a:prstGeom>
          <a:solidFill>
            <a:schemeClr val="accent5"/>
          </a:solidFill>
          <a:ln>
            <a:noFill/>
          </a:ln>
        </p:spPr>
        <p:txBody>
          <a:bodyPr spcFirstLastPara="1" wrap="square" lIns="91425" tIns="91425" rIns="91425" bIns="91425" anchor="ctr" anchorCtr="0">
            <a:noAutofit/>
          </a:bodyPr>
          <a:lstStyle/>
          <a:p>
            <a:pPr lvl="1" algn="ctr"/>
            <a:r>
              <a:rPr lang="en-US" b="1" dirty="0"/>
              <a:t>PERANCANGAN SISTEM / APLIKASI</a:t>
            </a:r>
            <a:endParaRPr lang="id-ID" b="1" dirty="0"/>
          </a:p>
        </p:txBody>
      </p:sp>
      <p:pic>
        <p:nvPicPr>
          <p:cNvPr id="25" name="Picture 24"/>
          <p:cNvPicPr>
            <a:picLocks noChangeAspect="1"/>
          </p:cNvPicPr>
          <p:nvPr/>
        </p:nvPicPr>
        <p:blipFill>
          <a:blip r:embed="rId7"/>
          <a:stretch>
            <a:fillRect/>
          </a:stretch>
        </p:blipFill>
        <p:spPr>
          <a:xfrm>
            <a:off x="4392383" y="1940947"/>
            <a:ext cx="4011844" cy="2579681"/>
          </a:xfrm>
          <a:prstGeom prst="rect">
            <a:avLst/>
          </a:prstGeom>
        </p:spPr>
      </p:pic>
      <p:grpSp>
        <p:nvGrpSpPr>
          <p:cNvPr id="26" name="Group 25"/>
          <p:cNvGrpSpPr/>
          <p:nvPr/>
        </p:nvGrpSpPr>
        <p:grpSpPr>
          <a:xfrm>
            <a:off x="184912" y="3513357"/>
            <a:ext cx="2822881" cy="1597538"/>
            <a:chOff x="-39571" y="2170103"/>
            <a:chExt cx="1315268" cy="657634"/>
          </a:xfrm>
        </p:grpSpPr>
        <p:sp>
          <p:nvSpPr>
            <p:cNvPr id="27" name="Rectangle 26"/>
            <p:cNvSpPr/>
            <p:nvPr/>
          </p:nvSpPr>
          <p:spPr>
            <a:xfrm>
              <a:off x="-39571" y="2170103"/>
              <a:ext cx="1315268" cy="657634"/>
            </a:xfrm>
            <a:prstGeom prst="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8" name="Rectangle 27"/>
            <p:cNvSpPr/>
            <p:nvPr/>
          </p:nvSpPr>
          <p:spPr>
            <a:xfrm>
              <a:off x="3154" y="2170103"/>
              <a:ext cx="1229818" cy="65763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0160" tIns="10160" rIns="10160" bIns="10160" numCol="1" spcCol="1270" anchor="ctr" anchorCtr="0">
              <a:noAutofit/>
            </a:bodyPr>
            <a:lstStyle/>
            <a:p>
              <a:pPr algn="just"/>
              <a:endParaRPr lang="id-ID" sz="800" dirty="0">
                <a:solidFill>
                  <a:schemeClr val="tx1"/>
                </a:solidFill>
              </a:endParaRPr>
            </a:p>
          </p:txBody>
        </p:sp>
      </p:grpSp>
      <p:sp>
        <p:nvSpPr>
          <p:cNvPr id="3" name="Rectangle 2"/>
          <p:cNvSpPr/>
          <p:nvPr/>
        </p:nvSpPr>
        <p:spPr>
          <a:xfrm>
            <a:off x="208651" y="3650406"/>
            <a:ext cx="2586398" cy="1323439"/>
          </a:xfrm>
          <a:prstGeom prst="rect">
            <a:avLst/>
          </a:prstGeom>
        </p:spPr>
        <p:txBody>
          <a:bodyPr wrap="square">
            <a:spAutoFit/>
          </a:bodyPr>
          <a:lstStyle/>
          <a:p>
            <a:pPr marL="342900" lvl="0" indent="-342900" algn="just">
              <a:lnSpc>
                <a:spcPct val="200000"/>
              </a:lnSpc>
              <a:buSzPts val="1200"/>
              <a:buFont typeface="Times New Roman" panose="02020603050405020304" pitchFamily="18" charset="0"/>
              <a:buAutoNum type="arabicParenR"/>
            </a:pPr>
            <a:r>
              <a:rPr lang="en-US" sz="1000" dirty="0" err="1">
                <a:latin typeface="Times New Roman" panose="02020603050405020304" pitchFamily="18" charset="0"/>
                <a:ea typeface="Calibri" panose="020F0502020204030204" pitchFamily="34" charset="0"/>
                <a:cs typeface="Times New Roman" panose="02020603050405020304" pitchFamily="18" charset="0"/>
              </a:rPr>
              <a:t>Analisis</a:t>
            </a:r>
            <a:r>
              <a:rPr lang="en-US" sz="1000" dirty="0">
                <a:latin typeface="Times New Roman" panose="02020603050405020304" pitchFamily="18" charset="0"/>
                <a:ea typeface="Calibri" panose="020F0502020204030204" pitchFamily="34" charset="0"/>
                <a:cs typeface="Times New Roman" panose="02020603050405020304" pitchFamily="18" charset="0"/>
              </a:rPr>
              <a:t> </a:t>
            </a:r>
            <a:r>
              <a:rPr lang="en-US" sz="1000" dirty="0" err="1">
                <a:latin typeface="Times New Roman" panose="02020603050405020304" pitchFamily="18" charset="0"/>
                <a:ea typeface="Calibri" panose="020F0502020204030204" pitchFamily="34" charset="0"/>
                <a:cs typeface="Times New Roman" panose="02020603050405020304" pitchFamily="18" charset="0"/>
              </a:rPr>
              <a:t>Kebutuhan</a:t>
            </a:r>
            <a:r>
              <a:rPr lang="en-US" sz="1000" dirty="0">
                <a:latin typeface="Times New Roman" panose="02020603050405020304" pitchFamily="18" charset="0"/>
                <a:ea typeface="Calibri" panose="020F0502020204030204" pitchFamily="34" charset="0"/>
                <a:cs typeface="Times New Roman" panose="02020603050405020304" pitchFamily="18" charset="0"/>
              </a:rPr>
              <a:t> </a:t>
            </a:r>
            <a:r>
              <a:rPr lang="en-US" sz="1000" dirty="0" err="1">
                <a:latin typeface="Times New Roman" panose="02020603050405020304" pitchFamily="18" charset="0"/>
                <a:ea typeface="Calibri" panose="020F0502020204030204" pitchFamily="34" charset="0"/>
                <a:cs typeface="Times New Roman" panose="02020603050405020304" pitchFamily="18" charset="0"/>
              </a:rPr>
              <a:t>Perangkat</a:t>
            </a:r>
            <a:r>
              <a:rPr lang="en-US" sz="1000" dirty="0">
                <a:latin typeface="Times New Roman" panose="02020603050405020304" pitchFamily="18" charset="0"/>
                <a:ea typeface="Calibri" panose="020F0502020204030204" pitchFamily="34" charset="0"/>
                <a:cs typeface="Times New Roman" panose="02020603050405020304" pitchFamily="18" charset="0"/>
              </a:rPr>
              <a:t> </a:t>
            </a:r>
            <a:r>
              <a:rPr lang="en-US" sz="1000" dirty="0" err="1">
                <a:latin typeface="Times New Roman" panose="02020603050405020304" pitchFamily="18" charset="0"/>
                <a:ea typeface="Calibri" panose="020F0502020204030204" pitchFamily="34" charset="0"/>
                <a:cs typeface="Times New Roman" panose="02020603050405020304" pitchFamily="18" charset="0"/>
              </a:rPr>
              <a:t>Keras</a:t>
            </a:r>
            <a:r>
              <a:rPr lang="en-US" sz="1000" dirty="0">
                <a:latin typeface="Times New Roman" panose="02020603050405020304" pitchFamily="18" charset="0"/>
                <a:ea typeface="Calibri" panose="020F0502020204030204" pitchFamily="34" charset="0"/>
                <a:cs typeface="Times New Roman" panose="02020603050405020304" pitchFamily="18" charset="0"/>
              </a:rPr>
              <a:t> (</a:t>
            </a:r>
            <a:r>
              <a:rPr lang="en-US" sz="1000" i="1" dirty="0">
                <a:latin typeface="Times New Roman" panose="02020603050405020304" pitchFamily="18" charset="0"/>
                <a:ea typeface="Calibri" panose="020F0502020204030204" pitchFamily="34" charset="0"/>
                <a:cs typeface="Times New Roman" panose="02020603050405020304" pitchFamily="18" charset="0"/>
              </a:rPr>
              <a:t>Hardware</a:t>
            </a:r>
            <a:r>
              <a:rPr lang="en-US" sz="1000" dirty="0">
                <a:latin typeface="Times New Roman" panose="02020603050405020304" pitchFamily="18" charset="0"/>
                <a:ea typeface="Calibri" panose="020F0502020204030204" pitchFamily="34" charset="0"/>
                <a:cs typeface="Times New Roman" panose="02020603050405020304" pitchFamily="18" charset="0"/>
              </a:rPr>
              <a:t>)</a:t>
            </a:r>
            <a:endParaRPr lang="id-ID" sz="9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200000"/>
              </a:lnSpc>
              <a:spcAft>
                <a:spcPts val="800"/>
              </a:spcAft>
              <a:buSzPts val="1200"/>
              <a:buFont typeface="Times New Roman" panose="02020603050405020304" pitchFamily="18" charset="0"/>
              <a:buAutoNum type="arabicParenR"/>
            </a:pPr>
            <a:r>
              <a:rPr lang="en-US" sz="1000" dirty="0" err="1">
                <a:latin typeface="Times New Roman" panose="02020603050405020304" pitchFamily="18" charset="0"/>
                <a:ea typeface="Calibri" panose="020F0502020204030204" pitchFamily="34" charset="0"/>
                <a:cs typeface="Times New Roman" panose="02020603050405020304" pitchFamily="18" charset="0"/>
              </a:rPr>
              <a:t>Analisis</a:t>
            </a:r>
            <a:r>
              <a:rPr lang="en-US" sz="1000" dirty="0">
                <a:latin typeface="Times New Roman" panose="02020603050405020304" pitchFamily="18" charset="0"/>
                <a:ea typeface="Calibri" panose="020F0502020204030204" pitchFamily="34" charset="0"/>
                <a:cs typeface="Times New Roman" panose="02020603050405020304" pitchFamily="18" charset="0"/>
              </a:rPr>
              <a:t> </a:t>
            </a:r>
            <a:r>
              <a:rPr lang="en-US" sz="1000" dirty="0" err="1">
                <a:latin typeface="Times New Roman" panose="02020603050405020304" pitchFamily="18" charset="0"/>
                <a:ea typeface="Calibri" panose="020F0502020204030204" pitchFamily="34" charset="0"/>
                <a:cs typeface="Times New Roman" panose="02020603050405020304" pitchFamily="18" charset="0"/>
              </a:rPr>
              <a:t>Kebutuhan</a:t>
            </a:r>
            <a:r>
              <a:rPr lang="en-US" sz="1000" dirty="0">
                <a:latin typeface="Times New Roman" panose="02020603050405020304" pitchFamily="18" charset="0"/>
                <a:ea typeface="Calibri" panose="020F0502020204030204" pitchFamily="34" charset="0"/>
                <a:cs typeface="Times New Roman" panose="02020603050405020304" pitchFamily="18" charset="0"/>
              </a:rPr>
              <a:t> </a:t>
            </a:r>
            <a:r>
              <a:rPr lang="en-US" sz="1000" dirty="0" err="1">
                <a:latin typeface="Times New Roman" panose="02020603050405020304" pitchFamily="18" charset="0"/>
                <a:ea typeface="Calibri" panose="020F0502020204030204" pitchFamily="34" charset="0"/>
                <a:cs typeface="Times New Roman" panose="02020603050405020304" pitchFamily="18" charset="0"/>
              </a:rPr>
              <a:t>Perangkat</a:t>
            </a:r>
            <a:r>
              <a:rPr lang="en-US" sz="1000" dirty="0">
                <a:latin typeface="Times New Roman" panose="02020603050405020304" pitchFamily="18" charset="0"/>
                <a:ea typeface="Calibri" panose="020F0502020204030204" pitchFamily="34" charset="0"/>
                <a:cs typeface="Times New Roman" panose="02020603050405020304" pitchFamily="18" charset="0"/>
              </a:rPr>
              <a:t> </a:t>
            </a:r>
            <a:r>
              <a:rPr lang="en-US" sz="1000" dirty="0" err="1">
                <a:latin typeface="Times New Roman" panose="02020603050405020304" pitchFamily="18" charset="0"/>
                <a:ea typeface="Calibri" panose="020F0502020204030204" pitchFamily="34" charset="0"/>
                <a:cs typeface="Times New Roman" panose="02020603050405020304" pitchFamily="18" charset="0"/>
              </a:rPr>
              <a:t>Lunak</a:t>
            </a:r>
            <a:r>
              <a:rPr lang="en-US" sz="1000" dirty="0">
                <a:latin typeface="Times New Roman" panose="02020603050405020304" pitchFamily="18" charset="0"/>
                <a:ea typeface="Calibri" panose="020F0502020204030204" pitchFamily="34" charset="0"/>
                <a:cs typeface="Times New Roman" panose="02020603050405020304" pitchFamily="18" charset="0"/>
              </a:rPr>
              <a:t> (</a:t>
            </a:r>
            <a:r>
              <a:rPr lang="en-US" sz="1000" i="1" dirty="0">
                <a:latin typeface="Times New Roman" panose="02020603050405020304" pitchFamily="18" charset="0"/>
                <a:ea typeface="Calibri" panose="020F0502020204030204" pitchFamily="34" charset="0"/>
                <a:cs typeface="Times New Roman" panose="02020603050405020304" pitchFamily="18" charset="0"/>
              </a:rPr>
              <a:t>Software</a:t>
            </a:r>
            <a:r>
              <a:rPr lang="en-US" sz="1000" dirty="0">
                <a:latin typeface="Times New Roman" panose="02020603050405020304" pitchFamily="18" charset="0"/>
                <a:ea typeface="Calibri" panose="020F0502020204030204" pitchFamily="34" charset="0"/>
                <a:cs typeface="Times New Roman" panose="02020603050405020304" pitchFamily="18" charset="0"/>
              </a:rPr>
              <a:t>)</a:t>
            </a:r>
            <a:endParaRPr lang="id-ID" sz="9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0" name="BAB 2">
            <a:hlinkClick r:id="rId8" action="ppaction://hlinksldjump"/>
          </p:cNvPr>
          <p:cNvSpPr/>
          <p:nvPr/>
        </p:nvSpPr>
        <p:spPr>
          <a:xfrm>
            <a:off x="0" y="879968"/>
            <a:ext cx="962259" cy="466480"/>
          </a:xfrm>
          <a:prstGeom prst="roundRect">
            <a:avLst>
              <a:gd name="adj" fmla="val 50000"/>
            </a:avLst>
          </a:prstGeom>
          <a:solidFill>
            <a:schemeClr val="accent1">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bg1"/>
                </a:solidFill>
                <a:latin typeface="Calibri" panose="020F0502020204030204" pitchFamily="34" charset="0"/>
                <a:cs typeface="Calibri" panose="020F0502020204030204" pitchFamily="34" charset="0"/>
              </a:rPr>
              <a:t>BAB 3</a:t>
            </a:r>
            <a:endParaRPr lang="en-US" b="1" dirty="0">
              <a:solidFill>
                <a:schemeClr val="bg1"/>
              </a:solidFill>
              <a:latin typeface="Calibri" panose="020F0502020204030204" pitchFamily="34" charset="0"/>
              <a:cs typeface="Calibri" panose="020F0502020204030204" pitchFamily="34" charset="0"/>
            </a:endParaRPr>
          </a:p>
        </p:txBody>
      </p:sp>
      <p:sp>
        <p:nvSpPr>
          <p:cNvPr id="31" name="양쪽 모서리가 둥근 사각형 46"/>
          <p:cNvSpPr/>
          <p:nvPr/>
        </p:nvSpPr>
        <p:spPr>
          <a:xfrm>
            <a:off x="4276296" y="0"/>
            <a:ext cx="4867704" cy="619113"/>
          </a:xfrm>
          <a:prstGeom prst="round2SameRect">
            <a:avLst>
              <a:gd name="adj1" fmla="val 0"/>
              <a:gd name="adj2" fmla="val 0"/>
            </a:avLst>
          </a:prstGeom>
          <a:solidFill>
            <a:schemeClr val="accent1">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a:solidFill>
                  <a:prstClr val="white"/>
                </a:solidFill>
                <a:cs typeface="Aharoni" panose="02010803020104030203" pitchFamily="2" charset="-79"/>
              </a:rPr>
              <a:t>SEMINAR TUGAS AKHIR</a:t>
            </a:r>
          </a:p>
        </p:txBody>
      </p:sp>
    </p:spTree>
    <p:extLst>
      <p:ext uri="{BB962C8B-B14F-4D97-AF65-F5344CB8AC3E}">
        <p14:creationId xmlns:p14="http://schemas.microsoft.com/office/powerpoint/2010/main" val="14555389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양쪽 모서리가 둥근 사각형 46"/>
          <p:cNvSpPr/>
          <p:nvPr/>
        </p:nvSpPr>
        <p:spPr>
          <a:xfrm>
            <a:off x="6215865" y="0"/>
            <a:ext cx="2928135" cy="619113"/>
          </a:xfrm>
          <a:prstGeom prst="round2SameRect">
            <a:avLst>
              <a:gd name="adj1" fmla="val 0"/>
              <a:gd name="adj2" fmla="val 0"/>
            </a:avLst>
          </a:prstGeom>
          <a:solidFill>
            <a:schemeClr val="accent1">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a:solidFill>
                  <a:prstClr val="white"/>
                </a:solidFill>
                <a:cs typeface="Aharoni" panose="02010803020104030203" pitchFamily="2" charset="-79"/>
              </a:rPr>
              <a:t>SEMINAR TUGAS AKHIR</a:t>
            </a:r>
          </a:p>
        </p:txBody>
      </p:sp>
      <p:sp>
        <p:nvSpPr>
          <p:cNvPr id="3" name="Title 2"/>
          <p:cNvSpPr>
            <a:spLocks noGrp="1"/>
          </p:cNvSpPr>
          <p:nvPr>
            <p:ph type="title"/>
          </p:nvPr>
        </p:nvSpPr>
        <p:spPr>
          <a:xfrm>
            <a:off x="310655" y="309556"/>
            <a:ext cx="7066500" cy="572700"/>
          </a:xfrm>
        </p:spPr>
        <p:txBody>
          <a:bodyPr/>
          <a:lstStyle/>
          <a:p>
            <a:pPr lvl="1"/>
            <a:r>
              <a:rPr lang="en-US" b="1" dirty="0"/>
              <a:t>PERANCANGAN SISTEM / APLIKASI</a:t>
            </a:r>
            <a:endParaRPr lang="id-ID" dirty="0"/>
          </a:p>
        </p:txBody>
      </p:sp>
      <p:sp>
        <p:nvSpPr>
          <p:cNvPr id="4" name="Rectangle 3"/>
          <p:cNvSpPr/>
          <p:nvPr/>
        </p:nvSpPr>
        <p:spPr>
          <a:xfrm>
            <a:off x="190072" y="709501"/>
            <a:ext cx="4572000" cy="1815882"/>
          </a:xfrm>
          <a:prstGeom prst="rect">
            <a:avLst/>
          </a:prstGeom>
        </p:spPr>
        <p:txBody>
          <a:bodyPr>
            <a:spAutoFit/>
          </a:bodyPr>
          <a:lstStyle/>
          <a:p>
            <a:pPr algn="just">
              <a:lnSpc>
                <a:spcPct val="200000"/>
              </a:lnSpc>
              <a:spcAft>
                <a:spcPts val="800"/>
              </a:spcAft>
            </a:pPr>
            <a:r>
              <a:rPr lang="en-US" dirty="0" err="1">
                <a:latin typeface="Times New Roman" panose="02020603050405020304" pitchFamily="18" charset="0"/>
                <a:ea typeface="Calibri" panose="020F0502020204030204" pitchFamily="34" charset="0"/>
                <a:cs typeface="Times New Roman" panose="02020603050405020304" pitchFamily="18" charset="0"/>
              </a:rPr>
              <a:t>Perancangan</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sistem</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merupakan</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pemodelan</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secara</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umum</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mengenai</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sistem</a:t>
            </a:r>
            <a:r>
              <a:rPr lang="en-US" dirty="0">
                <a:latin typeface="Times New Roman" panose="02020603050405020304" pitchFamily="18" charset="0"/>
                <a:ea typeface="Calibri" panose="020F0502020204030204" pitchFamily="34" charset="0"/>
                <a:cs typeface="Times New Roman" panose="02020603050405020304" pitchFamily="18" charset="0"/>
              </a:rPr>
              <a:t> yang </a:t>
            </a:r>
            <a:r>
              <a:rPr lang="en-US" dirty="0" err="1">
                <a:latin typeface="Times New Roman" panose="02020603050405020304" pitchFamily="18" charset="0"/>
                <a:ea typeface="Calibri" panose="020F0502020204030204" pitchFamily="34" charset="0"/>
                <a:cs typeface="Times New Roman" panose="02020603050405020304" pitchFamily="18" charset="0"/>
              </a:rPr>
              <a:t>akan</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dibuat</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Perancangan</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aplikasi</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ini</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menggunakan</a:t>
            </a:r>
            <a:r>
              <a:rPr lang="en-US" dirty="0">
                <a:latin typeface="Times New Roman" panose="02020603050405020304" pitchFamily="18" charset="0"/>
                <a:ea typeface="Calibri" panose="020F0502020204030204" pitchFamily="34" charset="0"/>
                <a:cs typeface="Times New Roman" panose="02020603050405020304" pitchFamily="18" charset="0"/>
              </a:rPr>
              <a:t> OOP. </a:t>
            </a:r>
            <a:r>
              <a:rPr lang="en-US" dirty="0" err="1">
                <a:latin typeface="Times New Roman" panose="02020603050405020304" pitchFamily="18" charset="0"/>
                <a:ea typeface="Calibri" panose="020F0502020204030204" pitchFamily="34" charset="0"/>
                <a:cs typeface="Times New Roman" panose="02020603050405020304" pitchFamily="18" charset="0"/>
              </a:rPr>
              <a:t>Terdiri</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dari</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i="1" dirty="0">
                <a:latin typeface="Times New Roman" panose="02020603050405020304" pitchFamily="18" charset="0"/>
                <a:ea typeface="Calibri" panose="020F0502020204030204" pitchFamily="34" charset="0"/>
                <a:cs typeface="Times New Roman" panose="02020603050405020304" pitchFamily="18" charset="0"/>
              </a:rPr>
              <a:t>Use Case </a:t>
            </a:r>
            <a:r>
              <a:rPr lang="en-US" i="1" dirty="0" err="1">
                <a:latin typeface="Times New Roman" panose="02020603050405020304" pitchFamily="18" charset="0"/>
                <a:ea typeface="Calibri" panose="020F0502020204030204" pitchFamily="34" charset="0"/>
                <a:cs typeface="Times New Roman" panose="02020603050405020304" pitchFamily="18" charset="0"/>
              </a:rPr>
              <a:t>Diagram,Activity</a:t>
            </a:r>
            <a:r>
              <a:rPr lang="en-US" i="1" dirty="0">
                <a:latin typeface="Times New Roman" panose="02020603050405020304" pitchFamily="18" charset="0"/>
                <a:ea typeface="Calibri" panose="020F0502020204030204" pitchFamily="34" charset="0"/>
                <a:cs typeface="Times New Roman" panose="02020603050405020304" pitchFamily="18" charset="0"/>
              </a:rPr>
              <a:t> </a:t>
            </a:r>
            <a:r>
              <a:rPr lang="en-US" i="1" dirty="0" err="1">
                <a:latin typeface="Times New Roman" panose="02020603050405020304" pitchFamily="18" charset="0"/>
                <a:ea typeface="Calibri" panose="020F0502020204030204" pitchFamily="34" charset="0"/>
                <a:cs typeface="Times New Roman" panose="02020603050405020304" pitchFamily="18" charset="0"/>
              </a:rPr>
              <a:t>Diagram,Sequence</a:t>
            </a:r>
            <a:r>
              <a:rPr lang="en-US" i="1" dirty="0">
                <a:latin typeface="Times New Roman" panose="02020603050405020304" pitchFamily="18" charset="0"/>
                <a:ea typeface="Calibri" panose="020F0502020204030204" pitchFamily="34" charset="0"/>
                <a:cs typeface="Times New Roman" panose="02020603050405020304" pitchFamily="18" charset="0"/>
              </a:rPr>
              <a:t> </a:t>
            </a:r>
            <a:r>
              <a:rPr lang="en-US" i="1" dirty="0" err="1">
                <a:latin typeface="Times New Roman" panose="02020603050405020304" pitchFamily="18" charset="0"/>
                <a:ea typeface="Calibri" panose="020F0502020204030204" pitchFamily="34" charset="0"/>
                <a:cs typeface="Times New Roman" panose="02020603050405020304" pitchFamily="18" charset="0"/>
              </a:rPr>
              <a:t>Diagram,Class</a:t>
            </a:r>
            <a:r>
              <a:rPr lang="en-US" i="1" dirty="0">
                <a:latin typeface="Times New Roman" panose="02020603050405020304" pitchFamily="18" charset="0"/>
                <a:ea typeface="Calibri" panose="020F0502020204030204" pitchFamily="34" charset="0"/>
                <a:cs typeface="Times New Roman" panose="02020603050405020304" pitchFamily="18" charset="0"/>
              </a:rPr>
              <a:t> Diagram.</a:t>
            </a:r>
            <a:endParaRPr lang="id-ID" sz="12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Picture 5"/>
          <p:cNvPicPr/>
          <p:nvPr/>
        </p:nvPicPr>
        <p:blipFill>
          <a:blip r:embed="rId2">
            <a:extLst>
              <a:ext uri="{28A0092B-C50C-407E-A947-70E740481C1C}">
                <a14:useLocalDpi xmlns:a14="http://schemas.microsoft.com/office/drawing/2010/main" val="0"/>
              </a:ext>
            </a:extLst>
          </a:blip>
          <a:stretch>
            <a:fillRect/>
          </a:stretch>
        </p:blipFill>
        <p:spPr>
          <a:xfrm>
            <a:off x="4453381" y="2233904"/>
            <a:ext cx="2130425" cy="2750820"/>
          </a:xfrm>
          <a:prstGeom prst="rect">
            <a:avLst/>
          </a:prstGeom>
        </p:spPr>
      </p:pic>
      <p:pic>
        <p:nvPicPr>
          <p:cNvPr id="7" name="Picture 6"/>
          <p:cNvPicPr/>
          <p:nvPr/>
        </p:nvPicPr>
        <p:blipFill>
          <a:blip r:embed="rId3">
            <a:extLst>
              <a:ext uri="{28A0092B-C50C-407E-A947-70E740481C1C}">
                <a14:useLocalDpi xmlns:a14="http://schemas.microsoft.com/office/drawing/2010/main" val="0"/>
              </a:ext>
            </a:extLst>
          </a:blip>
          <a:stretch>
            <a:fillRect/>
          </a:stretch>
        </p:blipFill>
        <p:spPr>
          <a:xfrm>
            <a:off x="6888414" y="1311647"/>
            <a:ext cx="2001520" cy="3784600"/>
          </a:xfrm>
          <a:prstGeom prst="rect">
            <a:avLst/>
          </a:prstGeom>
        </p:spPr>
      </p:pic>
      <p:sp>
        <p:nvSpPr>
          <p:cNvPr id="8" name="Double Wave 7"/>
          <p:cNvSpPr/>
          <p:nvPr/>
        </p:nvSpPr>
        <p:spPr>
          <a:xfrm>
            <a:off x="2340521" y="3203947"/>
            <a:ext cx="1808252" cy="780836"/>
          </a:xfrm>
          <a:prstGeom prst="doubleWave">
            <a:avLst/>
          </a:prstGeom>
        </p:spPr>
        <p:style>
          <a:lnRef idx="2">
            <a:schemeClr val="accent3"/>
          </a:lnRef>
          <a:fillRef idx="1">
            <a:schemeClr val="lt1"/>
          </a:fillRef>
          <a:effectRef idx="0">
            <a:schemeClr val="accent3"/>
          </a:effectRef>
          <a:fontRef idx="minor">
            <a:schemeClr val="dk1"/>
          </a:fontRef>
        </p:style>
        <p:txBody>
          <a:bodyPr rtlCol="0" anchor="ctr"/>
          <a:lstStyle/>
          <a:p>
            <a:pPr lvl="2" algn="ctr"/>
            <a:r>
              <a:rPr lang="en-US" sz="1600" b="1" i="1" dirty="0">
                <a:latin typeface="Times New Roman" panose="02020603050405020304" pitchFamily="18" charset="0"/>
                <a:ea typeface="等线 Light"/>
                <a:cs typeface="Times New Roman" panose="02020603050405020304" pitchFamily="18" charset="0"/>
              </a:rPr>
              <a:t>Use Case Diagram</a:t>
            </a:r>
            <a:endParaRPr lang="id-ID" sz="1600" b="1" dirty="0">
              <a:latin typeface="Times New Roman" panose="02020603050405020304" pitchFamily="18" charset="0"/>
              <a:ea typeface="等线 Light"/>
              <a:cs typeface="Times New Roman" panose="02020603050405020304" pitchFamily="18" charset="0"/>
            </a:endParaRPr>
          </a:p>
        </p:txBody>
      </p:sp>
      <p:sp>
        <p:nvSpPr>
          <p:cNvPr id="9" name="BAB 2">
            <a:hlinkClick r:id="rId4" action="ppaction://hlinksldjump"/>
          </p:cNvPr>
          <p:cNvSpPr/>
          <p:nvPr/>
        </p:nvSpPr>
        <p:spPr>
          <a:xfrm>
            <a:off x="0" y="-14672"/>
            <a:ext cx="962703" cy="466480"/>
          </a:xfrm>
          <a:prstGeom prst="roundRect">
            <a:avLst>
              <a:gd name="adj" fmla="val 50000"/>
            </a:avLst>
          </a:prstGeom>
          <a:solidFill>
            <a:schemeClr val="accent1">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bg1"/>
                </a:solidFill>
                <a:latin typeface="Calibri" panose="020F0502020204030204" pitchFamily="34" charset="0"/>
                <a:cs typeface="Calibri" panose="020F0502020204030204" pitchFamily="34" charset="0"/>
              </a:rPr>
              <a:t>BAB 3</a:t>
            </a:r>
            <a:endParaRPr lang="en-US" b="1"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920028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780"/>
        <p:cNvGrpSpPr/>
        <p:nvPr/>
      </p:nvGrpSpPr>
      <p:grpSpPr>
        <a:xfrm>
          <a:off x="0" y="0"/>
          <a:ext cx="0" cy="0"/>
          <a:chOff x="0" y="0"/>
          <a:chExt cx="0" cy="0"/>
        </a:xfrm>
      </p:grpSpPr>
      <p:sp>
        <p:nvSpPr>
          <p:cNvPr id="11" name="BAB 2">
            <a:hlinkClick r:id="rId3" action="ppaction://hlinksldjump"/>
          </p:cNvPr>
          <p:cNvSpPr/>
          <p:nvPr/>
        </p:nvSpPr>
        <p:spPr>
          <a:xfrm>
            <a:off x="1501503" y="16009"/>
            <a:ext cx="962259" cy="466480"/>
          </a:xfrm>
          <a:prstGeom prst="roundRect">
            <a:avLst>
              <a:gd name="adj" fmla="val 50000"/>
            </a:avLst>
          </a:prstGeom>
          <a:solidFill>
            <a:schemeClr val="accent1">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b="1" dirty="0">
                <a:solidFill>
                  <a:schemeClr val="bg1"/>
                </a:solidFill>
                <a:latin typeface="Calibri" panose="020F0502020204030204" pitchFamily="34" charset="0"/>
                <a:cs typeface="Calibri" panose="020F0502020204030204" pitchFamily="34" charset="0"/>
              </a:rPr>
              <a:t>BAB 5</a:t>
            </a:r>
            <a:endParaRPr lang="en-US" sz="1200" b="1" dirty="0">
              <a:solidFill>
                <a:schemeClr val="bg1"/>
              </a:solidFill>
              <a:latin typeface="Calibri" panose="020F0502020204030204" pitchFamily="34" charset="0"/>
              <a:cs typeface="Calibri" panose="020F0502020204030204" pitchFamily="34" charset="0"/>
            </a:endParaRPr>
          </a:p>
        </p:txBody>
      </p:sp>
      <p:sp>
        <p:nvSpPr>
          <p:cNvPr id="12" name="양쪽 모서리가 둥근 사각형 46"/>
          <p:cNvSpPr/>
          <p:nvPr/>
        </p:nvSpPr>
        <p:spPr>
          <a:xfrm>
            <a:off x="4276296" y="16009"/>
            <a:ext cx="4867704" cy="619113"/>
          </a:xfrm>
          <a:prstGeom prst="round2SameRect">
            <a:avLst>
              <a:gd name="adj1" fmla="val 0"/>
              <a:gd name="adj2" fmla="val 0"/>
            </a:avLst>
          </a:prstGeom>
          <a:solidFill>
            <a:schemeClr val="accent1">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800" b="1" dirty="0">
                <a:solidFill>
                  <a:prstClr val="white"/>
                </a:solidFill>
                <a:cs typeface="Aharoni" panose="02010803020104030203" pitchFamily="2" charset="-79"/>
              </a:rPr>
              <a:t>SEMINAR TUGAS AKHIR</a:t>
            </a:r>
          </a:p>
        </p:txBody>
      </p:sp>
      <p:graphicFrame>
        <p:nvGraphicFramePr>
          <p:cNvPr id="6" name="Diagram 5"/>
          <p:cNvGraphicFramePr/>
          <p:nvPr>
            <p:extLst>
              <p:ext uri="{D42A27DB-BD31-4B8C-83A1-F6EECF244321}">
                <p14:modId xmlns:p14="http://schemas.microsoft.com/office/powerpoint/2010/main" val="1435545754"/>
              </p:ext>
            </p:extLst>
          </p:nvPr>
        </p:nvGraphicFramePr>
        <p:xfrm>
          <a:off x="2066261" y="821131"/>
          <a:ext cx="7077739" cy="452438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Rectangle 6"/>
          <p:cNvSpPr/>
          <p:nvPr/>
        </p:nvSpPr>
        <p:spPr>
          <a:xfrm>
            <a:off x="454209" y="1648047"/>
            <a:ext cx="4572000" cy="3361882"/>
          </a:xfrm>
          <a:prstGeom prst="rect">
            <a:avLst/>
          </a:prstGeom>
        </p:spPr>
        <p:txBody>
          <a:bodyPr>
            <a:spAutoFit/>
          </a:bodyPr>
          <a:lstStyle/>
          <a:p>
            <a:pPr lvl="0" algn="just">
              <a:lnSpc>
                <a:spcPct val="150000"/>
              </a:lnSpc>
            </a:pPr>
            <a:r>
              <a:rPr lang="en-US" sz="1100" dirty="0" err="1">
                <a:solidFill>
                  <a:schemeClr val="tx1"/>
                </a:solidFill>
              </a:rPr>
              <a:t>Sistem</a:t>
            </a:r>
            <a:r>
              <a:rPr lang="en-US" sz="1100" dirty="0">
                <a:solidFill>
                  <a:schemeClr val="tx1"/>
                </a:solidFill>
              </a:rPr>
              <a:t> </a:t>
            </a:r>
            <a:r>
              <a:rPr lang="en-US" sz="1100" dirty="0" err="1">
                <a:solidFill>
                  <a:schemeClr val="tx1"/>
                </a:solidFill>
              </a:rPr>
              <a:t>Informasi</a:t>
            </a:r>
            <a:r>
              <a:rPr lang="en-US" sz="1100" dirty="0">
                <a:solidFill>
                  <a:schemeClr val="tx1"/>
                </a:solidFill>
              </a:rPr>
              <a:t> </a:t>
            </a:r>
            <a:r>
              <a:rPr lang="en-US" sz="1100" dirty="0" err="1">
                <a:solidFill>
                  <a:schemeClr val="tx1"/>
                </a:solidFill>
              </a:rPr>
              <a:t>Tugas</a:t>
            </a:r>
            <a:r>
              <a:rPr lang="en-US" sz="1100" dirty="0">
                <a:solidFill>
                  <a:schemeClr val="tx1"/>
                </a:solidFill>
              </a:rPr>
              <a:t> </a:t>
            </a:r>
            <a:r>
              <a:rPr lang="en-US" sz="1100" dirty="0" err="1">
                <a:solidFill>
                  <a:schemeClr val="tx1"/>
                </a:solidFill>
              </a:rPr>
              <a:t>Akhir</a:t>
            </a:r>
            <a:r>
              <a:rPr lang="en-US" sz="1100" dirty="0">
                <a:solidFill>
                  <a:schemeClr val="tx1"/>
                </a:solidFill>
              </a:rPr>
              <a:t> (SINTA) </a:t>
            </a:r>
            <a:r>
              <a:rPr lang="en-US" sz="1100" dirty="0" err="1">
                <a:solidFill>
                  <a:schemeClr val="tx1"/>
                </a:solidFill>
              </a:rPr>
              <a:t>Berbasis</a:t>
            </a:r>
            <a:r>
              <a:rPr lang="en-US" sz="1100" dirty="0">
                <a:solidFill>
                  <a:schemeClr val="tx1"/>
                </a:solidFill>
              </a:rPr>
              <a:t> web </a:t>
            </a:r>
            <a:r>
              <a:rPr lang="en-US" sz="1100" dirty="0" err="1">
                <a:solidFill>
                  <a:schemeClr val="tx1"/>
                </a:solidFill>
              </a:rPr>
              <a:t>menggunakan</a:t>
            </a:r>
            <a:r>
              <a:rPr lang="en-US" sz="1100" dirty="0">
                <a:solidFill>
                  <a:schemeClr val="tx1"/>
                </a:solidFill>
              </a:rPr>
              <a:t> </a:t>
            </a:r>
            <a:r>
              <a:rPr lang="en-US" sz="1100" i="1" dirty="0">
                <a:solidFill>
                  <a:schemeClr val="tx1"/>
                </a:solidFill>
              </a:rPr>
              <a:t>framework </a:t>
            </a:r>
            <a:r>
              <a:rPr lang="en-US" sz="1100" i="1" dirty="0" err="1">
                <a:solidFill>
                  <a:schemeClr val="tx1"/>
                </a:solidFill>
              </a:rPr>
              <a:t>codeigniter</a:t>
            </a:r>
            <a:r>
              <a:rPr lang="en-US" sz="1100" dirty="0">
                <a:solidFill>
                  <a:schemeClr val="tx1"/>
                </a:solidFill>
              </a:rPr>
              <a:t> </a:t>
            </a:r>
            <a:r>
              <a:rPr lang="en-US" sz="1100" dirty="0" err="1">
                <a:solidFill>
                  <a:schemeClr val="tx1"/>
                </a:solidFill>
              </a:rPr>
              <a:t>dapat</a:t>
            </a:r>
            <a:r>
              <a:rPr lang="en-US" sz="1100" dirty="0">
                <a:solidFill>
                  <a:schemeClr val="tx1"/>
                </a:solidFill>
              </a:rPr>
              <a:t> </a:t>
            </a:r>
            <a:r>
              <a:rPr lang="en-US" sz="1100" dirty="0" err="1">
                <a:solidFill>
                  <a:schemeClr val="tx1"/>
                </a:solidFill>
              </a:rPr>
              <a:t>membantu</a:t>
            </a:r>
            <a:r>
              <a:rPr lang="en-US" sz="1100" dirty="0">
                <a:solidFill>
                  <a:schemeClr val="tx1"/>
                </a:solidFill>
              </a:rPr>
              <a:t> </a:t>
            </a:r>
            <a:r>
              <a:rPr lang="en-US" sz="1100" dirty="0" err="1">
                <a:solidFill>
                  <a:schemeClr val="tx1"/>
                </a:solidFill>
              </a:rPr>
              <a:t>mahasiswa</a:t>
            </a:r>
            <a:r>
              <a:rPr lang="en-US" sz="1100" dirty="0">
                <a:solidFill>
                  <a:schemeClr val="tx1"/>
                </a:solidFill>
              </a:rPr>
              <a:t> </a:t>
            </a:r>
            <a:r>
              <a:rPr lang="en-US" sz="1100" dirty="0" err="1">
                <a:solidFill>
                  <a:schemeClr val="tx1"/>
                </a:solidFill>
              </a:rPr>
              <a:t>dalam</a:t>
            </a:r>
            <a:r>
              <a:rPr lang="en-US" sz="1100" dirty="0">
                <a:solidFill>
                  <a:schemeClr val="tx1"/>
                </a:solidFill>
              </a:rPr>
              <a:t> </a:t>
            </a:r>
            <a:r>
              <a:rPr lang="en-US" sz="1100" dirty="0" err="1">
                <a:solidFill>
                  <a:schemeClr val="tx1"/>
                </a:solidFill>
              </a:rPr>
              <a:t>melakukan</a:t>
            </a:r>
            <a:r>
              <a:rPr lang="en-US" sz="1100" dirty="0">
                <a:solidFill>
                  <a:schemeClr val="tx1"/>
                </a:solidFill>
              </a:rPr>
              <a:t> proses </a:t>
            </a:r>
            <a:r>
              <a:rPr lang="en-US" sz="1100" dirty="0" err="1">
                <a:solidFill>
                  <a:schemeClr val="tx1"/>
                </a:solidFill>
              </a:rPr>
              <a:t>tugas</a:t>
            </a:r>
            <a:r>
              <a:rPr lang="en-US" sz="1100" dirty="0">
                <a:solidFill>
                  <a:schemeClr val="tx1"/>
                </a:solidFill>
              </a:rPr>
              <a:t> </a:t>
            </a:r>
            <a:r>
              <a:rPr lang="en-US" sz="1100" dirty="0" err="1">
                <a:solidFill>
                  <a:schemeClr val="tx1"/>
                </a:solidFill>
              </a:rPr>
              <a:t>akhir</a:t>
            </a:r>
            <a:r>
              <a:rPr lang="en-US" sz="1100" dirty="0">
                <a:solidFill>
                  <a:schemeClr val="tx1"/>
                </a:solidFill>
              </a:rPr>
              <a:t> </a:t>
            </a:r>
            <a:r>
              <a:rPr lang="en-US" sz="1100" dirty="0" err="1">
                <a:solidFill>
                  <a:schemeClr val="tx1"/>
                </a:solidFill>
              </a:rPr>
              <a:t>secara</a:t>
            </a:r>
            <a:r>
              <a:rPr lang="en-US" sz="1100" dirty="0">
                <a:solidFill>
                  <a:schemeClr val="tx1"/>
                </a:solidFill>
              </a:rPr>
              <a:t> online </a:t>
            </a:r>
            <a:r>
              <a:rPr lang="en-US" sz="1100" dirty="0" err="1">
                <a:solidFill>
                  <a:schemeClr val="tx1"/>
                </a:solidFill>
              </a:rPr>
              <a:t>tanpa</a:t>
            </a:r>
            <a:r>
              <a:rPr lang="en-US" sz="1100" dirty="0">
                <a:solidFill>
                  <a:schemeClr val="tx1"/>
                </a:solidFill>
              </a:rPr>
              <a:t> </a:t>
            </a:r>
            <a:r>
              <a:rPr lang="en-US" sz="1100" dirty="0" err="1">
                <a:solidFill>
                  <a:schemeClr val="tx1"/>
                </a:solidFill>
              </a:rPr>
              <a:t>harus</a:t>
            </a:r>
            <a:r>
              <a:rPr lang="en-US" sz="1100" dirty="0">
                <a:solidFill>
                  <a:schemeClr val="tx1"/>
                </a:solidFill>
              </a:rPr>
              <a:t> </a:t>
            </a:r>
            <a:r>
              <a:rPr lang="en-US" sz="1100" dirty="0" err="1">
                <a:solidFill>
                  <a:schemeClr val="tx1"/>
                </a:solidFill>
              </a:rPr>
              <a:t>melakukan</a:t>
            </a:r>
            <a:r>
              <a:rPr lang="en-US" sz="1100" dirty="0">
                <a:solidFill>
                  <a:schemeClr val="tx1"/>
                </a:solidFill>
              </a:rPr>
              <a:t> </a:t>
            </a:r>
            <a:r>
              <a:rPr lang="en-US" sz="1100" dirty="0" err="1">
                <a:solidFill>
                  <a:schemeClr val="tx1"/>
                </a:solidFill>
              </a:rPr>
              <a:t>tatap</a:t>
            </a:r>
            <a:r>
              <a:rPr lang="en-US" sz="1100" dirty="0">
                <a:solidFill>
                  <a:schemeClr val="tx1"/>
                </a:solidFill>
              </a:rPr>
              <a:t> </a:t>
            </a:r>
            <a:r>
              <a:rPr lang="en-US" sz="1100" dirty="0" err="1">
                <a:solidFill>
                  <a:schemeClr val="tx1"/>
                </a:solidFill>
              </a:rPr>
              <a:t>muka</a:t>
            </a:r>
            <a:r>
              <a:rPr lang="en-US" sz="1100" dirty="0">
                <a:solidFill>
                  <a:schemeClr val="tx1"/>
                </a:solidFill>
              </a:rPr>
              <a:t> </a:t>
            </a:r>
            <a:r>
              <a:rPr lang="en-US" sz="1100" dirty="0" err="1">
                <a:solidFill>
                  <a:schemeClr val="tx1"/>
                </a:solidFill>
              </a:rPr>
              <a:t>secara</a:t>
            </a:r>
            <a:r>
              <a:rPr lang="en-US" sz="1100" dirty="0">
                <a:solidFill>
                  <a:schemeClr val="tx1"/>
                </a:solidFill>
              </a:rPr>
              <a:t> </a:t>
            </a:r>
            <a:r>
              <a:rPr lang="en-US" sz="1100" dirty="0" err="1">
                <a:solidFill>
                  <a:schemeClr val="tx1"/>
                </a:solidFill>
              </a:rPr>
              <a:t>langsung</a:t>
            </a:r>
            <a:r>
              <a:rPr lang="en-US" sz="1100" dirty="0">
                <a:solidFill>
                  <a:schemeClr val="tx1"/>
                </a:solidFill>
              </a:rPr>
              <a:t> </a:t>
            </a:r>
            <a:r>
              <a:rPr lang="en-US" sz="1100" dirty="0" err="1">
                <a:solidFill>
                  <a:schemeClr val="tx1"/>
                </a:solidFill>
              </a:rPr>
              <a:t>dan</a:t>
            </a:r>
            <a:r>
              <a:rPr lang="en-US" sz="1100" dirty="0">
                <a:solidFill>
                  <a:schemeClr val="tx1"/>
                </a:solidFill>
              </a:rPr>
              <a:t> </a:t>
            </a:r>
            <a:r>
              <a:rPr lang="en-US" sz="1100" dirty="0" err="1">
                <a:solidFill>
                  <a:schemeClr val="tx1"/>
                </a:solidFill>
              </a:rPr>
              <a:t>meningkatkan</a:t>
            </a:r>
            <a:r>
              <a:rPr lang="en-US" sz="1100" dirty="0">
                <a:solidFill>
                  <a:schemeClr val="tx1"/>
                </a:solidFill>
              </a:rPr>
              <a:t> </a:t>
            </a:r>
            <a:r>
              <a:rPr lang="en-US" sz="1100" dirty="0" err="1">
                <a:solidFill>
                  <a:schemeClr val="tx1"/>
                </a:solidFill>
              </a:rPr>
              <a:t>keefisien</a:t>
            </a:r>
            <a:r>
              <a:rPr lang="en-US" sz="1100" dirty="0">
                <a:solidFill>
                  <a:schemeClr val="tx1"/>
                </a:solidFill>
              </a:rPr>
              <a:t> </a:t>
            </a:r>
            <a:r>
              <a:rPr lang="en-US" sz="1100" dirty="0" err="1">
                <a:solidFill>
                  <a:schemeClr val="tx1"/>
                </a:solidFill>
              </a:rPr>
              <a:t>waktu</a:t>
            </a:r>
            <a:r>
              <a:rPr lang="en-US" sz="1100" dirty="0">
                <a:solidFill>
                  <a:schemeClr val="tx1"/>
                </a:solidFill>
              </a:rPr>
              <a:t>.</a:t>
            </a:r>
            <a:endParaRPr lang="id-ID" sz="1100" dirty="0">
              <a:solidFill>
                <a:schemeClr val="tx1"/>
              </a:solidFill>
            </a:endParaRPr>
          </a:p>
          <a:p>
            <a:pPr lvl="0" algn="just">
              <a:lnSpc>
                <a:spcPct val="150000"/>
              </a:lnSpc>
            </a:pPr>
            <a:r>
              <a:rPr lang="en-US" sz="1100" dirty="0" err="1">
                <a:solidFill>
                  <a:schemeClr val="tx1"/>
                </a:solidFill>
              </a:rPr>
              <a:t>Pada</a:t>
            </a:r>
            <a:r>
              <a:rPr lang="en-US" sz="1100" dirty="0">
                <a:solidFill>
                  <a:schemeClr val="tx1"/>
                </a:solidFill>
              </a:rPr>
              <a:t> </a:t>
            </a:r>
            <a:r>
              <a:rPr lang="en-US" sz="1100" dirty="0" err="1">
                <a:solidFill>
                  <a:schemeClr val="tx1"/>
                </a:solidFill>
              </a:rPr>
              <a:t>sistem</a:t>
            </a:r>
            <a:r>
              <a:rPr lang="en-US" sz="1100" dirty="0">
                <a:solidFill>
                  <a:schemeClr val="tx1"/>
                </a:solidFill>
              </a:rPr>
              <a:t> </a:t>
            </a:r>
            <a:r>
              <a:rPr lang="en-US" sz="1100" dirty="0" err="1">
                <a:solidFill>
                  <a:schemeClr val="tx1"/>
                </a:solidFill>
              </a:rPr>
              <a:t>informasi</a:t>
            </a:r>
            <a:r>
              <a:rPr lang="en-US" sz="1100" dirty="0">
                <a:solidFill>
                  <a:schemeClr val="tx1"/>
                </a:solidFill>
              </a:rPr>
              <a:t> </a:t>
            </a:r>
            <a:r>
              <a:rPr lang="en-US" sz="1100" dirty="0" err="1">
                <a:solidFill>
                  <a:schemeClr val="tx1"/>
                </a:solidFill>
              </a:rPr>
              <a:t>tugas</a:t>
            </a:r>
            <a:r>
              <a:rPr lang="en-US" sz="1100" dirty="0">
                <a:solidFill>
                  <a:schemeClr val="tx1"/>
                </a:solidFill>
              </a:rPr>
              <a:t> </a:t>
            </a:r>
            <a:r>
              <a:rPr lang="en-US" sz="1100" dirty="0" err="1">
                <a:solidFill>
                  <a:schemeClr val="tx1"/>
                </a:solidFill>
              </a:rPr>
              <a:t>akhir</a:t>
            </a:r>
            <a:r>
              <a:rPr lang="en-US" sz="1100" dirty="0">
                <a:solidFill>
                  <a:schemeClr val="tx1"/>
                </a:solidFill>
              </a:rPr>
              <a:t> (SINTA) </a:t>
            </a:r>
            <a:r>
              <a:rPr lang="en-US" sz="1100" dirty="0" err="1">
                <a:solidFill>
                  <a:schemeClr val="tx1"/>
                </a:solidFill>
              </a:rPr>
              <a:t>berbasis</a:t>
            </a:r>
            <a:r>
              <a:rPr lang="en-US" sz="1100" dirty="0">
                <a:solidFill>
                  <a:schemeClr val="tx1"/>
                </a:solidFill>
              </a:rPr>
              <a:t> web </a:t>
            </a:r>
            <a:r>
              <a:rPr lang="en-US" sz="1100" dirty="0" err="1">
                <a:solidFill>
                  <a:schemeClr val="tx1"/>
                </a:solidFill>
              </a:rPr>
              <a:t>menggunakan</a:t>
            </a:r>
            <a:r>
              <a:rPr lang="en-US" sz="1100" dirty="0">
                <a:solidFill>
                  <a:schemeClr val="tx1"/>
                </a:solidFill>
              </a:rPr>
              <a:t> framework </a:t>
            </a:r>
            <a:r>
              <a:rPr lang="en-US" sz="1100" dirty="0" err="1">
                <a:solidFill>
                  <a:schemeClr val="tx1"/>
                </a:solidFill>
              </a:rPr>
              <a:t>codeigniter</a:t>
            </a:r>
            <a:r>
              <a:rPr lang="en-US" sz="1100" dirty="0">
                <a:solidFill>
                  <a:schemeClr val="tx1"/>
                </a:solidFill>
              </a:rPr>
              <a:t> ,</a:t>
            </a:r>
            <a:r>
              <a:rPr lang="en-US" sz="1100" dirty="0" err="1">
                <a:solidFill>
                  <a:schemeClr val="tx1"/>
                </a:solidFill>
              </a:rPr>
              <a:t>mahasiswa</a:t>
            </a:r>
            <a:r>
              <a:rPr lang="en-US" sz="1100" dirty="0">
                <a:solidFill>
                  <a:schemeClr val="tx1"/>
                </a:solidFill>
              </a:rPr>
              <a:t> </a:t>
            </a:r>
            <a:r>
              <a:rPr lang="en-US" sz="1100" dirty="0" err="1">
                <a:solidFill>
                  <a:schemeClr val="tx1"/>
                </a:solidFill>
              </a:rPr>
              <a:t>dapat</a:t>
            </a:r>
            <a:r>
              <a:rPr lang="en-US" sz="1100" dirty="0">
                <a:solidFill>
                  <a:schemeClr val="tx1"/>
                </a:solidFill>
              </a:rPr>
              <a:t> </a:t>
            </a:r>
            <a:r>
              <a:rPr lang="en-US" sz="1100" dirty="0" err="1">
                <a:solidFill>
                  <a:schemeClr val="tx1"/>
                </a:solidFill>
              </a:rPr>
              <a:t>mengajukan</a:t>
            </a:r>
            <a:r>
              <a:rPr lang="en-US" sz="1100" dirty="0">
                <a:solidFill>
                  <a:schemeClr val="tx1"/>
                </a:solidFill>
              </a:rPr>
              <a:t> </a:t>
            </a:r>
            <a:r>
              <a:rPr lang="en-US" sz="1100" dirty="0" err="1">
                <a:solidFill>
                  <a:schemeClr val="tx1"/>
                </a:solidFill>
              </a:rPr>
              <a:t>topik</a:t>
            </a:r>
            <a:r>
              <a:rPr lang="en-US" sz="1100" dirty="0">
                <a:solidFill>
                  <a:schemeClr val="tx1"/>
                </a:solidFill>
              </a:rPr>
              <a:t> </a:t>
            </a:r>
            <a:r>
              <a:rPr lang="en-US" sz="1100" dirty="0" err="1">
                <a:solidFill>
                  <a:schemeClr val="tx1"/>
                </a:solidFill>
              </a:rPr>
              <a:t>tugas</a:t>
            </a:r>
            <a:r>
              <a:rPr lang="en-US" sz="1100" dirty="0">
                <a:solidFill>
                  <a:schemeClr val="tx1"/>
                </a:solidFill>
              </a:rPr>
              <a:t> </a:t>
            </a:r>
            <a:r>
              <a:rPr lang="en-US" sz="1100" dirty="0" err="1">
                <a:solidFill>
                  <a:schemeClr val="tx1"/>
                </a:solidFill>
              </a:rPr>
              <a:t>akhir</a:t>
            </a:r>
            <a:r>
              <a:rPr lang="en-US" sz="1100" dirty="0">
                <a:solidFill>
                  <a:schemeClr val="tx1"/>
                </a:solidFill>
              </a:rPr>
              <a:t> </a:t>
            </a:r>
            <a:r>
              <a:rPr lang="en-US" sz="1100" dirty="0" err="1">
                <a:solidFill>
                  <a:schemeClr val="tx1"/>
                </a:solidFill>
              </a:rPr>
              <a:t>dan</a:t>
            </a:r>
            <a:r>
              <a:rPr lang="en-US" sz="1100" dirty="0">
                <a:solidFill>
                  <a:schemeClr val="tx1"/>
                </a:solidFill>
              </a:rPr>
              <a:t> proposal </a:t>
            </a:r>
            <a:r>
              <a:rPr lang="en-US" sz="1100" dirty="0" err="1">
                <a:solidFill>
                  <a:schemeClr val="tx1"/>
                </a:solidFill>
              </a:rPr>
              <a:t>tugas</a:t>
            </a:r>
            <a:r>
              <a:rPr lang="en-US" sz="1100" dirty="0">
                <a:solidFill>
                  <a:schemeClr val="tx1"/>
                </a:solidFill>
              </a:rPr>
              <a:t> </a:t>
            </a:r>
            <a:r>
              <a:rPr lang="en-US" sz="1100" dirty="0" err="1">
                <a:solidFill>
                  <a:schemeClr val="tx1"/>
                </a:solidFill>
              </a:rPr>
              <a:t>akhir</a:t>
            </a:r>
            <a:r>
              <a:rPr lang="en-US" sz="1100" dirty="0">
                <a:solidFill>
                  <a:schemeClr val="tx1"/>
                </a:solidFill>
              </a:rPr>
              <a:t>, </a:t>
            </a:r>
            <a:r>
              <a:rPr lang="en-US" sz="1100" dirty="0" err="1">
                <a:solidFill>
                  <a:schemeClr val="tx1"/>
                </a:solidFill>
              </a:rPr>
              <a:t>kemudian</a:t>
            </a:r>
            <a:r>
              <a:rPr lang="en-US" sz="1100" dirty="0">
                <a:solidFill>
                  <a:schemeClr val="tx1"/>
                </a:solidFill>
              </a:rPr>
              <a:t> </a:t>
            </a:r>
            <a:r>
              <a:rPr lang="en-US" sz="1100" dirty="0" err="1">
                <a:solidFill>
                  <a:schemeClr val="tx1"/>
                </a:solidFill>
              </a:rPr>
              <a:t>mahasiswa</a:t>
            </a:r>
            <a:r>
              <a:rPr lang="en-US" sz="1100" dirty="0">
                <a:solidFill>
                  <a:schemeClr val="tx1"/>
                </a:solidFill>
              </a:rPr>
              <a:t> </a:t>
            </a:r>
            <a:r>
              <a:rPr lang="en-US" sz="1100" dirty="0" err="1">
                <a:solidFill>
                  <a:schemeClr val="tx1"/>
                </a:solidFill>
              </a:rPr>
              <a:t>akan</a:t>
            </a:r>
            <a:r>
              <a:rPr lang="en-US" sz="1100" dirty="0">
                <a:solidFill>
                  <a:schemeClr val="tx1"/>
                </a:solidFill>
              </a:rPr>
              <a:t> </a:t>
            </a:r>
            <a:r>
              <a:rPr lang="en-US" sz="1100" dirty="0" err="1">
                <a:solidFill>
                  <a:schemeClr val="tx1"/>
                </a:solidFill>
              </a:rPr>
              <a:t>mendapatkan</a:t>
            </a:r>
            <a:r>
              <a:rPr lang="en-US" sz="1100" dirty="0">
                <a:solidFill>
                  <a:schemeClr val="tx1"/>
                </a:solidFill>
              </a:rPr>
              <a:t> </a:t>
            </a:r>
            <a:r>
              <a:rPr lang="en-US" sz="1100" dirty="0" err="1">
                <a:solidFill>
                  <a:schemeClr val="tx1"/>
                </a:solidFill>
              </a:rPr>
              <a:t>verifikasi</a:t>
            </a:r>
            <a:r>
              <a:rPr lang="en-US" sz="1100" dirty="0">
                <a:solidFill>
                  <a:schemeClr val="tx1"/>
                </a:solidFill>
              </a:rPr>
              <a:t> </a:t>
            </a:r>
            <a:r>
              <a:rPr lang="en-US" sz="1100" dirty="0" err="1">
                <a:solidFill>
                  <a:schemeClr val="tx1"/>
                </a:solidFill>
              </a:rPr>
              <a:t>topik</a:t>
            </a:r>
            <a:r>
              <a:rPr lang="en-US" sz="1100" dirty="0">
                <a:solidFill>
                  <a:schemeClr val="tx1"/>
                </a:solidFill>
              </a:rPr>
              <a:t> </a:t>
            </a:r>
            <a:r>
              <a:rPr lang="en-US" sz="1100" dirty="0" err="1">
                <a:solidFill>
                  <a:schemeClr val="tx1"/>
                </a:solidFill>
              </a:rPr>
              <a:t>topik</a:t>
            </a:r>
            <a:r>
              <a:rPr lang="en-US" sz="1100" dirty="0">
                <a:solidFill>
                  <a:schemeClr val="tx1"/>
                </a:solidFill>
              </a:rPr>
              <a:t> </a:t>
            </a:r>
            <a:r>
              <a:rPr lang="en-US" sz="1100" dirty="0" err="1">
                <a:solidFill>
                  <a:schemeClr val="tx1"/>
                </a:solidFill>
              </a:rPr>
              <a:t>tugas</a:t>
            </a:r>
            <a:r>
              <a:rPr lang="en-US" sz="1100" dirty="0">
                <a:solidFill>
                  <a:schemeClr val="tx1"/>
                </a:solidFill>
              </a:rPr>
              <a:t> </a:t>
            </a:r>
            <a:r>
              <a:rPr lang="en-US" sz="1100" dirty="0" err="1">
                <a:solidFill>
                  <a:schemeClr val="tx1"/>
                </a:solidFill>
              </a:rPr>
              <a:t>akhir</a:t>
            </a:r>
            <a:r>
              <a:rPr lang="en-US" sz="1100" dirty="0">
                <a:solidFill>
                  <a:schemeClr val="tx1"/>
                </a:solidFill>
              </a:rPr>
              <a:t> yang </a:t>
            </a:r>
            <a:r>
              <a:rPr lang="en-US" sz="1100" dirty="0" err="1">
                <a:solidFill>
                  <a:schemeClr val="tx1"/>
                </a:solidFill>
              </a:rPr>
              <a:t>diajukan</a:t>
            </a:r>
            <a:r>
              <a:rPr lang="en-US" sz="1100" dirty="0">
                <a:solidFill>
                  <a:schemeClr val="tx1"/>
                </a:solidFill>
              </a:rPr>
              <a:t> </a:t>
            </a:r>
            <a:r>
              <a:rPr lang="en-US" sz="1100" dirty="0" err="1">
                <a:solidFill>
                  <a:schemeClr val="tx1"/>
                </a:solidFill>
              </a:rPr>
              <a:t>apakah</a:t>
            </a:r>
            <a:r>
              <a:rPr lang="en-US" sz="1100" dirty="0">
                <a:solidFill>
                  <a:schemeClr val="tx1"/>
                </a:solidFill>
              </a:rPr>
              <a:t> </a:t>
            </a:r>
            <a:r>
              <a:rPr lang="en-US" sz="1100" dirty="0" err="1">
                <a:solidFill>
                  <a:schemeClr val="tx1"/>
                </a:solidFill>
              </a:rPr>
              <a:t>topik</a:t>
            </a:r>
            <a:r>
              <a:rPr lang="en-US" sz="1100" dirty="0">
                <a:solidFill>
                  <a:schemeClr val="tx1"/>
                </a:solidFill>
              </a:rPr>
              <a:t> </a:t>
            </a:r>
            <a:r>
              <a:rPr lang="en-US" sz="1100" dirty="0" err="1">
                <a:solidFill>
                  <a:schemeClr val="tx1"/>
                </a:solidFill>
              </a:rPr>
              <a:t>tersebut</a:t>
            </a:r>
            <a:r>
              <a:rPr lang="en-US" sz="1100" dirty="0">
                <a:solidFill>
                  <a:schemeClr val="tx1"/>
                </a:solidFill>
              </a:rPr>
              <a:t> </a:t>
            </a:r>
            <a:r>
              <a:rPr lang="en-US" sz="1100" dirty="0" err="1">
                <a:solidFill>
                  <a:schemeClr val="tx1"/>
                </a:solidFill>
              </a:rPr>
              <a:t>diterima</a:t>
            </a:r>
            <a:r>
              <a:rPr lang="en-US" sz="1100" dirty="0">
                <a:solidFill>
                  <a:schemeClr val="tx1"/>
                </a:solidFill>
              </a:rPr>
              <a:t> </a:t>
            </a:r>
            <a:r>
              <a:rPr lang="en-US" sz="1100" dirty="0" err="1">
                <a:solidFill>
                  <a:schemeClr val="tx1"/>
                </a:solidFill>
              </a:rPr>
              <a:t>atau</a:t>
            </a:r>
            <a:r>
              <a:rPr lang="en-US" sz="1100" dirty="0">
                <a:solidFill>
                  <a:schemeClr val="tx1"/>
                </a:solidFill>
              </a:rPr>
              <a:t> </a:t>
            </a:r>
            <a:r>
              <a:rPr lang="en-US" sz="1100" dirty="0" err="1">
                <a:solidFill>
                  <a:schemeClr val="tx1"/>
                </a:solidFill>
              </a:rPr>
              <a:t>ditolak.Mahasiswa</a:t>
            </a:r>
            <a:r>
              <a:rPr lang="en-US" sz="1100" dirty="0">
                <a:solidFill>
                  <a:schemeClr val="tx1"/>
                </a:solidFill>
              </a:rPr>
              <a:t> </a:t>
            </a:r>
            <a:r>
              <a:rPr lang="en-US" sz="1100" dirty="0" err="1">
                <a:solidFill>
                  <a:schemeClr val="tx1"/>
                </a:solidFill>
              </a:rPr>
              <a:t>juga</a:t>
            </a:r>
            <a:r>
              <a:rPr lang="en-US" sz="1100" dirty="0">
                <a:solidFill>
                  <a:schemeClr val="tx1"/>
                </a:solidFill>
              </a:rPr>
              <a:t> </a:t>
            </a:r>
            <a:r>
              <a:rPr lang="en-US" sz="1100" dirty="0" err="1">
                <a:solidFill>
                  <a:schemeClr val="tx1"/>
                </a:solidFill>
              </a:rPr>
              <a:t>akan</a:t>
            </a:r>
            <a:r>
              <a:rPr lang="en-US" sz="1100" dirty="0">
                <a:solidFill>
                  <a:schemeClr val="tx1"/>
                </a:solidFill>
              </a:rPr>
              <a:t> </a:t>
            </a:r>
            <a:r>
              <a:rPr lang="en-US" sz="1100" dirty="0" err="1">
                <a:solidFill>
                  <a:schemeClr val="tx1"/>
                </a:solidFill>
              </a:rPr>
              <a:t>mendapatkan</a:t>
            </a:r>
            <a:r>
              <a:rPr lang="en-US" sz="1100" dirty="0">
                <a:solidFill>
                  <a:schemeClr val="tx1"/>
                </a:solidFill>
              </a:rPr>
              <a:t> </a:t>
            </a:r>
            <a:r>
              <a:rPr lang="en-US" sz="1100" dirty="0" err="1">
                <a:solidFill>
                  <a:schemeClr val="tx1"/>
                </a:solidFill>
              </a:rPr>
              <a:t>informasi</a:t>
            </a:r>
            <a:r>
              <a:rPr lang="en-US" sz="1100" dirty="0">
                <a:solidFill>
                  <a:schemeClr val="tx1"/>
                </a:solidFill>
              </a:rPr>
              <a:t> </a:t>
            </a:r>
            <a:r>
              <a:rPr lang="en-US" sz="1100" dirty="0" err="1">
                <a:solidFill>
                  <a:schemeClr val="tx1"/>
                </a:solidFill>
              </a:rPr>
              <a:t>mengenai</a:t>
            </a:r>
            <a:r>
              <a:rPr lang="en-US" sz="1100" dirty="0">
                <a:solidFill>
                  <a:schemeClr val="tx1"/>
                </a:solidFill>
              </a:rPr>
              <a:t> </a:t>
            </a:r>
            <a:r>
              <a:rPr lang="en-US" sz="1100" dirty="0" err="1">
                <a:solidFill>
                  <a:schemeClr val="tx1"/>
                </a:solidFill>
              </a:rPr>
              <a:t>dosen</a:t>
            </a:r>
            <a:r>
              <a:rPr lang="en-US" sz="1100" dirty="0">
                <a:solidFill>
                  <a:schemeClr val="tx1"/>
                </a:solidFill>
              </a:rPr>
              <a:t> </a:t>
            </a:r>
            <a:r>
              <a:rPr lang="en-US" sz="1100" dirty="0" err="1">
                <a:solidFill>
                  <a:schemeClr val="tx1"/>
                </a:solidFill>
              </a:rPr>
              <a:t>pembimbing,dosen</a:t>
            </a:r>
            <a:r>
              <a:rPr lang="en-US" sz="1100" dirty="0">
                <a:solidFill>
                  <a:schemeClr val="tx1"/>
                </a:solidFill>
              </a:rPr>
              <a:t> </a:t>
            </a:r>
            <a:r>
              <a:rPr lang="en-US" sz="1100" dirty="0" err="1">
                <a:solidFill>
                  <a:schemeClr val="tx1"/>
                </a:solidFill>
              </a:rPr>
              <a:t>penguji</a:t>
            </a:r>
            <a:r>
              <a:rPr lang="en-US" sz="1100" dirty="0">
                <a:solidFill>
                  <a:schemeClr val="tx1"/>
                </a:solidFill>
              </a:rPr>
              <a:t> </a:t>
            </a:r>
            <a:r>
              <a:rPr lang="en-US" sz="1100" dirty="0" err="1">
                <a:solidFill>
                  <a:schemeClr val="tx1"/>
                </a:solidFill>
              </a:rPr>
              <a:t>dan</a:t>
            </a:r>
            <a:r>
              <a:rPr lang="en-US" sz="1100" dirty="0">
                <a:solidFill>
                  <a:schemeClr val="tx1"/>
                </a:solidFill>
              </a:rPr>
              <a:t> </a:t>
            </a:r>
            <a:r>
              <a:rPr lang="en-US" sz="1100" dirty="0" err="1">
                <a:solidFill>
                  <a:schemeClr val="tx1"/>
                </a:solidFill>
              </a:rPr>
              <a:t>pemberitahuan</a:t>
            </a:r>
            <a:r>
              <a:rPr lang="en-US" sz="1100" dirty="0">
                <a:solidFill>
                  <a:schemeClr val="tx1"/>
                </a:solidFill>
              </a:rPr>
              <a:t> </a:t>
            </a:r>
            <a:r>
              <a:rPr lang="en-US" sz="1100" dirty="0" err="1">
                <a:solidFill>
                  <a:schemeClr val="tx1"/>
                </a:solidFill>
              </a:rPr>
              <a:t>jadwal</a:t>
            </a:r>
            <a:r>
              <a:rPr lang="en-US" sz="1100" dirty="0">
                <a:solidFill>
                  <a:schemeClr val="tx1"/>
                </a:solidFill>
              </a:rPr>
              <a:t> seminar proposal </a:t>
            </a:r>
            <a:r>
              <a:rPr lang="en-US" sz="1100" dirty="0" err="1">
                <a:solidFill>
                  <a:schemeClr val="tx1"/>
                </a:solidFill>
              </a:rPr>
              <a:t>dan</a:t>
            </a:r>
            <a:r>
              <a:rPr lang="en-US" sz="1100" dirty="0">
                <a:solidFill>
                  <a:schemeClr val="tx1"/>
                </a:solidFill>
              </a:rPr>
              <a:t> </a:t>
            </a:r>
            <a:r>
              <a:rPr lang="en-US" sz="1100" dirty="0" err="1">
                <a:solidFill>
                  <a:schemeClr val="tx1"/>
                </a:solidFill>
              </a:rPr>
              <a:t>sidang</a:t>
            </a:r>
            <a:r>
              <a:rPr lang="en-US" sz="1100" dirty="0">
                <a:solidFill>
                  <a:schemeClr val="tx1"/>
                </a:solidFill>
              </a:rPr>
              <a:t> </a:t>
            </a:r>
            <a:r>
              <a:rPr lang="en-US" sz="1100" dirty="0" err="1">
                <a:solidFill>
                  <a:schemeClr val="tx1"/>
                </a:solidFill>
              </a:rPr>
              <a:t>tugas</a:t>
            </a:r>
            <a:r>
              <a:rPr lang="en-US" sz="1100" dirty="0">
                <a:solidFill>
                  <a:schemeClr val="tx1"/>
                </a:solidFill>
              </a:rPr>
              <a:t> </a:t>
            </a:r>
            <a:r>
              <a:rPr lang="en-US" sz="1100" dirty="0" err="1">
                <a:solidFill>
                  <a:schemeClr val="tx1"/>
                </a:solidFill>
              </a:rPr>
              <a:t>akhir</a:t>
            </a:r>
            <a:r>
              <a:rPr lang="en-US" sz="1100" dirty="0">
                <a:solidFill>
                  <a:schemeClr val="tx1"/>
                </a:solidFill>
              </a:rPr>
              <a:t>, </a:t>
            </a:r>
            <a:r>
              <a:rPr lang="en-US" sz="1100" dirty="0" err="1">
                <a:solidFill>
                  <a:schemeClr val="tx1"/>
                </a:solidFill>
              </a:rPr>
              <a:t>hingga</a:t>
            </a:r>
            <a:r>
              <a:rPr lang="en-US" sz="1100" dirty="0">
                <a:solidFill>
                  <a:schemeClr val="tx1"/>
                </a:solidFill>
              </a:rPr>
              <a:t> </a:t>
            </a:r>
            <a:r>
              <a:rPr lang="en-US" sz="1100" dirty="0" err="1">
                <a:solidFill>
                  <a:schemeClr val="tx1"/>
                </a:solidFill>
              </a:rPr>
              <a:t>melaksanakan</a:t>
            </a:r>
            <a:r>
              <a:rPr lang="en-US" sz="1100" dirty="0">
                <a:solidFill>
                  <a:schemeClr val="tx1"/>
                </a:solidFill>
              </a:rPr>
              <a:t> </a:t>
            </a:r>
            <a:r>
              <a:rPr lang="en-US" sz="1100" dirty="0" err="1">
                <a:solidFill>
                  <a:schemeClr val="tx1"/>
                </a:solidFill>
              </a:rPr>
              <a:t>bimbingan</a:t>
            </a:r>
            <a:r>
              <a:rPr lang="en-US" sz="1100" dirty="0">
                <a:solidFill>
                  <a:schemeClr val="tx1"/>
                </a:solidFill>
              </a:rPr>
              <a:t> </a:t>
            </a:r>
            <a:r>
              <a:rPr lang="en-US" sz="1100" dirty="0" err="1">
                <a:solidFill>
                  <a:schemeClr val="tx1"/>
                </a:solidFill>
              </a:rPr>
              <a:t>tugas</a:t>
            </a:r>
            <a:r>
              <a:rPr lang="en-US" sz="1100" dirty="0">
                <a:solidFill>
                  <a:schemeClr val="tx1"/>
                </a:solidFill>
              </a:rPr>
              <a:t> </a:t>
            </a:r>
            <a:r>
              <a:rPr lang="en-US" sz="1100" dirty="0" err="1">
                <a:solidFill>
                  <a:schemeClr val="tx1"/>
                </a:solidFill>
              </a:rPr>
              <a:t>akhir</a:t>
            </a:r>
            <a:r>
              <a:rPr lang="en-US" sz="1100" dirty="0">
                <a:solidFill>
                  <a:schemeClr val="tx1"/>
                </a:solidFill>
              </a:rPr>
              <a:t> </a:t>
            </a:r>
            <a:r>
              <a:rPr lang="en-US" sz="1100" dirty="0" err="1">
                <a:solidFill>
                  <a:schemeClr val="tx1"/>
                </a:solidFill>
              </a:rPr>
              <a:t>bersama</a:t>
            </a:r>
            <a:r>
              <a:rPr lang="en-US" sz="1100" dirty="0">
                <a:solidFill>
                  <a:schemeClr val="tx1"/>
                </a:solidFill>
              </a:rPr>
              <a:t> </a:t>
            </a:r>
            <a:r>
              <a:rPr lang="en-US" sz="1100" dirty="0" err="1">
                <a:solidFill>
                  <a:schemeClr val="tx1"/>
                </a:solidFill>
              </a:rPr>
              <a:t>dengan</a:t>
            </a:r>
            <a:r>
              <a:rPr lang="en-US" sz="1100" dirty="0">
                <a:solidFill>
                  <a:schemeClr val="tx1"/>
                </a:solidFill>
              </a:rPr>
              <a:t> </a:t>
            </a:r>
            <a:r>
              <a:rPr lang="en-US" sz="1100" dirty="0" err="1">
                <a:solidFill>
                  <a:schemeClr val="tx1"/>
                </a:solidFill>
              </a:rPr>
              <a:t>dosen</a:t>
            </a:r>
            <a:r>
              <a:rPr lang="en-US" sz="1100" dirty="0">
                <a:solidFill>
                  <a:schemeClr val="tx1"/>
                </a:solidFill>
              </a:rPr>
              <a:t> </a:t>
            </a:r>
            <a:r>
              <a:rPr lang="en-US" sz="1100" dirty="0" err="1">
                <a:solidFill>
                  <a:schemeClr val="tx1"/>
                </a:solidFill>
              </a:rPr>
              <a:t>pembimbing</a:t>
            </a:r>
            <a:r>
              <a:rPr lang="en-US" sz="1100" dirty="0">
                <a:solidFill>
                  <a:schemeClr val="tx1"/>
                </a:solidFill>
              </a:rPr>
              <a:t> </a:t>
            </a:r>
            <a:r>
              <a:rPr lang="en-US" sz="1100" dirty="0" err="1">
                <a:solidFill>
                  <a:schemeClr val="tx1"/>
                </a:solidFill>
              </a:rPr>
              <a:t>dengan</a:t>
            </a:r>
            <a:r>
              <a:rPr lang="en-US" sz="1100" dirty="0">
                <a:solidFill>
                  <a:schemeClr val="tx1"/>
                </a:solidFill>
              </a:rPr>
              <a:t> </a:t>
            </a:r>
            <a:r>
              <a:rPr lang="en-US" sz="1100" dirty="0" err="1">
                <a:solidFill>
                  <a:schemeClr val="tx1"/>
                </a:solidFill>
              </a:rPr>
              <a:t>cara</a:t>
            </a:r>
            <a:r>
              <a:rPr lang="en-US" sz="1100" dirty="0">
                <a:solidFill>
                  <a:schemeClr val="tx1"/>
                </a:solidFill>
              </a:rPr>
              <a:t> </a:t>
            </a:r>
            <a:r>
              <a:rPr lang="en-US" sz="1100" dirty="0" err="1">
                <a:solidFill>
                  <a:schemeClr val="tx1"/>
                </a:solidFill>
              </a:rPr>
              <a:t>melakukan</a:t>
            </a:r>
            <a:r>
              <a:rPr lang="en-US" sz="1100" dirty="0">
                <a:solidFill>
                  <a:schemeClr val="tx1"/>
                </a:solidFill>
              </a:rPr>
              <a:t> </a:t>
            </a:r>
            <a:r>
              <a:rPr lang="en-US" sz="1100" dirty="0" err="1">
                <a:solidFill>
                  <a:schemeClr val="tx1"/>
                </a:solidFill>
              </a:rPr>
              <a:t>diskusi</a:t>
            </a:r>
            <a:r>
              <a:rPr lang="en-US" sz="1100" dirty="0">
                <a:solidFill>
                  <a:schemeClr val="tx1"/>
                </a:solidFill>
              </a:rPr>
              <a:t> </a:t>
            </a:r>
            <a:r>
              <a:rPr lang="en-US" sz="1100" dirty="0" err="1">
                <a:solidFill>
                  <a:schemeClr val="tx1"/>
                </a:solidFill>
              </a:rPr>
              <a:t>melalui</a:t>
            </a:r>
            <a:r>
              <a:rPr lang="en-US" sz="1100" dirty="0">
                <a:solidFill>
                  <a:schemeClr val="tx1"/>
                </a:solidFill>
              </a:rPr>
              <a:t> system chat.</a:t>
            </a:r>
            <a:endParaRPr lang="id-ID" sz="1100" dirty="0">
              <a:solidFill>
                <a:schemeClr val="tx1"/>
              </a:solidFill>
            </a:endParaRPr>
          </a:p>
        </p:txBody>
      </p:sp>
      <p:sp>
        <p:nvSpPr>
          <p:cNvPr id="8" name="Rectangle 7"/>
          <p:cNvSpPr/>
          <p:nvPr/>
        </p:nvSpPr>
        <p:spPr>
          <a:xfrm>
            <a:off x="93117" y="1001716"/>
            <a:ext cx="2370645" cy="614079"/>
          </a:xfrm>
          <a:prstGeom prst="rect">
            <a:avLst/>
          </a:prstGeom>
        </p:spPr>
        <p:txBody>
          <a:bodyPr wrap="square">
            <a:spAutoFit/>
          </a:bodyPr>
          <a:lstStyle/>
          <a:p>
            <a:pPr marL="457200">
              <a:lnSpc>
                <a:spcPct val="200000"/>
              </a:lnSpc>
              <a:spcBef>
                <a:spcPts val="600"/>
              </a:spcBef>
            </a:pPr>
            <a:r>
              <a:rPr lang="en-US" sz="2000" b="1" dirty="0">
                <a:latin typeface="Times New Roman" panose="02020603050405020304" pitchFamily="18" charset="0"/>
                <a:ea typeface="等线 Light"/>
                <a:cs typeface="Times New Roman" panose="02020603050405020304" pitchFamily="18" charset="0"/>
              </a:rPr>
              <a:t>KESIMPULAN</a:t>
            </a:r>
            <a:endParaRPr lang="id-ID" sz="2000" b="1" dirty="0">
              <a:effectLst/>
              <a:latin typeface="Times New Roman" panose="02020603050405020304" pitchFamily="18" charset="0"/>
              <a:ea typeface="等线 Light"/>
              <a:cs typeface="Times New Roman" panose="02020603050405020304" pitchFamily="18" charset="0"/>
            </a:endParaRPr>
          </a:p>
        </p:txBody>
      </p:sp>
      <p:sp>
        <p:nvSpPr>
          <p:cNvPr id="9" name="Rectangle 8"/>
          <p:cNvSpPr/>
          <p:nvPr/>
        </p:nvSpPr>
        <p:spPr>
          <a:xfrm>
            <a:off x="5026209" y="1648047"/>
            <a:ext cx="4096940" cy="2785378"/>
          </a:xfrm>
          <a:prstGeom prst="rect">
            <a:avLst/>
          </a:prstGeom>
        </p:spPr>
        <p:txBody>
          <a:bodyPr wrap="square">
            <a:spAutoFit/>
          </a:bodyPr>
          <a:lstStyle/>
          <a:p>
            <a:pPr marL="342900" lvl="0" indent="-342900" algn="just">
              <a:lnSpc>
                <a:spcPct val="200000"/>
              </a:lnSpc>
              <a:buFont typeface="+mj-lt"/>
              <a:buAutoNum type="alphaLcParenR"/>
            </a:pPr>
            <a:r>
              <a:rPr lang="en-US" dirty="0" err="1">
                <a:latin typeface="Times New Roman" panose="02020603050405020304" pitchFamily="18" charset="0"/>
                <a:ea typeface="Calibri" panose="020F0502020204030204" pitchFamily="34" charset="0"/>
                <a:cs typeface="Times New Roman" panose="02020603050405020304" pitchFamily="18" charset="0"/>
              </a:rPr>
              <a:t>Diharapkan</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untuk</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pengembangan</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selanjutnya</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dapat</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menambahkan</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fitur</a:t>
            </a:r>
            <a:r>
              <a:rPr lang="en-US" dirty="0">
                <a:latin typeface="Times New Roman" panose="02020603050405020304" pitchFamily="18" charset="0"/>
                <a:ea typeface="Calibri" panose="020F0502020204030204" pitchFamily="34" charset="0"/>
                <a:cs typeface="Times New Roman" panose="02020603050405020304" pitchFamily="18" charset="0"/>
              </a:rPr>
              <a:t> yang </a:t>
            </a:r>
            <a:r>
              <a:rPr lang="en-US" dirty="0" err="1">
                <a:latin typeface="Times New Roman" panose="02020603050405020304" pitchFamily="18" charset="0"/>
                <a:ea typeface="Calibri" panose="020F0502020204030204" pitchFamily="34" charset="0"/>
                <a:cs typeface="Times New Roman" panose="02020603050405020304" pitchFamily="18" charset="0"/>
              </a:rPr>
              <a:t>dapat</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terhubung</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dengan</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i="1" dirty="0">
                <a:latin typeface="Times New Roman" panose="02020603050405020304" pitchFamily="18" charset="0"/>
                <a:ea typeface="Calibri" panose="020F0502020204030204" pitchFamily="34" charset="0"/>
                <a:cs typeface="Times New Roman" panose="02020603050405020304" pitchFamily="18" charset="0"/>
              </a:rPr>
              <a:t>video conference</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untuk</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melakukan</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bimbingan</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secara</a:t>
            </a:r>
            <a:r>
              <a:rPr lang="en-US" dirty="0">
                <a:latin typeface="Times New Roman" panose="02020603050405020304" pitchFamily="18" charset="0"/>
                <a:ea typeface="Calibri" panose="020F0502020204030204" pitchFamily="34" charset="0"/>
                <a:cs typeface="Times New Roman" panose="02020603050405020304" pitchFamily="18" charset="0"/>
              </a:rPr>
              <a:t> online.</a:t>
            </a:r>
            <a:endParaRPr lang="id-ID" sz="12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lphaLcParenR"/>
            </a:pPr>
            <a:r>
              <a:rPr lang="en-US" dirty="0" err="1">
                <a:latin typeface="Times New Roman" panose="02020603050405020304" pitchFamily="18" charset="0"/>
                <a:ea typeface="Calibri" panose="020F0502020204030204" pitchFamily="34" charset="0"/>
                <a:cs typeface="Times New Roman" panose="02020603050405020304" pitchFamily="18" charset="0"/>
              </a:rPr>
              <a:t>Apabila</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memungkinkan</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diharapkan</a:t>
            </a:r>
            <a:r>
              <a:rPr lang="en-US" dirty="0">
                <a:latin typeface="Times New Roman" panose="02020603050405020304" pitchFamily="18" charset="0"/>
                <a:ea typeface="Calibri" panose="020F0502020204030204" pitchFamily="34" charset="0"/>
                <a:cs typeface="Times New Roman" panose="02020603050405020304" pitchFamily="18" charset="0"/>
              </a:rPr>
              <a:t> system </a:t>
            </a:r>
            <a:r>
              <a:rPr lang="en-US" dirty="0" err="1">
                <a:latin typeface="Times New Roman" panose="02020603050405020304" pitchFamily="18" charset="0"/>
                <a:ea typeface="Calibri" panose="020F0502020204030204" pitchFamily="34" charset="0"/>
                <a:cs typeface="Times New Roman" panose="02020603050405020304" pitchFamily="18" charset="0"/>
              </a:rPr>
              <a:t>informasi</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tugas</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akhir</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ini</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dapat</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dikembangkan</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menjadi</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aplikasi</a:t>
            </a:r>
            <a:r>
              <a:rPr lang="en-US" dirty="0">
                <a:latin typeface="Times New Roman" panose="02020603050405020304" pitchFamily="18" charset="0"/>
                <a:ea typeface="Calibri" panose="020F0502020204030204" pitchFamily="34" charset="0"/>
                <a:cs typeface="Times New Roman" panose="02020603050405020304" pitchFamily="18" charset="0"/>
              </a:rPr>
              <a:t> yang </a:t>
            </a:r>
            <a:r>
              <a:rPr lang="en-US" dirty="0" err="1">
                <a:latin typeface="Times New Roman" panose="02020603050405020304" pitchFamily="18" charset="0"/>
                <a:ea typeface="Calibri" panose="020F0502020204030204" pitchFamily="34" charset="0"/>
                <a:cs typeface="Times New Roman" panose="02020603050405020304" pitchFamily="18" charset="0"/>
              </a:rPr>
              <a:t>berbasis</a:t>
            </a:r>
            <a:r>
              <a:rPr lang="en-US" dirty="0">
                <a:latin typeface="Times New Roman" panose="02020603050405020304" pitchFamily="18" charset="0"/>
                <a:ea typeface="Calibri" panose="020F0502020204030204" pitchFamily="34" charset="0"/>
                <a:cs typeface="Times New Roman" panose="02020603050405020304" pitchFamily="18" charset="0"/>
              </a:rPr>
              <a:t> mobile.</a:t>
            </a:r>
            <a:endParaRPr lang="id-ID"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Rectangle 12"/>
          <p:cNvSpPr/>
          <p:nvPr/>
        </p:nvSpPr>
        <p:spPr>
          <a:xfrm>
            <a:off x="5541887" y="907909"/>
            <a:ext cx="1532792" cy="707886"/>
          </a:xfrm>
          <a:prstGeom prst="rect">
            <a:avLst/>
          </a:prstGeom>
        </p:spPr>
        <p:txBody>
          <a:bodyPr wrap="none">
            <a:spAutoFit/>
          </a:bodyPr>
          <a:lstStyle/>
          <a:p>
            <a:pPr marL="457200" lvl="1">
              <a:lnSpc>
                <a:spcPct val="200000"/>
              </a:lnSpc>
              <a:spcBef>
                <a:spcPts val="600"/>
              </a:spcBef>
            </a:pPr>
            <a:r>
              <a:rPr lang="en-US" sz="2000" b="1" dirty="0">
                <a:latin typeface="Times New Roman" panose="02020603050405020304" pitchFamily="18" charset="0"/>
                <a:ea typeface="等线 Light"/>
                <a:cs typeface="Times New Roman" panose="02020603050405020304" pitchFamily="18" charset="0"/>
              </a:rPr>
              <a:t>SARAN</a:t>
            </a:r>
            <a:endParaRPr lang="id-ID" sz="2000" b="1" dirty="0">
              <a:effectLst/>
              <a:latin typeface="Times New Roman" panose="02020603050405020304" pitchFamily="18" charset="0"/>
              <a:ea typeface="等线 Light"/>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pic>
        <p:nvPicPr>
          <p:cNvPr id="7" name="Picture 6" descr="Digital Connections">
            <a:extLst>
              <a:ext uri="{FF2B5EF4-FFF2-40B4-BE49-F238E27FC236}">
                <a16:creationId xmlns:a16="http://schemas.microsoft.com/office/drawing/2014/main" id="{3840F91C-EDD0-4D4E-A4AB-E6C77856C88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13265" t="9091" r="3502" b="-1"/>
          <a:stretch/>
        </p:blipFill>
        <p:spPr>
          <a:xfrm>
            <a:off x="15" y="0"/>
            <a:ext cx="9143985" cy="5143493"/>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4901" y="340232"/>
            <a:ext cx="8474200" cy="73916"/>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1985207" y="4010159"/>
            <a:ext cx="5435148" cy="671433"/>
          </a:xfrm>
        </p:spPr>
        <p:txBody>
          <a:bodyPr>
            <a:noAutofit/>
          </a:bodyPr>
          <a:lstStyle/>
          <a:p>
            <a:pPr algn="ctr"/>
            <a:br>
              <a:rPr lang="en-US" sz="2400" dirty="0">
                <a:solidFill>
                  <a:schemeClr val="bg1"/>
                </a:solidFill>
                <a:latin typeface="Adobe Garamond Pro Bold" panose="02020702060506020403" pitchFamily="18" charset="0"/>
                <a:ea typeface="Adobe Gothic Std B" panose="020B0800000000000000" pitchFamily="34" charset="-128"/>
              </a:rPr>
            </a:br>
            <a:r>
              <a:rPr lang="en-US" sz="2400" dirty="0">
                <a:solidFill>
                  <a:schemeClr val="bg1"/>
                </a:solidFill>
                <a:latin typeface="Adobe Garamond Pro Bold" panose="02020702060506020403" pitchFamily="18" charset="0"/>
                <a:ea typeface="Adobe Gothic Std B" panose="020B0800000000000000" pitchFamily="34" charset="-128"/>
              </a:rPr>
              <a:t>TERIMA KASIH</a:t>
            </a:r>
          </a:p>
        </p:txBody>
      </p:sp>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86809" y="1304581"/>
            <a:ext cx="1988049" cy="1988049"/>
          </a:xfrm>
          <a:prstGeom prst="rect">
            <a:avLst/>
          </a:prstGeom>
        </p:spPr>
      </p:pic>
      <p:sp>
        <p:nvSpPr>
          <p:cNvPr id="12" name="Circle: Hollow 40">
            <a:extLst>
              <a:ext uri="{FF2B5EF4-FFF2-40B4-BE49-F238E27FC236}">
                <a16:creationId xmlns:a16="http://schemas.microsoft.com/office/drawing/2014/main" id="{9844FB36-6EC4-4CF6-AE57-2CD8393D5043}"/>
              </a:ext>
            </a:extLst>
          </p:cNvPr>
          <p:cNvSpPr/>
          <p:nvPr/>
        </p:nvSpPr>
        <p:spPr>
          <a:xfrm>
            <a:off x="3207332" y="942357"/>
            <a:ext cx="2725571" cy="2725571"/>
          </a:xfrm>
          <a:prstGeom prst="donut">
            <a:avLst>
              <a:gd name="adj" fmla="val 7470"/>
            </a:avLst>
          </a:prstGeom>
          <a:gradFill flip="none" rotWithShape="1">
            <a:gsLst>
              <a:gs pos="95000">
                <a:schemeClr val="bg1">
                  <a:lumMod val="65000"/>
                </a:schemeClr>
              </a:gs>
              <a:gs pos="70000">
                <a:schemeClr val="bg1"/>
              </a:gs>
              <a:gs pos="60000">
                <a:schemeClr val="bg1">
                  <a:lumMod val="7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solidFill>
                <a:schemeClr val="tx1"/>
              </a:solidFill>
            </a:endParaRPr>
          </a:p>
        </p:txBody>
      </p:sp>
      <p:sp>
        <p:nvSpPr>
          <p:cNvPr id="13" name="Freeform: Shape 20">
            <a:extLst>
              <a:ext uri="{FF2B5EF4-FFF2-40B4-BE49-F238E27FC236}">
                <a16:creationId xmlns:a16="http://schemas.microsoft.com/office/drawing/2014/main" id="{517A9C4A-AFAE-41CD-B30F-F780689D8031}"/>
              </a:ext>
            </a:extLst>
          </p:cNvPr>
          <p:cNvSpPr>
            <a:spLocks noChangeAspect="1"/>
          </p:cNvSpPr>
          <p:nvPr/>
        </p:nvSpPr>
        <p:spPr>
          <a:xfrm flipH="1">
            <a:off x="4570117" y="687370"/>
            <a:ext cx="1589809" cy="3179619"/>
          </a:xfrm>
          <a:custGeom>
            <a:avLst/>
            <a:gdLst>
              <a:gd name="connsiteX0" fmla="*/ 2119745 w 2119745"/>
              <a:gd name="connsiteY0" fmla="*/ 0 h 4239492"/>
              <a:gd name="connsiteX1" fmla="*/ 2119745 w 2119745"/>
              <a:gd name="connsiteY1" fmla="*/ 96873 h 4239492"/>
              <a:gd name="connsiteX2" fmla="*/ 96872 w 2119745"/>
              <a:gd name="connsiteY2" fmla="*/ 2119746 h 4239492"/>
              <a:gd name="connsiteX3" fmla="*/ 2119745 w 2119745"/>
              <a:gd name="connsiteY3" fmla="*/ 4142619 h 4239492"/>
              <a:gd name="connsiteX4" fmla="*/ 2119745 w 2119745"/>
              <a:gd name="connsiteY4" fmla="*/ 4239492 h 4239492"/>
              <a:gd name="connsiteX5" fmla="*/ 1903015 w 2119745"/>
              <a:gd name="connsiteY5" fmla="*/ 4228548 h 4239492"/>
              <a:gd name="connsiteX6" fmla="*/ 0 w 2119745"/>
              <a:gd name="connsiteY6" fmla="*/ 2119746 h 4239492"/>
              <a:gd name="connsiteX7" fmla="*/ 1903015 w 2119745"/>
              <a:gd name="connsiteY7" fmla="*/ 10944 h 4239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9745" h="4239492">
                <a:moveTo>
                  <a:pt x="2119745" y="0"/>
                </a:moveTo>
                <a:lnTo>
                  <a:pt x="2119745" y="96873"/>
                </a:lnTo>
                <a:cubicBezTo>
                  <a:pt x="1002543" y="96873"/>
                  <a:pt x="96872" y="1002544"/>
                  <a:pt x="96872" y="2119746"/>
                </a:cubicBezTo>
                <a:cubicBezTo>
                  <a:pt x="96872" y="3236948"/>
                  <a:pt x="1002543" y="4142619"/>
                  <a:pt x="2119745" y="4142619"/>
                </a:cubicBezTo>
                <a:lnTo>
                  <a:pt x="2119745" y="4239492"/>
                </a:lnTo>
                <a:lnTo>
                  <a:pt x="1903015" y="4228548"/>
                </a:lnTo>
                <a:cubicBezTo>
                  <a:pt x="834120" y="4119996"/>
                  <a:pt x="0" y="3217280"/>
                  <a:pt x="0" y="2119746"/>
                </a:cubicBezTo>
                <a:cubicBezTo>
                  <a:pt x="0" y="1022212"/>
                  <a:pt x="834120" y="119496"/>
                  <a:pt x="1903015" y="10944"/>
                </a:cubicBezTo>
                <a:close/>
              </a:path>
            </a:pathLst>
          </a:custGeom>
          <a:gradFill flip="none" rotWithShape="1">
            <a:gsLst>
              <a:gs pos="100000">
                <a:srgbClr val="C1C5D1"/>
              </a:gs>
              <a:gs pos="75000">
                <a:srgbClr val="0193C9"/>
              </a:gs>
              <a:gs pos="50000">
                <a:srgbClr val="A290E0"/>
              </a:gs>
              <a:gs pos="25000">
                <a:srgbClr val="E66DAB"/>
              </a:gs>
              <a:gs pos="0">
                <a:srgbClr val="FF6E34"/>
              </a:gs>
            </a:gsLst>
            <a:lin ang="5400000" scaled="1"/>
            <a:tileRect/>
          </a:gradFill>
          <a:ln w="38100">
            <a:solidFill>
              <a:schemeClr val="bg1"/>
            </a:solidFill>
          </a:ln>
          <a:effectLst>
            <a:outerShdw blurRad="304800" dist="139700" sx="102000" sy="102000" algn="ctr"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Tree>
    <p:extLst>
      <p:ext uri="{BB962C8B-B14F-4D97-AF65-F5344CB8AC3E}">
        <p14:creationId xmlns:p14="http://schemas.microsoft.com/office/powerpoint/2010/main" val="6161778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88"/>
        <p:cNvGrpSpPr/>
        <p:nvPr/>
      </p:nvGrpSpPr>
      <p:grpSpPr>
        <a:xfrm>
          <a:off x="0" y="0"/>
          <a:ext cx="0" cy="0"/>
          <a:chOff x="0" y="0"/>
          <a:chExt cx="0" cy="0"/>
        </a:xfrm>
      </p:grpSpPr>
      <p:sp>
        <p:nvSpPr>
          <p:cNvPr id="789" name="Google Shape;789;p40"/>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COMPETITORS</a:t>
            </a:r>
            <a:endParaRPr/>
          </a:p>
        </p:txBody>
      </p:sp>
      <p:sp>
        <p:nvSpPr>
          <p:cNvPr id="790" name="Google Shape;790;p40"/>
          <p:cNvSpPr txBox="1">
            <a:spLocks noGrp="1"/>
          </p:cNvSpPr>
          <p:nvPr>
            <p:ph type="title" idx="2"/>
          </p:nvPr>
        </p:nvSpPr>
        <p:spPr>
          <a:xfrm>
            <a:off x="852688" y="3056675"/>
            <a:ext cx="2320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791" name="Google Shape;791;p40"/>
          <p:cNvSpPr txBox="1">
            <a:spLocks noGrp="1"/>
          </p:cNvSpPr>
          <p:nvPr>
            <p:ph type="subTitle" idx="1"/>
          </p:nvPr>
        </p:nvSpPr>
        <p:spPr>
          <a:xfrm>
            <a:off x="852688" y="3400775"/>
            <a:ext cx="23208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Despite being red, Mars is actually a cold place full of iron oxide dust</a:t>
            </a:r>
            <a:endParaRPr dirty="0"/>
          </a:p>
        </p:txBody>
      </p:sp>
      <p:sp>
        <p:nvSpPr>
          <p:cNvPr id="792" name="Google Shape;792;p40"/>
          <p:cNvSpPr txBox="1">
            <a:spLocks noGrp="1"/>
          </p:cNvSpPr>
          <p:nvPr>
            <p:ph type="title" idx="3"/>
          </p:nvPr>
        </p:nvSpPr>
        <p:spPr>
          <a:xfrm>
            <a:off x="3411589" y="3056675"/>
            <a:ext cx="2320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793" name="Google Shape;793;p40"/>
          <p:cNvSpPr txBox="1">
            <a:spLocks noGrp="1"/>
          </p:cNvSpPr>
          <p:nvPr>
            <p:ph type="subTitle" idx="4"/>
          </p:nvPr>
        </p:nvSpPr>
        <p:spPr>
          <a:xfrm>
            <a:off x="3411589" y="3400775"/>
            <a:ext cx="23208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It’s a gas giant and the biggest planet in the Solar System</a:t>
            </a:r>
            <a:endParaRPr/>
          </a:p>
        </p:txBody>
      </p:sp>
      <p:sp>
        <p:nvSpPr>
          <p:cNvPr id="794" name="Google Shape;794;p40"/>
          <p:cNvSpPr txBox="1">
            <a:spLocks noGrp="1"/>
          </p:cNvSpPr>
          <p:nvPr>
            <p:ph type="title" idx="5"/>
          </p:nvPr>
        </p:nvSpPr>
        <p:spPr>
          <a:xfrm>
            <a:off x="5970500" y="3056675"/>
            <a:ext cx="2320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795" name="Google Shape;795;p40"/>
          <p:cNvSpPr txBox="1">
            <a:spLocks noGrp="1"/>
          </p:cNvSpPr>
          <p:nvPr>
            <p:ph type="subTitle" idx="6"/>
          </p:nvPr>
        </p:nvSpPr>
        <p:spPr>
          <a:xfrm>
            <a:off x="5970500" y="3400775"/>
            <a:ext cx="23208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the ringed planet. It’s composed mostly of hydrogen and helium</a:t>
            </a:r>
            <a:endParaRPr/>
          </a:p>
        </p:txBody>
      </p:sp>
      <p:grpSp>
        <p:nvGrpSpPr>
          <p:cNvPr id="796" name="Google Shape;796;p40"/>
          <p:cNvGrpSpPr/>
          <p:nvPr/>
        </p:nvGrpSpPr>
        <p:grpSpPr>
          <a:xfrm>
            <a:off x="1690329" y="2078598"/>
            <a:ext cx="645536" cy="708496"/>
            <a:chOff x="1365300" y="1227300"/>
            <a:chExt cx="449600" cy="493450"/>
          </a:xfrm>
        </p:grpSpPr>
        <p:sp>
          <p:nvSpPr>
            <p:cNvPr id="797" name="Google Shape;797;p40"/>
            <p:cNvSpPr/>
            <p:nvPr/>
          </p:nvSpPr>
          <p:spPr>
            <a:xfrm>
              <a:off x="1456000" y="1565900"/>
              <a:ext cx="286525" cy="142875"/>
            </a:xfrm>
            <a:custGeom>
              <a:avLst/>
              <a:gdLst/>
              <a:ahLst/>
              <a:cxnLst/>
              <a:rect l="l" t="t" r="r" b="b"/>
              <a:pathLst>
                <a:path w="11461" h="5715" extrusionOk="0">
                  <a:moveTo>
                    <a:pt x="256" y="0"/>
                  </a:moveTo>
                  <a:cubicBezTo>
                    <a:pt x="115" y="2"/>
                    <a:pt x="2" y="115"/>
                    <a:pt x="0" y="256"/>
                  </a:cubicBezTo>
                  <a:lnTo>
                    <a:pt x="0" y="5459"/>
                  </a:lnTo>
                  <a:cubicBezTo>
                    <a:pt x="2" y="5600"/>
                    <a:pt x="115" y="5714"/>
                    <a:pt x="256" y="5714"/>
                  </a:cubicBezTo>
                  <a:lnTo>
                    <a:pt x="11204" y="5714"/>
                  </a:lnTo>
                  <a:cubicBezTo>
                    <a:pt x="11345" y="5714"/>
                    <a:pt x="11460" y="5600"/>
                    <a:pt x="11460" y="5459"/>
                  </a:cubicBezTo>
                  <a:lnTo>
                    <a:pt x="11460" y="256"/>
                  </a:lnTo>
                  <a:cubicBezTo>
                    <a:pt x="11460" y="115"/>
                    <a:pt x="11345" y="2"/>
                    <a:pt x="112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0"/>
            <p:cNvSpPr/>
            <p:nvPr/>
          </p:nvSpPr>
          <p:spPr>
            <a:xfrm>
              <a:off x="1365300" y="1386750"/>
              <a:ext cx="188625" cy="67775"/>
            </a:xfrm>
            <a:custGeom>
              <a:avLst/>
              <a:gdLst/>
              <a:ahLst/>
              <a:cxnLst/>
              <a:rect l="l" t="t" r="r" b="b"/>
              <a:pathLst>
                <a:path w="7545" h="2711" extrusionOk="0">
                  <a:moveTo>
                    <a:pt x="4839" y="0"/>
                  </a:moveTo>
                  <a:cubicBezTo>
                    <a:pt x="4164" y="0"/>
                    <a:pt x="3514" y="250"/>
                    <a:pt x="3017" y="705"/>
                  </a:cubicBezTo>
                  <a:cubicBezTo>
                    <a:pt x="2742" y="591"/>
                    <a:pt x="2460" y="538"/>
                    <a:pt x="2185" y="538"/>
                  </a:cubicBezTo>
                  <a:cubicBezTo>
                    <a:pt x="1125" y="538"/>
                    <a:pt x="159" y="1325"/>
                    <a:pt x="29" y="2463"/>
                  </a:cubicBezTo>
                  <a:cubicBezTo>
                    <a:pt x="18" y="2544"/>
                    <a:pt x="1" y="2710"/>
                    <a:pt x="234" y="2710"/>
                  </a:cubicBezTo>
                  <a:lnTo>
                    <a:pt x="7330" y="2710"/>
                  </a:lnTo>
                  <a:cubicBezTo>
                    <a:pt x="7471" y="2710"/>
                    <a:pt x="7544" y="2531"/>
                    <a:pt x="7536" y="2443"/>
                  </a:cubicBezTo>
                  <a:cubicBezTo>
                    <a:pt x="7399" y="1056"/>
                    <a:pt x="6231" y="0"/>
                    <a:pt x="48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0"/>
            <p:cNvSpPr/>
            <p:nvPr/>
          </p:nvSpPr>
          <p:spPr>
            <a:xfrm>
              <a:off x="1626250" y="1244025"/>
              <a:ext cx="188650" cy="67775"/>
            </a:xfrm>
            <a:custGeom>
              <a:avLst/>
              <a:gdLst/>
              <a:ahLst/>
              <a:cxnLst/>
              <a:rect l="l" t="t" r="r" b="b"/>
              <a:pathLst>
                <a:path w="7546" h="2711" extrusionOk="0">
                  <a:moveTo>
                    <a:pt x="2713" y="1"/>
                  </a:moveTo>
                  <a:cubicBezTo>
                    <a:pt x="2712" y="1"/>
                    <a:pt x="2710" y="1"/>
                    <a:pt x="2708" y="1"/>
                  </a:cubicBezTo>
                  <a:cubicBezTo>
                    <a:pt x="1314" y="1"/>
                    <a:pt x="147" y="1057"/>
                    <a:pt x="9" y="2443"/>
                  </a:cubicBezTo>
                  <a:cubicBezTo>
                    <a:pt x="0" y="2531"/>
                    <a:pt x="75" y="2711"/>
                    <a:pt x="217" y="2711"/>
                  </a:cubicBezTo>
                  <a:lnTo>
                    <a:pt x="7312" y="2711"/>
                  </a:lnTo>
                  <a:cubicBezTo>
                    <a:pt x="7546" y="2711"/>
                    <a:pt x="7526" y="2545"/>
                    <a:pt x="7518" y="2464"/>
                  </a:cubicBezTo>
                  <a:cubicBezTo>
                    <a:pt x="7387" y="1326"/>
                    <a:pt x="6421" y="539"/>
                    <a:pt x="5360" y="539"/>
                  </a:cubicBezTo>
                  <a:cubicBezTo>
                    <a:pt x="5085" y="539"/>
                    <a:pt x="4804" y="592"/>
                    <a:pt x="4530" y="705"/>
                  </a:cubicBezTo>
                  <a:cubicBezTo>
                    <a:pt x="4034" y="252"/>
                    <a:pt x="3385" y="1"/>
                    <a:pt x="27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0"/>
            <p:cNvSpPr/>
            <p:nvPr/>
          </p:nvSpPr>
          <p:spPr>
            <a:xfrm>
              <a:off x="1594050" y="1227300"/>
              <a:ext cx="16200" cy="93775"/>
            </a:xfrm>
            <a:custGeom>
              <a:avLst/>
              <a:gdLst/>
              <a:ahLst/>
              <a:cxnLst/>
              <a:rect l="l" t="t" r="r" b="b"/>
              <a:pathLst>
                <a:path w="648" h="3751" extrusionOk="0">
                  <a:moveTo>
                    <a:pt x="324" y="1"/>
                  </a:moveTo>
                  <a:cubicBezTo>
                    <a:pt x="144" y="1"/>
                    <a:pt x="0" y="148"/>
                    <a:pt x="5" y="327"/>
                  </a:cubicBezTo>
                  <a:lnTo>
                    <a:pt x="5" y="3431"/>
                  </a:lnTo>
                  <a:cubicBezTo>
                    <a:pt x="5" y="3608"/>
                    <a:pt x="149" y="3750"/>
                    <a:pt x="324" y="3750"/>
                  </a:cubicBezTo>
                  <a:cubicBezTo>
                    <a:pt x="500" y="3750"/>
                    <a:pt x="644" y="3608"/>
                    <a:pt x="644" y="3431"/>
                  </a:cubicBezTo>
                  <a:lnTo>
                    <a:pt x="644" y="327"/>
                  </a:lnTo>
                  <a:cubicBezTo>
                    <a:pt x="647" y="148"/>
                    <a:pt x="503" y="1"/>
                    <a:pt x="3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0"/>
            <p:cNvSpPr/>
            <p:nvPr/>
          </p:nvSpPr>
          <p:spPr>
            <a:xfrm>
              <a:off x="1594150" y="1295275"/>
              <a:ext cx="16025" cy="17825"/>
            </a:xfrm>
            <a:custGeom>
              <a:avLst/>
              <a:gdLst/>
              <a:ahLst/>
              <a:cxnLst/>
              <a:rect l="l" t="t" r="r" b="b"/>
              <a:pathLst>
                <a:path w="641" h="713" extrusionOk="0">
                  <a:moveTo>
                    <a:pt x="1" y="1"/>
                  </a:moveTo>
                  <a:lnTo>
                    <a:pt x="1" y="712"/>
                  </a:lnTo>
                  <a:lnTo>
                    <a:pt x="640" y="712"/>
                  </a:lnTo>
                  <a:lnTo>
                    <a:pt x="6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0"/>
            <p:cNvSpPr/>
            <p:nvPr/>
          </p:nvSpPr>
          <p:spPr>
            <a:xfrm>
              <a:off x="1554000" y="1304875"/>
              <a:ext cx="96325" cy="30950"/>
            </a:xfrm>
            <a:custGeom>
              <a:avLst/>
              <a:gdLst/>
              <a:ahLst/>
              <a:cxnLst/>
              <a:rect l="l" t="t" r="r" b="b"/>
              <a:pathLst>
                <a:path w="3853" h="1238" extrusionOk="0">
                  <a:moveTo>
                    <a:pt x="257" y="0"/>
                  </a:moveTo>
                  <a:cubicBezTo>
                    <a:pt x="115" y="0"/>
                    <a:pt x="1" y="115"/>
                    <a:pt x="1" y="256"/>
                  </a:cubicBezTo>
                  <a:lnTo>
                    <a:pt x="1" y="981"/>
                  </a:lnTo>
                  <a:cubicBezTo>
                    <a:pt x="1" y="1122"/>
                    <a:pt x="115" y="1236"/>
                    <a:pt x="257" y="1237"/>
                  </a:cubicBezTo>
                  <a:lnTo>
                    <a:pt x="3596" y="1237"/>
                  </a:lnTo>
                  <a:cubicBezTo>
                    <a:pt x="3737" y="1236"/>
                    <a:pt x="3852" y="1122"/>
                    <a:pt x="3852" y="981"/>
                  </a:cubicBezTo>
                  <a:lnTo>
                    <a:pt x="3852" y="256"/>
                  </a:lnTo>
                  <a:cubicBezTo>
                    <a:pt x="3852" y="115"/>
                    <a:pt x="3737" y="0"/>
                    <a:pt x="3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0"/>
            <p:cNvSpPr/>
            <p:nvPr/>
          </p:nvSpPr>
          <p:spPr>
            <a:xfrm>
              <a:off x="1554000" y="1322450"/>
              <a:ext cx="96325" cy="13375"/>
            </a:xfrm>
            <a:custGeom>
              <a:avLst/>
              <a:gdLst/>
              <a:ahLst/>
              <a:cxnLst/>
              <a:rect l="l" t="t" r="r" b="b"/>
              <a:pathLst>
                <a:path w="3853" h="535" extrusionOk="0">
                  <a:moveTo>
                    <a:pt x="1" y="0"/>
                  </a:moveTo>
                  <a:lnTo>
                    <a:pt x="1" y="534"/>
                  </a:lnTo>
                  <a:lnTo>
                    <a:pt x="3852" y="534"/>
                  </a:lnTo>
                  <a:lnTo>
                    <a:pt x="38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0"/>
            <p:cNvSpPr/>
            <p:nvPr/>
          </p:nvSpPr>
          <p:spPr>
            <a:xfrm>
              <a:off x="1527425" y="1332475"/>
              <a:ext cx="143700" cy="151525"/>
            </a:xfrm>
            <a:custGeom>
              <a:avLst/>
              <a:gdLst/>
              <a:ahLst/>
              <a:cxnLst/>
              <a:rect l="l" t="t" r="r" b="b"/>
              <a:pathLst>
                <a:path w="5748" h="6061" extrusionOk="0">
                  <a:moveTo>
                    <a:pt x="255" y="1"/>
                  </a:moveTo>
                  <a:cubicBezTo>
                    <a:pt x="115" y="1"/>
                    <a:pt x="1" y="115"/>
                    <a:pt x="1" y="257"/>
                  </a:cubicBezTo>
                  <a:lnTo>
                    <a:pt x="1" y="5805"/>
                  </a:lnTo>
                  <a:cubicBezTo>
                    <a:pt x="1" y="5946"/>
                    <a:pt x="115" y="6061"/>
                    <a:pt x="255" y="6061"/>
                  </a:cubicBezTo>
                  <a:lnTo>
                    <a:pt x="5492" y="6061"/>
                  </a:lnTo>
                  <a:cubicBezTo>
                    <a:pt x="5633" y="6061"/>
                    <a:pt x="5746" y="5946"/>
                    <a:pt x="5747" y="5805"/>
                  </a:cubicBezTo>
                  <a:lnTo>
                    <a:pt x="5747" y="257"/>
                  </a:lnTo>
                  <a:cubicBezTo>
                    <a:pt x="5746" y="115"/>
                    <a:pt x="5633" y="1"/>
                    <a:pt x="54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0"/>
            <p:cNvSpPr/>
            <p:nvPr/>
          </p:nvSpPr>
          <p:spPr>
            <a:xfrm>
              <a:off x="1502800" y="1475850"/>
              <a:ext cx="192925" cy="220950"/>
            </a:xfrm>
            <a:custGeom>
              <a:avLst/>
              <a:gdLst/>
              <a:ahLst/>
              <a:cxnLst/>
              <a:rect l="l" t="t" r="r" b="b"/>
              <a:pathLst>
                <a:path w="7717" h="8838" extrusionOk="0">
                  <a:moveTo>
                    <a:pt x="256" y="1"/>
                  </a:moveTo>
                  <a:cubicBezTo>
                    <a:pt x="115" y="1"/>
                    <a:pt x="2" y="114"/>
                    <a:pt x="0" y="255"/>
                  </a:cubicBezTo>
                  <a:lnTo>
                    <a:pt x="0" y="8837"/>
                  </a:lnTo>
                  <a:lnTo>
                    <a:pt x="7716" y="8837"/>
                  </a:lnTo>
                  <a:lnTo>
                    <a:pt x="7716" y="255"/>
                  </a:lnTo>
                  <a:cubicBezTo>
                    <a:pt x="7716" y="114"/>
                    <a:pt x="7601" y="1"/>
                    <a:pt x="74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0"/>
            <p:cNvSpPr/>
            <p:nvPr/>
          </p:nvSpPr>
          <p:spPr>
            <a:xfrm>
              <a:off x="1562525" y="1617650"/>
              <a:ext cx="73500" cy="79150"/>
            </a:xfrm>
            <a:custGeom>
              <a:avLst/>
              <a:gdLst/>
              <a:ahLst/>
              <a:cxnLst/>
              <a:rect l="l" t="t" r="r" b="b"/>
              <a:pathLst>
                <a:path w="2940" h="3166" extrusionOk="0">
                  <a:moveTo>
                    <a:pt x="1" y="1"/>
                  </a:moveTo>
                  <a:lnTo>
                    <a:pt x="1" y="3165"/>
                  </a:lnTo>
                  <a:lnTo>
                    <a:pt x="2939" y="3165"/>
                  </a:lnTo>
                  <a:lnTo>
                    <a:pt x="29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0"/>
            <p:cNvSpPr/>
            <p:nvPr/>
          </p:nvSpPr>
          <p:spPr>
            <a:xfrm>
              <a:off x="1591250" y="1617650"/>
              <a:ext cx="16025" cy="79150"/>
            </a:xfrm>
            <a:custGeom>
              <a:avLst/>
              <a:gdLst/>
              <a:ahLst/>
              <a:cxnLst/>
              <a:rect l="l" t="t" r="r" b="b"/>
              <a:pathLst>
                <a:path w="641" h="3166" extrusionOk="0">
                  <a:moveTo>
                    <a:pt x="0" y="1"/>
                  </a:moveTo>
                  <a:lnTo>
                    <a:pt x="0" y="3165"/>
                  </a:lnTo>
                  <a:lnTo>
                    <a:pt x="640" y="3165"/>
                  </a:lnTo>
                  <a:lnTo>
                    <a:pt x="64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0"/>
            <p:cNvSpPr/>
            <p:nvPr/>
          </p:nvSpPr>
          <p:spPr>
            <a:xfrm>
              <a:off x="1392650" y="1696775"/>
              <a:ext cx="413200" cy="23975"/>
            </a:xfrm>
            <a:custGeom>
              <a:avLst/>
              <a:gdLst/>
              <a:ahLst/>
              <a:cxnLst/>
              <a:rect l="l" t="t" r="r" b="b"/>
              <a:pathLst>
                <a:path w="16528" h="959" extrusionOk="0">
                  <a:moveTo>
                    <a:pt x="173" y="0"/>
                  </a:moveTo>
                  <a:cubicBezTo>
                    <a:pt x="79" y="0"/>
                    <a:pt x="2" y="77"/>
                    <a:pt x="1" y="172"/>
                  </a:cubicBezTo>
                  <a:lnTo>
                    <a:pt x="1" y="787"/>
                  </a:lnTo>
                  <a:cubicBezTo>
                    <a:pt x="2" y="881"/>
                    <a:pt x="79" y="959"/>
                    <a:pt x="173" y="959"/>
                  </a:cubicBezTo>
                  <a:lnTo>
                    <a:pt x="16356" y="959"/>
                  </a:lnTo>
                  <a:cubicBezTo>
                    <a:pt x="16451" y="959"/>
                    <a:pt x="16528" y="882"/>
                    <a:pt x="16528" y="787"/>
                  </a:cubicBezTo>
                  <a:lnTo>
                    <a:pt x="16528" y="172"/>
                  </a:lnTo>
                  <a:cubicBezTo>
                    <a:pt x="16528" y="77"/>
                    <a:pt x="16451" y="0"/>
                    <a:pt x="163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0"/>
            <p:cNvSpPr/>
            <p:nvPr/>
          </p:nvSpPr>
          <p:spPr>
            <a:xfrm>
              <a:off x="1423650" y="1667950"/>
              <a:ext cx="108575" cy="28850"/>
            </a:xfrm>
            <a:custGeom>
              <a:avLst/>
              <a:gdLst/>
              <a:ahLst/>
              <a:cxnLst/>
              <a:rect l="l" t="t" r="r" b="b"/>
              <a:pathLst>
                <a:path w="4343" h="1154" extrusionOk="0">
                  <a:moveTo>
                    <a:pt x="214" y="0"/>
                  </a:moveTo>
                  <a:cubicBezTo>
                    <a:pt x="96" y="0"/>
                    <a:pt x="0" y="96"/>
                    <a:pt x="0" y="213"/>
                  </a:cubicBezTo>
                  <a:lnTo>
                    <a:pt x="0" y="1153"/>
                  </a:lnTo>
                  <a:lnTo>
                    <a:pt x="4343" y="1153"/>
                  </a:lnTo>
                  <a:lnTo>
                    <a:pt x="4343" y="213"/>
                  </a:lnTo>
                  <a:cubicBezTo>
                    <a:pt x="4343" y="96"/>
                    <a:pt x="4247" y="0"/>
                    <a:pt x="41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0"/>
            <p:cNvSpPr/>
            <p:nvPr/>
          </p:nvSpPr>
          <p:spPr>
            <a:xfrm>
              <a:off x="1438525" y="1628575"/>
              <a:ext cx="78825" cy="39400"/>
            </a:xfrm>
            <a:custGeom>
              <a:avLst/>
              <a:gdLst/>
              <a:ahLst/>
              <a:cxnLst/>
              <a:rect l="l" t="t" r="r" b="b"/>
              <a:pathLst>
                <a:path w="3153" h="1576" extrusionOk="0">
                  <a:moveTo>
                    <a:pt x="1577" y="0"/>
                  </a:moveTo>
                  <a:cubicBezTo>
                    <a:pt x="707" y="0"/>
                    <a:pt x="1" y="705"/>
                    <a:pt x="1" y="1575"/>
                  </a:cubicBezTo>
                  <a:lnTo>
                    <a:pt x="3152" y="1575"/>
                  </a:lnTo>
                  <a:cubicBezTo>
                    <a:pt x="3152" y="705"/>
                    <a:pt x="2446" y="0"/>
                    <a:pt x="15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0"/>
            <p:cNvSpPr/>
            <p:nvPr/>
          </p:nvSpPr>
          <p:spPr>
            <a:xfrm>
              <a:off x="1438525" y="1658925"/>
              <a:ext cx="78825" cy="9050"/>
            </a:xfrm>
            <a:custGeom>
              <a:avLst/>
              <a:gdLst/>
              <a:ahLst/>
              <a:cxnLst/>
              <a:rect l="l" t="t" r="r" b="b"/>
              <a:pathLst>
                <a:path w="3153" h="362" extrusionOk="0">
                  <a:moveTo>
                    <a:pt x="44" y="1"/>
                  </a:moveTo>
                  <a:cubicBezTo>
                    <a:pt x="16" y="119"/>
                    <a:pt x="1" y="239"/>
                    <a:pt x="1" y="361"/>
                  </a:cubicBezTo>
                  <a:lnTo>
                    <a:pt x="3152" y="361"/>
                  </a:lnTo>
                  <a:cubicBezTo>
                    <a:pt x="3152" y="239"/>
                    <a:pt x="3138" y="119"/>
                    <a:pt x="3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0"/>
            <p:cNvSpPr/>
            <p:nvPr/>
          </p:nvSpPr>
          <p:spPr>
            <a:xfrm>
              <a:off x="1666275" y="1667950"/>
              <a:ext cx="108600" cy="28850"/>
            </a:xfrm>
            <a:custGeom>
              <a:avLst/>
              <a:gdLst/>
              <a:ahLst/>
              <a:cxnLst/>
              <a:rect l="l" t="t" r="r" b="b"/>
              <a:pathLst>
                <a:path w="4344" h="1154" extrusionOk="0">
                  <a:moveTo>
                    <a:pt x="214" y="0"/>
                  </a:moveTo>
                  <a:cubicBezTo>
                    <a:pt x="96" y="0"/>
                    <a:pt x="1" y="96"/>
                    <a:pt x="1" y="213"/>
                  </a:cubicBezTo>
                  <a:lnTo>
                    <a:pt x="1" y="1153"/>
                  </a:lnTo>
                  <a:lnTo>
                    <a:pt x="4343" y="1153"/>
                  </a:lnTo>
                  <a:lnTo>
                    <a:pt x="4343" y="213"/>
                  </a:lnTo>
                  <a:cubicBezTo>
                    <a:pt x="4343" y="96"/>
                    <a:pt x="4248" y="0"/>
                    <a:pt x="41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0"/>
            <p:cNvSpPr/>
            <p:nvPr/>
          </p:nvSpPr>
          <p:spPr>
            <a:xfrm>
              <a:off x="1681200" y="1628575"/>
              <a:ext cx="78775" cy="39400"/>
            </a:xfrm>
            <a:custGeom>
              <a:avLst/>
              <a:gdLst/>
              <a:ahLst/>
              <a:cxnLst/>
              <a:rect l="l" t="t" r="r" b="b"/>
              <a:pathLst>
                <a:path w="3151" h="1576" extrusionOk="0">
                  <a:moveTo>
                    <a:pt x="1576" y="0"/>
                  </a:moveTo>
                  <a:cubicBezTo>
                    <a:pt x="705" y="0"/>
                    <a:pt x="1" y="705"/>
                    <a:pt x="1" y="1575"/>
                  </a:cubicBezTo>
                  <a:lnTo>
                    <a:pt x="3151" y="1575"/>
                  </a:lnTo>
                  <a:cubicBezTo>
                    <a:pt x="3151" y="705"/>
                    <a:pt x="2445" y="0"/>
                    <a:pt x="15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0"/>
            <p:cNvSpPr/>
            <p:nvPr/>
          </p:nvSpPr>
          <p:spPr>
            <a:xfrm>
              <a:off x="1681200" y="1658925"/>
              <a:ext cx="78775" cy="9050"/>
            </a:xfrm>
            <a:custGeom>
              <a:avLst/>
              <a:gdLst/>
              <a:ahLst/>
              <a:cxnLst/>
              <a:rect l="l" t="t" r="r" b="b"/>
              <a:pathLst>
                <a:path w="3151" h="362" extrusionOk="0">
                  <a:moveTo>
                    <a:pt x="42" y="1"/>
                  </a:moveTo>
                  <a:cubicBezTo>
                    <a:pt x="14" y="119"/>
                    <a:pt x="1" y="239"/>
                    <a:pt x="1" y="361"/>
                  </a:cubicBezTo>
                  <a:lnTo>
                    <a:pt x="3151" y="361"/>
                  </a:lnTo>
                  <a:cubicBezTo>
                    <a:pt x="3151" y="239"/>
                    <a:pt x="3136" y="119"/>
                    <a:pt x="3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 name="Google Shape;815;p40"/>
          <p:cNvGrpSpPr/>
          <p:nvPr/>
        </p:nvGrpSpPr>
        <p:grpSpPr>
          <a:xfrm>
            <a:off x="4217900" y="2172497"/>
            <a:ext cx="708208" cy="614594"/>
            <a:chOff x="2866900" y="1285975"/>
            <a:chExt cx="493250" cy="428050"/>
          </a:xfrm>
        </p:grpSpPr>
        <p:sp>
          <p:nvSpPr>
            <p:cNvPr id="816" name="Google Shape;816;p40"/>
            <p:cNvSpPr/>
            <p:nvPr/>
          </p:nvSpPr>
          <p:spPr>
            <a:xfrm>
              <a:off x="2874450" y="1416275"/>
              <a:ext cx="478175" cy="67875"/>
            </a:xfrm>
            <a:custGeom>
              <a:avLst/>
              <a:gdLst/>
              <a:ahLst/>
              <a:cxnLst/>
              <a:rect l="l" t="t" r="r" b="b"/>
              <a:pathLst>
                <a:path w="19127" h="2715" extrusionOk="0">
                  <a:moveTo>
                    <a:pt x="1935" y="0"/>
                  </a:moveTo>
                  <a:cubicBezTo>
                    <a:pt x="1708" y="0"/>
                    <a:pt x="1426" y="160"/>
                    <a:pt x="1310" y="356"/>
                  </a:cubicBezTo>
                  <a:lnTo>
                    <a:pt x="117" y="2359"/>
                  </a:lnTo>
                  <a:cubicBezTo>
                    <a:pt x="1" y="2554"/>
                    <a:pt x="92" y="2715"/>
                    <a:pt x="320" y="2715"/>
                  </a:cubicBezTo>
                  <a:lnTo>
                    <a:pt x="18807" y="2715"/>
                  </a:lnTo>
                  <a:cubicBezTo>
                    <a:pt x="19035" y="2715"/>
                    <a:pt x="19127" y="2554"/>
                    <a:pt x="19010" y="2359"/>
                  </a:cubicBezTo>
                  <a:lnTo>
                    <a:pt x="17816" y="356"/>
                  </a:lnTo>
                  <a:cubicBezTo>
                    <a:pt x="17700" y="160"/>
                    <a:pt x="17419" y="0"/>
                    <a:pt x="171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0"/>
            <p:cNvSpPr/>
            <p:nvPr/>
          </p:nvSpPr>
          <p:spPr>
            <a:xfrm>
              <a:off x="2878325" y="1395300"/>
              <a:ext cx="468300" cy="295025"/>
            </a:xfrm>
            <a:custGeom>
              <a:avLst/>
              <a:gdLst/>
              <a:ahLst/>
              <a:cxnLst/>
              <a:rect l="l" t="t" r="r" b="b"/>
              <a:pathLst>
                <a:path w="18732" h="11801" extrusionOk="0">
                  <a:moveTo>
                    <a:pt x="9366" y="1"/>
                  </a:moveTo>
                  <a:lnTo>
                    <a:pt x="7216" y="3452"/>
                  </a:lnTo>
                  <a:lnTo>
                    <a:pt x="0" y="3452"/>
                  </a:lnTo>
                  <a:lnTo>
                    <a:pt x="0" y="11800"/>
                  </a:lnTo>
                  <a:lnTo>
                    <a:pt x="18732" y="11800"/>
                  </a:lnTo>
                  <a:lnTo>
                    <a:pt x="18732" y="3452"/>
                  </a:lnTo>
                  <a:lnTo>
                    <a:pt x="11516" y="3452"/>
                  </a:lnTo>
                  <a:lnTo>
                    <a:pt x="93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0"/>
            <p:cNvSpPr/>
            <p:nvPr/>
          </p:nvSpPr>
          <p:spPr>
            <a:xfrm>
              <a:off x="3073375" y="1582825"/>
              <a:ext cx="78150" cy="107500"/>
            </a:xfrm>
            <a:custGeom>
              <a:avLst/>
              <a:gdLst/>
              <a:ahLst/>
              <a:cxnLst/>
              <a:rect l="l" t="t" r="r" b="b"/>
              <a:pathLst>
                <a:path w="3126" h="4300" extrusionOk="0">
                  <a:moveTo>
                    <a:pt x="1" y="1"/>
                  </a:moveTo>
                  <a:lnTo>
                    <a:pt x="1" y="4299"/>
                  </a:lnTo>
                  <a:lnTo>
                    <a:pt x="3126" y="4299"/>
                  </a:lnTo>
                  <a:lnTo>
                    <a:pt x="31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0"/>
            <p:cNvSpPr/>
            <p:nvPr/>
          </p:nvSpPr>
          <p:spPr>
            <a:xfrm>
              <a:off x="3088275" y="1607700"/>
              <a:ext cx="15825" cy="29750"/>
            </a:xfrm>
            <a:custGeom>
              <a:avLst/>
              <a:gdLst/>
              <a:ahLst/>
              <a:cxnLst/>
              <a:rect l="l" t="t" r="r" b="b"/>
              <a:pathLst>
                <a:path w="633" h="1190" extrusionOk="0">
                  <a:moveTo>
                    <a:pt x="0" y="0"/>
                  </a:moveTo>
                  <a:lnTo>
                    <a:pt x="0" y="1190"/>
                  </a:lnTo>
                  <a:lnTo>
                    <a:pt x="633" y="1190"/>
                  </a:lnTo>
                  <a:lnTo>
                    <a:pt x="6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0"/>
            <p:cNvSpPr/>
            <p:nvPr/>
          </p:nvSpPr>
          <p:spPr>
            <a:xfrm>
              <a:off x="3120800" y="1607700"/>
              <a:ext cx="15850" cy="29750"/>
            </a:xfrm>
            <a:custGeom>
              <a:avLst/>
              <a:gdLst/>
              <a:ahLst/>
              <a:cxnLst/>
              <a:rect l="l" t="t" r="r" b="b"/>
              <a:pathLst>
                <a:path w="634" h="1190" extrusionOk="0">
                  <a:moveTo>
                    <a:pt x="1" y="0"/>
                  </a:moveTo>
                  <a:lnTo>
                    <a:pt x="1" y="1190"/>
                  </a:lnTo>
                  <a:lnTo>
                    <a:pt x="633" y="1190"/>
                  </a:lnTo>
                  <a:lnTo>
                    <a:pt x="6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0"/>
            <p:cNvSpPr/>
            <p:nvPr/>
          </p:nvSpPr>
          <p:spPr>
            <a:xfrm>
              <a:off x="2983800" y="1556850"/>
              <a:ext cx="61750" cy="78950"/>
            </a:xfrm>
            <a:custGeom>
              <a:avLst/>
              <a:gdLst/>
              <a:ahLst/>
              <a:cxnLst/>
              <a:rect l="l" t="t" r="r" b="b"/>
              <a:pathLst>
                <a:path w="2470" h="3158" extrusionOk="0">
                  <a:moveTo>
                    <a:pt x="1837" y="631"/>
                  </a:moveTo>
                  <a:lnTo>
                    <a:pt x="1837" y="2527"/>
                  </a:lnTo>
                  <a:lnTo>
                    <a:pt x="633" y="2527"/>
                  </a:lnTo>
                  <a:lnTo>
                    <a:pt x="633" y="631"/>
                  </a:lnTo>
                  <a:close/>
                  <a:moveTo>
                    <a:pt x="2156" y="0"/>
                  </a:moveTo>
                  <a:cubicBezTo>
                    <a:pt x="2155" y="0"/>
                    <a:pt x="2154" y="0"/>
                    <a:pt x="2153" y="0"/>
                  </a:cubicBezTo>
                  <a:lnTo>
                    <a:pt x="316" y="0"/>
                  </a:lnTo>
                  <a:cubicBezTo>
                    <a:pt x="141" y="0"/>
                    <a:pt x="0" y="141"/>
                    <a:pt x="0" y="315"/>
                  </a:cubicBezTo>
                  <a:lnTo>
                    <a:pt x="0" y="2843"/>
                  </a:lnTo>
                  <a:cubicBezTo>
                    <a:pt x="0" y="3016"/>
                    <a:pt x="141" y="3157"/>
                    <a:pt x="316" y="3157"/>
                  </a:cubicBezTo>
                  <a:lnTo>
                    <a:pt x="2153" y="3157"/>
                  </a:lnTo>
                  <a:cubicBezTo>
                    <a:pt x="2328" y="3157"/>
                    <a:pt x="2469" y="3016"/>
                    <a:pt x="2469" y="2843"/>
                  </a:cubicBezTo>
                  <a:lnTo>
                    <a:pt x="2469" y="315"/>
                  </a:lnTo>
                  <a:cubicBezTo>
                    <a:pt x="2469" y="142"/>
                    <a:pt x="2330" y="0"/>
                    <a:pt x="21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0"/>
            <p:cNvSpPr/>
            <p:nvPr/>
          </p:nvSpPr>
          <p:spPr>
            <a:xfrm>
              <a:off x="2894675" y="1556850"/>
              <a:ext cx="61750" cy="78950"/>
            </a:xfrm>
            <a:custGeom>
              <a:avLst/>
              <a:gdLst/>
              <a:ahLst/>
              <a:cxnLst/>
              <a:rect l="l" t="t" r="r" b="b"/>
              <a:pathLst>
                <a:path w="2470" h="3158" extrusionOk="0">
                  <a:moveTo>
                    <a:pt x="1840" y="631"/>
                  </a:moveTo>
                  <a:lnTo>
                    <a:pt x="1840" y="2527"/>
                  </a:lnTo>
                  <a:lnTo>
                    <a:pt x="633" y="2527"/>
                  </a:lnTo>
                  <a:lnTo>
                    <a:pt x="635" y="631"/>
                  </a:lnTo>
                  <a:close/>
                  <a:moveTo>
                    <a:pt x="314" y="0"/>
                  </a:moveTo>
                  <a:cubicBezTo>
                    <a:pt x="142" y="0"/>
                    <a:pt x="2" y="142"/>
                    <a:pt x="2" y="315"/>
                  </a:cubicBezTo>
                  <a:lnTo>
                    <a:pt x="2" y="2843"/>
                  </a:lnTo>
                  <a:cubicBezTo>
                    <a:pt x="1" y="3015"/>
                    <a:pt x="142" y="3158"/>
                    <a:pt x="316" y="3158"/>
                  </a:cubicBezTo>
                  <a:cubicBezTo>
                    <a:pt x="317" y="3158"/>
                    <a:pt x="317" y="3158"/>
                    <a:pt x="318" y="3157"/>
                  </a:cubicBezTo>
                  <a:lnTo>
                    <a:pt x="2155" y="3157"/>
                  </a:lnTo>
                  <a:cubicBezTo>
                    <a:pt x="2329" y="3157"/>
                    <a:pt x="2470" y="3016"/>
                    <a:pt x="2470" y="2843"/>
                  </a:cubicBezTo>
                  <a:lnTo>
                    <a:pt x="2470" y="315"/>
                  </a:lnTo>
                  <a:cubicBezTo>
                    <a:pt x="2470" y="142"/>
                    <a:pt x="2330" y="0"/>
                    <a:pt x="2156" y="0"/>
                  </a:cubicBezTo>
                  <a:cubicBezTo>
                    <a:pt x="2155" y="0"/>
                    <a:pt x="2154" y="0"/>
                    <a:pt x="2154" y="0"/>
                  </a:cubicBezTo>
                  <a:lnTo>
                    <a:pt x="317" y="0"/>
                  </a:lnTo>
                  <a:cubicBezTo>
                    <a:pt x="316" y="0"/>
                    <a:pt x="315" y="0"/>
                    <a:pt x="3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0"/>
            <p:cNvSpPr/>
            <p:nvPr/>
          </p:nvSpPr>
          <p:spPr>
            <a:xfrm>
              <a:off x="3179375" y="1556850"/>
              <a:ext cx="61750" cy="78950"/>
            </a:xfrm>
            <a:custGeom>
              <a:avLst/>
              <a:gdLst/>
              <a:ahLst/>
              <a:cxnLst/>
              <a:rect l="l" t="t" r="r" b="b"/>
              <a:pathLst>
                <a:path w="2470" h="3158" extrusionOk="0">
                  <a:moveTo>
                    <a:pt x="1837" y="631"/>
                  </a:moveTo>
                  <a:lnTo>
                    <a:pt x="1837" y="2527"/>
                  </a:lnTo>
                  <a:lnTo>
                    <a:pt x="633" y="2527"/>
                  </a:lnTo>
                  <a:lnTo>
                    <a:pt x="633" y="631"/>
                  </a:lnTo>
                  <a:close/>
                  <a:moveTo>
                    <a:pt x="314" y="0"/>
                  </a:moveTo>
                  <a:cubicBezTo>
                    <a:pt x="140" y="0"/>
                    <a:pt x="0" y="142"/>
                    <a:pt x="0" y="315"/>
                  </a:cubicBezTo>
                  <a:lnTo>
                    <a:pt x="0" y="2843"/>
                  </a:lnTo>
                  <a:cubicBezTo>
                    <a:pt x="0" y="3016"/>
                    <a:pt x="142" y="3157"/>
                    <a:pt x="317" y="3157"/>
                  </a:cubicBezTo>
                  <a:lnTo>
                    <a:pt x="2153" y="3157"/>
                  </a:lnTo>
                  <a:cubicBezTo>
                    <a:pt x="2328" y="3157"/>
                    <a:pt x="2469" y="3016"/>
                    <a:pt x="2469" y="2843"/>
                  </a:cubicBezTo>
                  <a:lnTo>
                    <a:pt x="2469" y="315"/>
                  </a:lnTo>
                  <a:cubicBezTo>
                    <a:pt x="2469" y="142"/>
                    <a:pt x="2330" y="0"/>
                    <a:pt x="2156" y="0"/>
                  </a:cubicBezTo>
                  <a:cubicBezTo>
                    <a:pt x="2155" y="0"/>
                    <a:pt x="2154" y="0"/>
                    <a:pt x="2153" y="0"/>
                  </a:cubicBezTo>
                  <a:lnTo>
                    <a:pt x="317" y="0"/>
                  </a:lnTo>
                  <a:cubicBezTo>
                    <a:pt x="316" y="0"/>
                    <a:pt x="315" y="0"/>
                    <a:pt x="3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0"/>
            <p:cNvSpPr/>
            <p:nvPr/>
          </p:nvSpPr>
          <p:spPr>
            <a:xfrm>
              <a:off x="3268475" y="1556850"/>
              <a:ext cx="61750" cy="78950"/>
            </a:xfrm>
            <a:custGeom>
              <a:avLst/>
              <a:gdLst/>
              <a:ahLst/>
              <a:cxnLst/>
              <a:rect l="l" t="t" r="r" b="b"/>
              <a:pathLst>
                <a:path w="2470" h="3158" extrusionOk="0">
                  <a:moveTo>
                    <a:pt x="1838" y="631"/>
                  </a:moveTo>
                  <a:lnTo>
                    <a:pt x="1838" y="2527"/>
                  </a:lnTo>
                  <a:lnTo>
                    <a:pt x="633" y="2527"/>
                  </a:lnTo>
                  <a:lnTo>
                    <a:pt x="633" y="631"/>
                  </a:lnTo>
                  <a:close/>
                  <a:moveTo>
                    <a:pt x="314" y="0"/>
                  </a:moveTo>
                  <a:cubicBezTo>
                    <a:pt x="141" y="0"/>
                    <a:pt x="1" y="142"/>
                    <a:pt x="1" y="315"/>
                  </a:cubicBezTo>
                  <a:lnTo>
                    <a:pt x="1" y="2843"/>
                  </a:lnTo>
                  <a:cubicBezTo>
                    <a:pt x="1" y="3016"/>
                    <a:pt x="142" y="3157"/>
                    <a:pt x="317" y="3157"/>
                  </a:cubicBezTo>
                  <a:lnTo>
                    <a:pt x="2154" y="3157"/>
                  </a:lnTo>
                  <a:cubicBezTo>
                    <a:pt x="2327" y="3157"/>
                    <a:pt x="2470" y="3016"/>
                    <a:pt x="2470" y="2843"/>
                  </a:cubicBezTo>
                  <a:lnTo>
                    <a:pt x="2470" y="315"/>
                  </a:lnTo>
                  <a:cubicBezTo>
                    <a:pt x="2470" y="141"/>
                    <a:pt x="2327" y="0"/>
                    <a:pt x="2154" y="0"/>
                  </a:cubicBezTo>
                  <a:lnTo>
                    <a:pt x="317" y="0"/>
                  </a:lnTo>
                  <a:cubicBezTo>
                    <a:pt x="316" y="0"/>
                    <a:pt x="315" y="0"/>
                    <a:pt x="3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0"/>
            <p:cNvSpPr/>
            <p:nvPr/>
          </p:nvSpPr>
          <p:spPr>
            <a:xfrm>
              <a:off x="3112475" y="1300950"/>
              <a:ext cx="91175" cy="52250"/>
            </a:xfrm>
            <a:custGeom>
              <a:avLst/>
              <a:gdLst/>
              <a:ahLst/>
              <a:cxnLst/>
              <a:rect l="l" t="t" r="r" b="b"/>
              <a:pathLst>
                <a:path w="3647" h="2090" extrusionOk="0">
                  <a:moveTo>
                    <a:pt x="0" y="0"/>
                  </a:moveTo>
                  <a:lnTo>
                    <a:pt x="0" y="2090"/>
                  </a:lnTo>
                  <a:lnTo>
                    <a:pt x="3647" y="2090"/>
                  </a:lnTo>
                  <a:lnTo>
                    <a:pt x="36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0"/>
            <p:cNvSpPr/>
            <p:nvPr/>
          </p:nvSpPr>
          <p:spPr>
            <a:xfrm>
              <a:off x="3104550" y="1285975"/>
              <a:ext cx="15800" cy="117275"/>
            </a:xfrm>
            <a:custGeom>
              <a:avLst/>
              <a:gdLst/>
              <a:ahLst/>
              <a:cxnLst/>
              <a:rect l="l" t="t" r="r" b="b"/>
              <a:pathLst>
                <a:path w="632" h="4691" extrusionOk="0">
                  <a:moveTo>
                    <a:pt x="317" y="1"/>
                  </a:moveTo>
                  <a:cubicBezTo>
                    <a:pt x="145" y="1"/>
                    <a:pt x="5" y="137"/>
                    <a:pt x="1" y="309"/>
                  </a:cubicBezTo>
                  <a:lnTo>
                    <a:pt x="1" y="4374"/>
                  </a:lnTo>
                  <a:cubicBezTo>
                    <a:pt x="1" y="4549"/>
                    <a:pt x="142" y="4690"/>
                    <a:pt x="317" y="4690"/>
                  </a:cubicBezTo>
                  <a:cubicBezTo>
                    <a:pt x="491" y="4690"/>
                    <a:pt x="632" y="4549"/>
                    <a:pt x="632" y="4374"/>
                  </a:cubicBezTo>
                  <a:lnTo>
                    <a:pt x="632" y="309"/>
                  </a:lnTo>
                  <a:cubicBezTo>
                    <a:pt x="629" y="137"/>
                    <a:pt x="488" y="1"/>
                    <a:pt x="3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0"/>
            <p:cNvSpPr/>
            <p:nvPr/>
          </p:nvSpPr>
          <p:spPr>
            <a:xfrm>
              <a:off x="2866900" y="1381100"/>
              <a:ext cx="491125" cy="120150"/>
            </a:xfrm>
            <a:custGeom>
              <a:avLst/>
              <a:gdLst/>
              <a:ahLst/>
              <a:cxnLst/>
              <a:rect l="l" t="t" r="r" b="b"/>
              <a:pathLst>
                <a:path w="19645" h="4806" extrusionOk="0">
                  <a:moveTo>
                    <a:pt x="9823" y="0"/>
                  </a:moveTo>
                  <a:cubicBezTo>
                    <a:pt x="9686" y="0"/>
                    <a:pt x="9550" y="83"/>
                    <a:pt x="9447" y="248"/>
                  </a:cubicBezTo>
                  <a:lnTo>
                    <a:pt x="7436" y="3455"/>
                  </a:lnTo>
                  <a:cubicBezTo>
                    <a:pt x="7353" y="3588"/>
                    <a:pt x="7157" y="3697"/>
                    <a:pt x="7001" y="3697"/>
                  </a:cubicBezTo>
                  <a:lnTo>
                    <a:pt x="284" y="3697"/>
                  </a:lnTo>
                  <a:cubicBezTo>
                    <a:pt x="128" y="3697"/>
                    <a:pt x="1" y="3823"/>
                    <a:pt x="0" y="3980"/>
                  </a:cubicBezTo>
                  <a:lnTo>
                    <a:pt x="0" y="4522"/>
                  </a:lnTo>
                  <a:cubicBezTo>
                    <a:pt x="1" y="4677"/>
                    <a:pt x="128" y="4805"/>
                    <a:pt x="284" y="4805"/>
                  </a:cubicBezTo>
                  <a:lnTo>
                    <a:pt x="7353" y="4805"/>
                  </a:lnTo>
                  <a:cubicBezTo>
                    <a:pt x="7510" y="4805"/>
                    <a:pt x="7701" y="4695"/>
                    <a:pt x="7779" y="4560"/>
                  </a:cubicBezTo>
                  <a:lnTo>
                    <a:pt x="9464" y="1982"/>
                  </a:lnTo>
                  <a:cubicBezTo>
                    <a:pt x="9563" y="1814"/>
                    <a:pt x="9693" y="1729"/>
                    <a:pt x="9823" y="1729"/>
                  </a:cubicBezTo>
                  <a:cubicBezTo>
                    <a:pt x="9953" y="1729"/>
                    <a:pt x="10083" y="1814"/>
                    <a:pt x="10182" y="1982"/>
                  </a:cubicBezTo>
                  <a:lnTo>
                    <a:pt x="11866" y="4560"/>
                  </a:lnTo>
                  <a:cubicBezTo>
                    <a:pt x="11944" y="4695"/>
                    <a:pt x="12136" y="4805"/>
                    <a:pt x="12292" y="4805"/>
                  </a:cubicBezTo>
                  <a:lnTo>
                    <a:pt x="19361" y="4805"/>
                  </a:lnTo>
                  <a:cubicBezTo>
                    <a:pt x="19518" y="4805"/>
                    <a:pt x="19645" y="4677"/>
                    <a:pt x="19645" y="4522"/>
                  </a:cubicBezTo>
                  <a:lnTo>
                    <a:pt x="19645" y="3980"/>
                  </a:lnTo>
                  <a:cubicBezTo>
                    <a:pt x="19645" y="3823"/>
                    <a:pt x="19518" y="3697"/>
                    <a:pt x="19361" y="3697"/>
                  </a:cubicBezTo>
                  <a:lnTo>
                    <a:pt x="12645" y="3697"/>
                  </a:lnTo>
                  <a:cubicBezTo>
                    <a:pt x="12489" y="3697"/>
                    <a:pt x="12294" y="3588"/>
                    <a:pt x="12210" y="3455"/>
                  </a:cubicBezTo>
                  <a:lnTo>
                    <a:pt x="10200" y="248"/>
                  </a:lnTo>
                  <a:cubicBezTo>
                    <a:pt x="10096" y="83"/>
                    <a:pt x="9959" y="0"/>
                    <a:pt x="98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0"/>
            <p:cNvSpPr/>
            <p:nvPr/>
          </p:nvSpPr>
          <p:spPr>
            <a:xfrm>
              <a:off x="3073125" y="1489675"/>
              <a:ext cx="78700" cy="71675"/>
            </a:xfrm>
            <a:custGeom>
              <a:avLst/>
              <a:gdLst/>
              <a:ahLst/>
              <a:cxnLst/>
              <a:rect l="l" t="t" r="r" b="b"/>
              <a:pathLst>
                <a:path w="3148" h="2867" extrusionOk="0">
                  <a:moveTo>
                    <a:pt x="1574" y="1"/>
                  </a:moveTo>
                  <a:cubicBezTo>
                    <a:pt x="1207" y="1"/>
                    <a:pt x="840" y="140"/>
                    <a:pt x="561" y="420"/>
                  </a:cubicBezTo>
                  <a:cubicBezTo>
                    <a:pt x="1" y="980"/>
                    <a:pt x="1" y="1887"/>
                    <a:pt x="561" y="2448"/>
                  </a:cubicBezTo>
                  <a:cubicBezTo>
                    <a:pt x="840" y="2727"/>
                    <a:pt x="1207" y="2867"/>
                    <a:pt x="1574" y="2867"/>
                  </a:cubicBezTo>
                  <a:cubicBezTo>
                    <a:pt x="1940" y="2867"/>
                    <a:pt x="2307" y="2727"/>
                    <a:pt x="2587" y="2448"/>
                  </a:cubicBezTo>
                  <a:cubicBezTo>
                    <a:pt x="3148" y="1887"/>
                    <a:pt x="3148" y="980"/>
                    <a:pt x="2587" y="420"/>
                  </a:cubicBezTo>
                  <a:cubicBezTo>
                    <a:pt x="2307" y="140"/>
                    <a:pt x="1940" y="1"/>
                    <a:pt x="15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0"/>
            <p:cNvSpPr/>
            <p:nvPr/>
          </p:nvSpPr>
          <p:spPr>
            <a:xfrm>
              <a:off x="2866900" y="1690300"/>
              <a:ext cx="493250" cy="23725"/>
            </a:xfrm>
            <a:custGeom>
              <a:avLst/>
              <a:gdLst/>
              <a:ahLst/>
              <a:cxnLst/>
              <a:rect l="l" t="t" r="r" b="b"/>
              <a:pathLst>
                <a:path w="19730" h="949" extrusionOk="0">
                  <a:moveTo>
                    <a:pt x="171" y="0"/>
                  </a:moveTo>
                  <a:cubicBezTo>
                    <a:pt x="76" y="0"/>
                    <a:pt x="0" y="77"/>
                    <a:pt x="0" y="171"/>
                  </a:cubicBezTo>
                  <a:lnTo>
                    <a:pt x="0" y="780"/>
                  </a:lnTo>
                  <a:cubicBezTo>
                    <a:pt x="0" y="872"/>
                    <a:pt x="76" y="949"/>
                    <a:pt x="171" y="949"/>
                  </a:cubicBezTo>
                  <a:lnTo>
                    <a:pt x="19561" y="949"/>
                  </a:lnTo>
                  <a:cubicBezTo>
                    <a:pt x="19654" y="949"/>
                    <a:pt x="19730" y="872"/>
                    <a:pt x="19730" y="780"/>
                  </a:cubicBezTo>
                  <a:lnTo>
                    <a:pt x="19730" y="171"/>
                  </a:lnTo>
                  <a:cubicBezTo>
                    <a:pt x="19730" y="77"/>
                    <a:pt x="19654" y="0"/>
                    <a:pt x="19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0"/>
            <p:cNvSpPr/>
            <p:nvPr/>
          </p:nvSpPr>
          <p:spPr>
            <a:xfrm>
              <a:off x="3049850" y="1690300"/>
              <a:ext cx="127350" cy="23725"/>
            </a:xfrm>
            <a:custGeom>
              <a:avLst/>
              <a:gdLst/>
              <a:ahLst/>
              <a:cxnLst/>
              <a:rect l="l" t="t" r="r" b="b"/>
              <a:pathLst>
                <a:path w="5094" h="949" extrusionOk="0">
                  <a:moveTo>
                    <a:pt x="1" y="0"/>
                  </a:moveTo>
                  <a:lnTo>
                    <a:pt x="1" y="949"/>
                  </a:lnTo>
                  <a:lnTo>
                    <a:pt x="5093" y="949"/>
                  </a:lnTo>
                  <a:lnTo>
                    <a:pt x="50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0"/>
            <p:cNvSpPr/>
            <p:nvPr/>
          </p:nvSpPr>
          <p:spPr>
            <a:xfrm>
              <a:off x="3263375" y="1654750"/>
              <a:ext cx="71975" cy="35575"/>
            </a:xfrm>
            <a:custGeom>
              <a:avLst/>
              <a:gdLst/>
              <a:ahLst/>
              <a:cxnLst/>
              <a:rect l="l" t="t" r="r" b="b"/>
              <a:pathLst>
                <a:path w="2879" h="1423" extrusionOk="0">
                  <a:moveTo>
                    <a:pt x="1439" y="0"/>
                  </a:moveTo>
                  <a:cubicBezTo>
                    <a:pt x="651" y="0"/>
                    <a:pt x="9" y="634"/>
                    <a:pt x="1" y="1422"/>
                  </a:cubicBezTo>
                  <a:lnTo>
                    <a:pt x="2878" y="1422"/>
                  </a:lnTo>
                  <a:cubicBezTo>
                    <a:pt x="2870" y="634"/>
                    <a:pt x="2227" y="0"/>
                    <a:pt x="14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0"/>
            <p:cNvSpPr/>
            <p:nvPr/>
          </p:nvSpPr>
          <p:spPr>
            <a:xfrm>
              <a:off x="2912550" y="1654750"/>
              <a:ext cx="71975" cy="35575"/>
            </a:xfrm>
            <a:custGeom>
              <a:avLst/>
              <a:gdLst/>
              <a:ahLst/>
              <a:cxnLst/>
              <a:rect l="l" t="t" r="r" b="b"/>
              <a:pathLst>
                <a:path w="2879" h="1423" extrusionOk="0">
                  <a:moveTo>
                    <a:pt x="1440" y="0"/>
                  </a:moveTo>
                  <a:cubicBezTo>
                    <a:pt x="650" y="0"/>
                    <a:pt x="9" y="634"/>
                    <a:pt x="0" y="1422"/>
                  </a:cubicBezTo>
                  <a:lnTo>
                    <a:pt x="2878" y="1422"/>
                  </a:lnTo>
                  <a:cubicBezTo>
                    <a:pt x="2869" y="634"/>
                    <a:pt x="2228" y="0"/>
                    <a:pt x="14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 name="Google Shape;833;p40"/>
          <p:cNvGrpSpPr/>
          <p:nvPr/>
        </p:nvGrpSpPr>
        <p:grpSpPr>
          <a:xfrm>
            <a:off x="6776770" y="2203992"/>
            <a:ext cx="708244" cy="583114"/>
            <a:chOff x="831400" y="2619750"/>
            <a:chExt cx="493275" cy="406125"/>
          </a:xfrm>
        </p:grpSpPr>
        <p:sp>
          <p:nvSpPr>
            <p:cNvPr id="834" name="Google Shape;834;p40"/>
            <p:cNvSpPr/>
            <p:nvPr/>
          </p:nvSpPr>
          <p:spPr>
            <a:xfrm>
              <a:off x="892750" y="2632700"/>
              <a:ext cx="101425" cy="136650"/>
            </a:xfrm>
            <a:custGeom>
              <a:avLst/>
              <a:gdLst/>
              <a:ahLst/>
              <a:cxnLst/>
              <a:rect l="l" t="t" r="r" b="b"/>
              <a:pathLst>
                <a:path w="4057" h="5466" extrusionOk="0">
                  <a:moveTo>
                    <a:pt x="443" y="1"/>
                  </a:moveTo>
                  <a:cubicBezTo>
                    <a:pt x="199" y="1"/>
                    <a:pt x="1" y="199"/>
                    <a:pt x="1" y="443"/>
                  </a:cubicBezTo>
                  <a:lnTo>
                    <a:pt x="1" y="5023"/>
                  </a:lnTo>
                  <a:cubicBezTo>
                    <a:pt x="1" y="5267"/>
                    <a:pt x="199" y="5465"/>
                    <a:pt x="443" y="5465"/>
                  </a:cubicBezTo>
                  <a:lnTo>
                    <a:pt x="3612" y="5465"/>
                  </a:lnTo>
                  <a:cubicBezTo>
                    <a:pt x="3856" y="5465"/>
                    <a:pt x="4055" y="5267"/>
                    <a:pt x="4056" y="5023"/>
                  </a:cubicBezTo>
                  <a:lnTo>
                    <a:pt x="4056" y="443"/>
                  </a:lnTo>
                  <a:cubicBezTo>
                    <a:pt x="4055" y="199"/>
                    <a:pt x="3856" y="1"/>
                    <a:pt x="36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0"/>
            <p:cNvSpPr/>
            <p:nvPr/>
          </p:nvSpPr>
          <p:spPr>
            <a:xfrm>
              <a:off x="872425" y="2637475"/>
              <a:ext cx="411250" cy="357875"/>
            </a:xfrm>
            <a:custGeom>
              <a:avLst/>
              <a:gdLst/>
              <a:ahLst/>
              <a:cxnLst/>
              <a:rect l="l" t="t" r="r" b="b"/>
              <a:pathLst>
                <a:path w="16450" h="14315" extrusionOk="0">
                  <a:moveTo>
                    <a:pt x="8225" y="1"/>
                  </a:moveTo>
                  <a:lnTo>
                    <a:pt x="0" y="5135"/>
                  </a:lnTo>
                  <a:lnTo>
                    <a:pt x="0" y="14315"/>
                  </a:lnTo>
                  <a:lnTo>
                    <a:pt x="16450" y="14315"/>
                  </a:lnTo>
                  <a:lnTo>
                    <a:pt x="16450" y="5135"/>
                  </a:lnTo>
                  <a:lnTo>
                    <a:pt x="82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0"/>
            <p:cNvSpPr/>
            <p:nvPr/>
          </p:nvSpPr>
          <p:spPr>
            <a:xfrm>
              <a:off x="1027825" y="2857175"/>
              <a:ext cx="100425" cy="138175"/>
            </a:xfrm>
            <a:custGeom>
              <a:avLst/>
              <a:gdLst/>
              <a:ahLst/>
              <a:cxnLst/>
              <a:rect l="l" t="t" r="r" b="b"/>
              <a:pathLst>
                <a:path w="4017" h="5527" extrusionOk="0">
                  <a:moveTo>
                    <a:pt x="0" y="1"/>
                  </a:moveTo>
                  <a:lnTo>
                    <a:pt x="0" y="5527"/>
                  </a:lnTo>
                  <a:lnTo>
                    <a:pt x="4016" y="5527"/>
                  </a:lnTo>
                  <a:lnTo>
                    <a:pt x="40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0"/>
            <p:cNvSpPr/>
            <p:nvPr/>
          </p:nvSpPr>
          <p:spPr>
            <a:xfrm>
              <a:off x="1058325" y="2887025"/>
              <a:ext cx="39400" cy="39400"/>
            </a:xfrm>
            <a:custGeom>
              <a:avLst/>
              <a:gdLst/>
              <a:ahLst/>
              <a:cxnLst/>
              <a:rect l="l" t="t" r="r" b="b"/>
              <a:pathLst>
                <a:path w="1576" h="1576" extrusionOk="0">
                  <a:moveTo>
                    <a:pt x="788" y="1"/>
                  </a:moveTo>
                  <a:cubicBezTo>
                    <a:pt x="354" y="1"/>
                    <a:pt x="1" y="354"/>
                    <a:pt x="1" y="788"/>
                  </a:cubicBezTo>
                  <a:cubicBezTo>
                    <a:pt x="1" y="1223"/>
                    <a:pt x="354" y="1576"/>
                    <a:pt x="788" y="1576"/>
                  </a:cubicBezTo>
                  <a:cubicBezTo>
                    <a:pt x="1223" y="1576"/>
                    <a:pt x="1576" y="1223"/>
                    <a:pt x="1576" y="788"/>
                  </a:cubicBezTo>
                  <a:cubicBezTo>
                    <a:pt x="1576" y="354"/>
                    <a:pt x="1223" y="1"/>
                    <a:pt x="7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0"/>
            <p:cNvSpPr/>
            <p:nvPr/>
          </p:nvSpPr>
          <p:spPr>
            <a:xfrm>
              <a:off x="1036200" y="2698475"/>
              <a:ext cx="83650" cy="83700"/>
            </a:xfrm>
            <a:custGeom>
              <a:avLst/>
              <a:gdLst/>
              <a:ahLst/>
              <a:cxnLst/>
              <a:rect l="l" t="t" r="r" b="b"/>
              <a:pathLst>
                <a:path w="3346" h="3348" extrusionOk="0">
                  <a:moveTo>
                    <a:pt x="1673" y="1"/>
                  </a:moveTo>
                  <a:cubicBezTo>
                    <a:pt x="749" y="1"/>
                    <a:pt x="1" y="751"/>
                    <a:pt x="1" y="1674"/>
                  </a:cubicBezTo>
                  <a:cubicBezTo>
                    <a:pt x="1" y="2599"/>
                    <a:pt x="749" y="3347"/>
                    <a:pt x="1673" y="3347"/>
                  </a:cubicBezTo>
                  <a:cubicBezTo>
                    <a:pt x="2597" y="3347"/>
                    <a:pt x="3346" y="2599"/>
                    <a:pt x="3346" y="1674"/>
                  </a:cubicBezTo>
                  <a:cubicBezTo>
                    <a:pt x="3346" y="751"/>
                    <a:pt x="2597" y="1"/>
                    <a:pt x="16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0"/>
            <p:cNvSpPr/>
            <p:nvPr/>
          </p:nvSpPr>
          <p:spPr>
            <a:xfrm>
              <a:off x="1036200" y="2698525"/>
              <a:ext cx="83650" cy="83650"/>
            </a:xfrm>
            <a:custGeom>
              <a:avLst/>
              <a:gdLst/>
              <a:ahLst/>
              <a:cxnLst/>
              <a:rect l="l" t="t" r="r" b="b"/>
              <a:pathLst>
                <a:path w="3346" h="3346" extrusionOk="0">
                  <a:moveTo>
                    <a:pt x="1342" y="0"/>
                  </a:moveTo>
                  <a:lnTo>
                    <a:pt x="1342" y="1340"/>
                  </a:lnTo>
                  <a:lnTo>
                    <a:pt x="1" y="1340"/>
                  </a:lnTo>
                  <a:lnTo>
                    <a:pt x="1" y="2004"/>
                  </a:lnTo>
                  <a:lnTo>
                    <a:pt x="1342" y="2004"/>
                  </a:lnTo>
                  <a:lnTo>
                    <a:pt x="1342" y="3345"/>
                  </a:lnTo>
                  <a:lnTo>
                    <a:pt x="2006" y="3345"/>
                  </a:lnTo>
                  <a:lnTo>
                    <a:pt x="2006" y="2004"/>
                  </a:lnTo>
                  <a:lnTo>
                    <a:pt x="3346" y="2004"/>
                  </a:lnTo>
                  <a:lnTo>
                    <a:pt x="3346" y="1340"/>
                  </a:lnTo>
                  <a:lnTo>
                    <a:pt x="2006" y="1340"/>
                  </a:lnTo>
                  <a:lnTo>
                    <a:pt x="20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0"/>
            <p:cNvSpPr/>
            <p:nvPr/>
          </p:nvSpPr>
          <p:spPr>
            <a:xfrm>
              <a:off x="1023925" y="2690175"/>
              <a:ext cx="104250" cy="100300"/>
            </a:xfrm>
            <a:custGeom>
              <a:avLst/>
              <a:gdLst/>
              <a:ahLst/>
              <a:cxnLst/>
              <a:rect l="l" t="t" r="r" b="b"/>
              <a:pathLst>
                <a:path w="4170" h="4012" extrusionOk="0">
                  <a:moveTo>
                    <a:pt x="2168" y="666"/>
                  </a:moveTo>
                  <a:cubicBezTo>
                    <a:pt x="2906" y="666"/>
                    <a:pt x="3506" y="1267"/>
                    <a:pt x="3506" y="2006"/>
                  </a:cubicBezTo>
                  <a:cubicBezTo>
                    <a:pt x="3506" y="2549"/>
                    <a:pt x="3180" y="3038"/>
                    <a:pt x="2678" y="3246"/>
                  </a:cubicBezTo>
                  <a:cubicBezTo>
                    <a:pt x="2513" y="3314"/>
                    <a:pt x="2339" y="3348"/>
                    <a:pt x="2166" y="3348"/>
                  </a:cubicBezTo>
                  <a:cubicBezTo>
                    <a:pt x="1817" y="3348"/>
                    <a:pt x="1474" y="3211"/>
                    <a:pt x="1218" y="2954"/>
                  </a:cubicBezTo>
                  <a:cubicBezTo>
                    <a:pt x="834" y="2572"/>
                    <a:pt x="719" y="1996"/>
                    <a:pt x="925" y="1494"/>
                  </a:cubicBezTo>
                  <a:cubicBezTo>
                    <a:pt x="1133" y="993"/>
                    <a:pt x="1622" y="666"/>
                    <a:pt x="2165" y="666"/>
                  </a:cubicBezTo>
                  <a:cubicBezTo>
                    <a:pt x="2166" y="666"/>
                    <a:pt x="2167" y="666"/>
                    <a:pt x="2168" y="666"/>
                  </a:cubicBezTo>
                  <a:close/>
                  <a:moveTo>
                    <a:pt x="2165" y="1"/>
                  </a:moveTo>
                  <a:cubicBezTo>
                    <a:pt x="1643" y="1"/>
                    <a:pt x="1130" y="205"/>
                    <a:pt x="746" y="588"/>
                  </a:cubicBezTo>
                  <a:cubicBezTo>
                    <a:pt x="172" y="1162"/>
                    <a:pt x="0" y="2025"/>
                    <a:pt x="311" y="2774"/>
                  </a:cubicBezTo>
                  <a:cubicBezTo>
                    <a:pt x="622" y="3524"/>
                    <a:pt x="1353" y="4012"/>
                    <a:pt x="2165" y="4012"/>
                  </a:cubicBezTo>
                  <a:cubicBezTo>
                    <a:pt x="3271" y="4010"/>
                    <a:pt x="4169" y="3113"/>
                    <a:pt x="4169" y="2006"/>
                  </a:cubicBezTo>
                  <a:cubicBezTo>
                    <a:pt x="4169" y="1196"/>
                    <a:pt x="3681" y="463"/>
                    <a:pt x="2931" y="153"/>
                  </a:cubicBezTo>
                  <a:cubicBezTo>
                    <a:pt x="2683" y="50"/>
                    <a:pt x="2423" y="1"/>
                    <a:pt x="21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0"/>
            <p:cNvSpPr/>
            <p:nvPr/>
          </p:nvSpPr>
          <p:spPr>
            <a:xfrm>
              <a:off x="908625" y="2824200"/>
              <a:ext cx="71900" cy="81250"/>
            </a:xfrm>
            <a:custGeom>
              <a:avLst/>
              <a:gdLst/>
              <a:ahLst/>
              <a:cxnLst/>
              <a:rect l="l" t="t" r="r" b="b"/>
              <a:pathLst>
                <a:path w="2876" h="3250" extrusionOk="0">
                  <a:moveTo>
                    <a:pt x="1" y="1"/>
                  </a:moveTo>
                  <a:lnTo>
                    <a:pt x="1" y="3249"/>
                  </a:lnTo>
                  <a:lnTo>
                    <a:pt x="2876" y="3249"/>
                  </a:lnTo>
                  <a:lnTo>
                    <a:pt x="28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0"/>
            <p:cNvSpPr/>
            <p:nvPr/>
          </p:nvSpPr>
          <p:spPr>
            <a:xfrm>
              <a:off x="908625" y="2824200"/>
              <a:ext cx="71900" cy="81250"/>
            </a:xfrm>
            <a:custGeom>
              <a:avLst/>
              <a:gdLst/>
              <a:ahLst/>
              <a:cxnLst/>
              <a:rect l="l" t="t" r="r" b="b"/>
              <a:pathLst>
                <a:path w="2876" h="3250" fill="none" extrusionOk="0">
                  <a:moveTo>
                    <a:pt x="1" y="1"/>
                  </a:moveTo>
                  <a:lnTo>
                    <a:pt x="2876" y="1"/>
                  </a:lnTo>
                  <a:lnTo>
                    <a:pt x="2876" y="3249"/>
                  </a:lnTo>
                  <a:lnTo>
                    <a:pt x="1" y="3249"/>
                  </a:lnTo>
                  <a:close/>
                </a:path>
              </a:pathLst>
            </a:custGeom>
            <a:solidFill>
              <a:schemeClr val="accent5"/>
            </a:solidFill>
            <a:ln w="6900" cap="flat" cmpd="sng">
              <a:solidFill>
                <a:srgbClr val="FFB8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0"/>
            <p:cNvSpPr/>
            <p:nvPr/>
          </p:nvSpPr>
          <p:spPr>
            <a:xfrm>
              <a:off x="1175525" y="2824200"/>
              <a:ext cx="71900" cy="81250"/>
            </a:xfrm>
            <a:custGeom>
              <a:avLst/>
              <a:gdLst/>
              <a:ahLst/>
              <a:cxnLst/>
              <a:rect l="l" t="t" r="r" b="b"/>
              <a:pathLst>
                <a:path w="2876" h="3250" extrusionOk="0">
                  <a:moveTo>
                    <a:pt x="1" y="1"/>
                  </a:moveTo>
                  <a:lnTo>
                    <a:pt x="1" y="3249"/>
                  </a:lnTo>
                  <a:lnTo>
                    <a:pt x="2876" y="3249"/>
                  </a:lnTo>
                  <a:lnTo>
                    <a:pt x="28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0"/>
            <p:cNvSpPr/>
            <p:nvPr/>
          </p:nvSpPr>
          <p:spPr>
            <a:xfrm>
              <a:off x="1167250" y="2815900"/>
              <a:ext cx="88525" cy="97850"/>
            </a:xfrm>
            <a:custGeom>
              <a:avLst/>
              <a:gdLst/>
              <a:ahLst/>
              <a:cxnLst/>
              <a:rect l="l" t="t" r="r" b="b"/>
              <a:pathLst>
                <a:path w="3541" h="3914" extrusionOk="0">
                  <a:moveTo>
                    <a:pt x="2874" y="665"/>
                  </a:moveTo>
                  <a:lnTo>
                    <a:pt x="2874" y="3249"/>
                  </a:lnTo>
                  <a:lnTo>
                    <a:pt x="666" y="3249"/>
                  </a:lnTo>
                  <a:lnTo>
                    <a:pt x="666" y="665"/>
                  </a:lnTo>
                  <a:close/>
                  <a:moveTo>
                    <a:pt x="333" y="0"/>
                  </a:moveTo>
                  <a:cubicBezTo>
                    <a:pt x="149" y="0"/>
                    <a:pt x="1" y="149"/>
                    <a:pt x="1" y="333"/>
                  </a:cubicBezTo>
                  <a:lnTo>
                    <a:pt x="1" y="3581"/>
                  </a:lnTo>
                  <a:cubicBezTo>
                    <a:pt x="1" y="3765"/>
                    <a:pt x="149" y="3913"/>
                    <a:pt x="333" y="3913"/>
                  </a:cubicBezTo>
                  <a:lnTo>
                    <a:pt x="3207" y="3913"/>
                  </a:lnTo>
                  <a:cubicBezTo>
                    <a:pt x="3208" y="3913"/>
                    <a:pt x="3208" y="3913"/>
                    <a:pt x="3209" y="3913"/>
                  </a:cubicBezTo>
                  <a:cubicBezTo>
                    <a:pt x="3392" y="3913"/>
                    <a:pt x="3540" y="3764"/>
                    <a:pt x="3540" y="3581"/>
                  </a:cubicBezTo>
                  <a:lnTo>
                    <a:pt x="3540" y="333"/>
                  </a:lnTo>
                  <a:cubicBezTo>
                    <a:pt x="3540" y="149"/>
                    <a:pt x="3392" y="0"/>
                    <a:pt x="32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0"/>
            <p:cNvSpPr/>
            <p:nvPr/>
          </p:nvSpPr>
          <p:spPr>
            <a:xfrm>
              <a:off x="831400" y="2995325"/>
              <a:ext cx="493275" cy="30550"/>
            </a:xfrm>
            <a:custGeom>
              <a:avLst/>
              <a:gdLst/>
              <a:ahLst/>
              <a:cxnLst/>
              <a:rect l="l" t="t" r="r" b="b"/>
              <a:pathLst>
                <a:path w="19731" h="1222" extrusionOk="0">
                  <a:moveTo>
                    <a:pt x="219" y="1"/>
                  </a:moveTo>
                  <a:cubicBezTo>
                    <a:pt x="99" y="1"/>
                    <a:pt x="0" y="99"/>
                    <a:pt x="0" y="220"/>
                  </a:cubicBezTo>
                  <a:lnTo>
                    <a:pt x="0" y="1002"/>
                  </a:lnTo>
                  <a:cubicBezTo>
                    <a:pt x="0" y="1123"/>
                    <a:pt x="99" y="1220"/>
                    <a:pt x="219" y="1221"/>
                  </a:cubicBezTo>
                  <a:lnTo>
                    <a:pt x="19513" y="1221"/>
                  </a:lnTo>
                  <a:cubicBezTo>
                    <a:pt x="19633" y="1220"/>
                    <a:pt x="19730" y="1123"/>
                    <a:pt x="19730" y="1002"/>
                  </a:cubicBezTo>
                  <a:lnTo>
                    <a:pt x="19730" y="220"/>
                  </a:lnTo>
                  <a:cubicBezTo>
                    <a:pt x="19730" y="99"/>
                    <a:pt x="19633" y="1"/>
                    <a:pt x="19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0"/>
            <p:cNvSpPr/>
            <p:nvPr/>
          </p:nvSpPr>
          <p:spPr>
            <a:xfrm>
              <a:off x="832875" y="2619750"/>
              <a:ext cx="489575" cy="175775"/>
            </a:xfrm>
            <a:custGeom>
              <a:avLst/>
              <a:gdLst/>
              <a:ahLst/>
              <a:cxnLst/>
              <a:rect l="l" t="t" r="r" b="b"/>
              <a:pathLst>
                <a:path w="19583" h="7031" extrusionOk="0">
                  <a:moveTo>
                    <a:pt x="9807" y="0"/>
                  </a:moveTo>
                  <a:cubicBezTo>
                    <a:pt x="9677" y="0"/>
                    <a:pt x="9547" y="36"/>
                    <a:pt x="9432" y="109"/>
                  </a:cubicBezTo>
                  <a:lnTo>
                    <a:pt x="425" y="5719"/>
                  </a:lnTo>
                  <a:cubicBezTo>
                    <a:pt x="99" y="5927"/>
                    <a:pt x="0" y="6361"/>
                    <a:pt x="206" y="6691"/>
                  </a:cubicBezTo>
                  <a:cubicBezTo>
                    <a:pt x="340" y="6906"/>
                    <a:pt x="571" y="7025"/>
                    <a:pt x="809" y="7025"/>
                  </a:cubicBezTo>
                  <a:cubicBezTo>
                    <a:pt x="934" y="7025"/>
                    <a:pt x="1060" y="6992"/>
                    <a:pt x="1175" y="6923"/>
                  </a:cubicBezTo>
                  <a:lnTo>
                    <a:pt x="9807" y="1545"/>
                  </a:lnTo>
                  <a:lnTo>
                    <a:pt x="18437" y="6923"/>
                  </a:lnTo>
                  <a:cubicBezTo>
                    <a:pt x="18551" y="6992"/>
                    <a:pt x="18680" y="7030"/>
                    <a:pt x="18812" y="7030"/>
                  </a:cubicBezTo>
                  <a:cubicBezTo>
                    <a:pt x="19130" y="7030"/>
                    <a:pt x="19408" y="6820"/>
                    <a:pt x="19495" y="6516"/>
                  </a:cubicBezTo>
                  <a:cubicBezTo>
                    <a:pt x="19583" y="6211"/>
                    <a:pt x="19458" y="5886"/>
                    <a:pt x="19189" y="5719"/>
                  </a:cubicBezTo>
                  <a:lnTo>
                    <a:pt x="10182" y="109"/>
                  </a:lnTo>
                  <a:cubicBezTo>
                    <a:pt x="10067" y="36"/>
                    <a:pt x="9937" y="0"/>
                    <a:pt x="98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0"/>
            <p:cNvSpPr/>
            <p:nvPr/>
          </p:nvSpPr>
          <p:spPr>
            <a:xfrm>
              <a:off x="1175975" y="2930050"/>
              <a:ext cx="131675" cy="65300"/>
            </a:xfrm>
            <a:custGeom>
              <a:avLst/>
              <a:gdLst/>
              <a:ahLst/>
              <a:cxnLst/>
              <a:rect l="l" t="t" r="r" b="b"/>
              <a:pathLst>
                <a:path w="5267" h="2612" extrusionOk="0">
                  <a:moveTo>
                    <a:pt x="2633" y="0"/>
                  </a:moveTo>
                  <a:cubicBezTo>
                    <a:pt x="1187" y="0"/>
                    <a:pt x="12" y="1166"/>
                    <a:pt x="0" y="2612"/>
                  </a:cubicBezTo>
                  <a:lnTo>
                    <a:pt x="5266" y="2612"/>
                  </a:lnTo>
                  <a:cubicBezTo>
                    <a:pt x="5255" y="1166"/>
                    <a:pt x="4078" y="0"/>
                    <a:pt x="26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0"/>
            <p:cNvSpPr/>
            <p:nvPr/>
          </p:nvSpPr>
          <p:spPr>
            <a:xfrm>
              <a:off x="848425" y="2930050"/>
              <a:ext cx="131700" cy="65300"/>
            </a:xfrm>
            <a:custGeom>
              <a:avLst/>
              <a:gdLst/>
              <a:ahLst/>
              <a:cxnLst/>
              <a:rect l="l" t="t" r="r" b="b"/>
              <a:pathLst>
                <a:path w="5268" h="2612" extrusionOk="0">
                  <a:moveTo>
                    <a:pt x="2634" y="0"/>
                  </a:moveTo>
                  <a:cubicBezTo>
                    <a:pt x="1188" y="0"/>
                    <a:pt x="12" y="1166"/>
                    <a:pt x="0" y="2612"/>
                  </a:cubicBezTo>
                  <a:lnTo>
                    <a:pt x="5268" y="2612"/>
                  </a:lnTo>
                  <a:cubicBezTo>
                    <a:pt x="5254" y="1166"/>
                    <a:pt x="4079" y="0"/>
                    <a:pt x="26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853" name="Google Shape;853;p41"/>
          <p:cNvSpPr txBox="1">
            <a:spLocks noGrp="1"/>
          </p:cNvSpPr>
          <p:nvPr>
            <p:ph type="title"/>
          </p:nvPr>
        </p:nvSpPr>
        <p:spPr>
          <a:xfrm>
            <a:off x="1227150" y="2581800"/>
            <a:ext cx="272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THEM</a:t>
            </a:r>
            <a:endParaRPr dirty="0"/>
          </a:p>
        </p:txBody>
      </p:sp>
      <p:sp>
        <p:nvSpPr>
          <p:cNvPr id="854" name="Google Shape;854;p41"/>
          <p:cNvSpPr txBox="1">
            <a:spLocks noGrp="1"/>
          </p:cNvSpPr>
          <p:nvPr>
            <p:ph type="body" idx="1"/>
          </p:nvPr>
        </p:nvSpPr>
        <p:spPr>
          <a:xfrm>
            <a:off x="1227150" y="3280650"/>
            <a:ext cx="2729400" cy="1887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 cold place. It’s full of iron oxide dust, giving the planet its reddish cast. It’s named after the Roman god of war</a:t>
            </a:r>
            <a:endParaRPr/>
          </a:p>
        </p:txBody>
      </p:sp>
      <p:sp>
        <p:nvSpPr>
          <p:cNvPr id="855" name="Google Shape;855;p41"/>
          <p:cNvSpPr txBox="1">
            <a:spLocks noGrp="1"/>
          </p:cNvSpPr>
          <p:nvPr>
            <p:ph type="body" idx="2"/>
          </p:nvPr>
        </p:nvSpPr>
        <p:spPr>
          <a:xfrm>
            <a:off x="5187450" y="3280650"/>
            <a:ext cx="2729400" cy="1887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beautiful name and is the second planet from the Sun. It’s terribly hot—even hotter than Mercury—and its atmosphere is poisonous</a:t>
            </a:r>
            <a:endParaRPr/>
          </a:p>
        </p:txBody>
      </p:sp>
      <p:sp>
        <p:nvSpPr>
          <p:cNvPr id="856" name="Google Shape;856;p41"/>
          <p:cNvSpPr txBox="1">
            <a:spLocks noGrp="1"/>
          </p:cNvSpPr>
          <p:nvPr>
            <p:ph type="title" idx="3"/>
          </p:nvPr>
        </p:nvSpPr>
        <p:spPr>
          <a:xfrm>
            <a:off x="5187450" y="2581800"/>
            <a:ext cx="272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a:t>
            </a:r>
            <a:endParaRPr/>
          </a:p>
        </p:txBody>
      </p:sp>
      <p:grpSp>
        <p:nvGrpSpPr>
          <p:cNvPr id="857" name="Google Shape;857;p41"/>
          <p:cNvGrpSpPr/>
          <p:nvPr/>
        </p:nvGrpSpPr>
        <p:grpSpPr>
          <a:xfrm>
            <a:off x="5247000" y="629524"/>
            <a:ext cx="2610308" cy="1784102"/>
            <a:chOff x="14237850" y="217225"/>
            <a:chExt cx="3463325" cy="2367125"/>
          </a:xfrm>
        </p:grpSpPr>
        <p:sp>
          <p:nvSpPr>
            <p:cNvPr id="858" name="Google Shape;858;p41"/>
            <p:cNvSpPr/>
            <p:nvPr/>
          </p:nvSpPr>
          <p:spPr>
            <a:xfrm>
              <a:off x="14286200" y="579025"/>
              <a:ext cx="226250" cy="247800"/>
            </a:xfrm>
            <a:custGeom>
              <a:avLst/>
              <a:gdLst/>
              <a:ahLst/>
              <a:cxnLst/>
              <a:rect l="l" t="t" r="r" b="b"/>
              <a:pathLst>
                <a:path w="9050" h="9912" extrusionOk="0">
                  <a:moveTo>
                    <a:pt x="1" y="0"/>
                  </a:moveTo>
                  <a:cubicBezTo>
                    <a:pt x="1" y="0"/>
                    <a:pt x="1018" y="3296"/>
                    <a:pt x="3844" y="6393"/>
                  </a:cubicBezTo>
                  <a:cubicBezTo>
                    <a:pt x="6590" y="9403"/>
                    <a:pt x="9050" y="9912"/>
                    <a:pt x="9050" y="9912"/>
                  </a:cubicBezTo>
                  <a:cubicBezTo>
                    <a:pt x="9050" y="9912"/>
                    <a:pt x="8801" y="7745"/>
                    <a:pt x="6544" y="5013"/>
                  </a:cubicBezTo>
                  <a:cubicBezTo>
                    <a:pt x="6379" y="4814"/>
                    <a:pt x="6205" y="4613"/>
                    <a:pt x="6019" y="4408"/>
                  </a:cubicBezTo>
                  <a:cubicBezTo>
                    <a:pt x="4626" y="2885"/>
                    <a:pt x="3146" y="1792"/>
                    <a:pt x="2004" y="1078"/>
                  </a:cubicBezTo>
                  <a:lnTo>
                    <a:pt x="2004" y="1077"/>
                  </a:lnTo>
                  <a:cubicBezTo>
                    <a:pt x="824" y="339"/>
                    <a:pt x="1"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1"/>
            <p:cNvSpPr/>
            <p:nvPr/>
          </p:nvSpPr>
          <p:spPr>
            <a:xfrm>
              <a:off x="14512475" y="579025"/>
              <a:ext cx="226250" cy="247800"/>
            </a:xfrm>
            <a:custGeom>
              <a:avLst/>
              <a:gdLst/>
              <a:ahLst/>
              <a:cxnLst/>
              <a:rect l="l" t="t" r="r" b="b"/>
              <a:pathLst>
                <a:path w="9050" h="9912" extrusionOk="0">
                  <a:moveTo>
                    <a:pt x="9049" y="0"/>
                  </a:moveTo>
                  <a:cubicBezTo>
                    <a:pt x="9049" y="0"/>
                    <a:pt x="7801" y="512"/>
                    <a:pt x="6177" y="1654"/>
                  </a:cubicBezTo>
                  <a:cubicBezTo>
                    <a:pt x="5201" y="2338"/>
                    <a:pt x="4089" y="3248"/>
                    <a:pt x="3032" y="4408"/>
                  </a:cubicBezTo>
                  <a:cubicBezTo>
                    <a:pt x="285" y="7417"/>
                    <a:pt x="0" y="9912"/>
                    <a:pt x="0" y="9912"/>
                  </a:cubicBezTo>
                  <a:cubicBezTo>
                    <a:pt x="0" y="9912"/>
                    <a:pt x="2454" y="9403"/>
                    <a:pt x="5198" y="6400"/>
                  </a:cubicBezTo>
                  <a:cubicBezTo>
                    <a:pt x="5199" y="6398"/>
                    <a:pt x="5202" y="6395"/>
                    <a:pt x="5205" y="6393"/>
                  </a:cubicBezTo>
                  <a:lnTo>
                    <a:pt x="5206" y="6392"/>
                  </a:lnTo>
                  <a:cubicBezTo>
                    <a:pt x="8033" y="3296"/>
                    <a:pt x="9049" y="0"/>
                    <a:pt x="90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1"/>
            <p:cNvSpPr/>
            <p:nvPr/>
          </p:nvSpPr>
          <p:spPr>
            <a:xfrm>
              <a:off x="14512475" y="620375"/>
              <a:ext cx="159725" cy="206450"/>
            </a:xfrm>
            <a:custGeom>
              <a:avLst/>
              <a:gdLst/>
              <a:ahLst/>
              <a:cxnLst/>
              <a:rect l="l" t="t" r="r" b="b"/>
              <a:pathLst>
                <a:path w="6389" h="8258" extrusionOk="0">
                  <a:moveTo>
                    <a:pt x="6177" y="0"/>
                  </a:moveTo>
                  <a:lnTo>
                    <a:pt x="6177" y="0"/>
                  </a:lnTo>
                  <a:cubicBezTo>
                    <a:pt x="5201" y="684"/>
                    <a:pt x="4089" y="1594"/>
                    <a:pt x="3032" y="2754"/>
                  </a:cubicBezTo>
                  <a:cubicBezTo>
                    <a:pt x="285" y="5763"/>
                    <a:pt x="0" y="8258"/>
                    <a:pt x="0" y="8258"/>
                  </a:cubicBezTo>
                  <a:cubicBezTo>
                    <a:pt x="0" y="8258"/>
                    <a:pt x="4296" y="7912"/>
                    <a:pt x="6389" y="3302"/>
                  </a:cubicBezTo>
                  <a:lnTo>
                    <a:pt x="6389" y="3302"/>
                  </a:lnTo>
                  <a:cubicBezTo>
                    <a:pt x="6309" y="3377"/>
                    <a:pt x="5627" y="3782"/>
                    <a:pt x="5094" y="3782"/>
                  </a:cubicBezTo>
                  <a:cubicBezTo>
                    <a:pt x="4896" y="3782"/>
                    <a:pt x="4719" y="3726"/>
                    <a:pt x="4601" y="3577"/>
                  </a:cubicBezTo>
                  <a:cubicBezTo>
                    <a:pt x="4044" y="2873"/>
                    <a:pt x="5417" y="909"/>
                    <a:pt x="61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1"/>
            <p:cNvSpPr/>
            <p:nvPr/>
          </p:nvSpPr>
          <p:spPr>
            <a:xfrm>
              <a:off x="14491550" y="497300"/>
              <a:ext cx="123200" cy="329525"/>
            </a:xfrm>
            <a:custGeom>
              <a:avLst/>
              <a:gdLst/>
              <a:ahLst/>
              <a:cxnLst/>
              <a:rect l="l" t="t" r="r" b="b"/>
              <a:pathLst>
                <a:path w="4928" h="13181" extrusionOk="0">
                  <a:moveTo>
                    <a:pt x="4715" y="1"/>
                  </a:moveTo>
                  <a:cubicBezTo>
                    <a:pt x="4715" y="1"/>
                    <a:pt x="2373" y="2642"/>
                    <a:pt x="1169" y="6760"/>
                  </a:cubicBezTo>
                  <a:cubicBezTo>
                    <a:pt x="1" y="10760"/>
                    <a:pt x="859" y="13181"/>
                    <a:pt x="859" y="13181"/>
                  </a:cubicBezTo>
                  <a:cubicBezTo>
                    <a:pt x="859" y="13181"/>
                    <a:pt x="2618" y="11816"/>
                    <a:pt x="3805" y="8404"/>
                  </a:cubicBezTo>
                  <a:lnTo>
                    <a:pt x="3805" y="8403"/>
                  </a:lnTo>
                  <a:cubicBezTo>
                    <a:pt x="3893" y="8148"/>
                    <a:pt x="3978" y="7883"/>
                    <a:pt x="4059" y="7605"/>
                  </a:cubicBezTo>
                  <a:cubicBezTo>
                    <a:pt x="4928" y="4638"/>
                    <a:pt x="4886" y="1999"/>
                    <a:pt x="4794" y="756"/>
                  </a:cubicBezTo>
                  <a:cubicBezTo>
                    <a:pt x="4759" y="274"/>
                    <a:pt x="4715" y="1"/>
                    <a:pt x="47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1"/>
            <p:cNvSpPr/>
            <p:nvPr/>
          </p:nvSpPr>
          <p:spPr>
            <a:xfrm>
              <a:off x="14512075" y="519950"/>
              <a:ext cx="178650" cy="306875"/>
            </a:xfrm>
            <a:custGeom>
              <a:avLst/>
              <a:gdLst/>
              <a:ahLst/>
              <a:cxnLst/>
              <a:rect l="l" t="t" r="r" b="b"/>
              <a:pathLst>
                <a:path w="7146" h="12275" extrusionOk="0">
                  <a:moveTo>
                    <a:pt x="7145" y="1"/>
                  </a:moveTo>
                  <a:lnTo>
                    <a:pt x="7145" y="1"/>
                  </a:lnTo>
                  <a:cubicBezTo>
                    <a:pt x="7144" y="1"/>
                    <a:pt x="7142" y="2"/>
                    <a:pt x="7141" y="2"/>
                  </a:cubicBezTo>
                  <a:cubicBezTo>
                    <a:pt x="7106" y="30"/>
                    <a:pt x="6843" y="215"/>
                    <a:pt x="6436" y="555"/>
                  </a:cubicBezTo>
                  <a:lnTo>
                    <a:pt x="6433" y="558"/>
                  </a:lnTo>
                  <a:cubicBezTo>
                    <a:pt x="6252" y="708"/>
                    <a:pt x="6041" y="891"/>
                    <a:pt x="5809" y="1104"/>
                  </a:cubicBezTo>
                  <a:cubicBezTo>
                    <a:pt x="5537" y="1351"/>
                    <a:pt x="5235" y="1640"/>
                    <a:pt x="4915" y="1971"/>
                  </a:cubicBezTo>
                  <a:cubicBezTo>
                    <a:pt x="3974" y="2942"/>
                    <a:pt x="2876" y="4263"/>
                    <a:pt x="1920" y="5910"/>
                  </a:cubicBezTo>
                  <a:cubicBezTo>
                    <a:pt x="1824" y="6075"/>
                    <a:pt x="1733" y="6238"/>
                    <a:pt x="1647" y="6400"/>
                  </a:cubicBezTo>
                  <a:lnTo>
                    <a:pt x="1647" y="6401"/>
                  </a:lnTo>
                  <a:cubicBezTo>
                    <a:pt x="54" y="9360"/>
                    <a:pt x="0" y="11549"/>
                    <a:pt x="18" y="12125"/>
                  </a:cubicBezTo>
                  <a:cubicBezTo>
                    <a:pt x="22" y="12223"/>
                    <a:pt x="27" y="12275"/>
                    <a:pt x="27" y="12275"/>
                  </a:cubicBezTo>
                  <a:cubicBezTo>
                    <a:pt x="27" y="12275"/>
                    <a:pt x="149" y="12220"/>
                    <a:pt x="363" y="12093"/>
                  </a:cubicBezTo>
                  <a:cubicBezTo>
                    <a:pt x="1077" y="11671"/>
                    <a:pt x="2822" y="10439"/>
                    <a:pt x="4456" y="7737"/>
                  </a:cubicBezTo>
                  <a:lnTo>
                    <a:pt x="4457" y="7734"/>
                  </a:lnTo>
                  <a:cubicBezTo>
                    <a:pt x="4508" y="7646"/>
                    <a:pt x="4561" y="7558"/>
                    <a:pt x="4613" y="7469"/>
                  </a:cubicBezTo>
                  <a:cubicBezTo>
                    <a:pt x="6837" y="3635"/>
                    <a:pt x="7145" y="1"/>
                    <a:pt x="7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1"/>
            <p:cNvSpPr/>
            <p:nvPr/>
          </p:nvSpPr>
          <p:spPr>
            <a:xfrm>
              <a:off x="14401750" y="497350"/>
              <a:ext cx="128175" cy="329475"/>
            </a:xfrm>
            <a:custGeom>
              <a:avLst/>
              <a:gdLst/>
              <a:ahLst/>
              <a:cxnLst/>
              <a:rect l="l" t="t" r="r" b="b"/>
              <a:pathLst>
                <a:path w="5127" h="13179" extrusionOk="0">
                  <a:moveTo>
                    <a:pt x="548" y="0"/>
                  </a:moveTo>
                  <a:cubicBezTo>
                    <a:pt x="548" y="1"/>
                    <a:pt x="0" y="3487"/>
                    <a:pt x="1205" y="7603"/>
                  </a:cubicBezTo>
                  <a:cubicBezTo>
                    <a:pt x="2374" y="11602"/>
                    <a:pt x="4405" y="13179"/>
                    <a:pt x="4405" y="13179"/>
                  </a:cubicBezTo>
                  <a:cubicBezTo>
                    <a:pt x="4405" y="13179"/>
                    <a:pt x="5126" y="11144"/>
                    <a:pt x="4345" y="7726"/>
                  </a:cubicBezTo>
                  <a:lnTo>
                    <a:pt x="4345" y="7724"/>
                  </a:lnTo>
                  <a:cubicBezTo>
                    <a:pt x="4274" y="7414"/>
                    <a:pt x="4191" y="7091"/>
                    <a:pt x="4093" y="6758"/>
                  </a:cubicBezTo>
                  <a:cubicBezTo>
                    <a:pt x="3388" y="4345"/>
                    <a:pt x="2291" y="2440"/>
                    <a:pt x="1506" y="1274"/>
                  </a:cubicBezTo>
                  <a:cubicBezTo>
                    <a:pt x="950" y="451"/>
                    <a:pt x="549"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1"/>
            <p:cNvSpPr/>
            <p:nvPr/>
          </p:nvSpPr>
          <p:spPr>
            <a:xfrm>
              <a:off x="14334175" y="519950"/>
              <a:ext cx="178650" cy="306850"/>
            </a:xfrm>
            <a:custGeom>
              <a:avLst/>
              <a:gdLst/>
              <a:ahLst/>
              <a:cxnLst/>
              <a:rect l="l" t="t" r="r" b="b"/>
              <a:pathLst>
                <a:path w="7146" h="12274" extrusionOk="0">
                  <a:moveTo>
                    <a:pt x="0" y="1"/>
                  </a:moveTo>
                  <a:cubicBezTo>
                    <a:pt x="0" y="1"/>
                    <a:pt x="310" y="3635"/>
                    <a:pt x="2533" y="7467"/>
                  </a:cubicBezTo>
                  <a:cubicBezTo>
                    <a:pt x="4210" y="10358"/>
                    <a:pt x="6046" y="11655"/>
                    <a:pt x="6785" y="12092"/>
                  </a:cubicBezTo>
                  <a:cubicBezTo>
                    <a:pt x="6997" y="12220"/>
                    <a:pt x="7119" y="12273"/>
                    <a:pt x="7119" y="12273"/>
                  </a:cubicBezTo>
                  <a:cubicBezTo>
                    <a:pt x="7119" y="12273"/>
                    <a:pt x="7124" y="12223"/>
                    <a:pt x="7128" y="12124"/>
                  </a:cubicBezTo>
                  <a:cubicBezTo>
                    <a:pt x="7145" y="11548"/>
                    <a:pt x="7092" y="9358"/>
                    <a:pt x="5499" y="6401"/>
                  </a:cubicBezTo>
                  <a:lnTo>
                    <a:pt x="5499" y="6400"/>
                  </a:lnTo>
                  <a:cubicBezTo>
                    <a:pt x="5413" y="6238"/>
                    <a:pt x="5321" y="6075"/>
                    <a:pt x="5225" y="5908"/>
                  </a:cubicBezTo>
                  <a:cubicBezTo>
                    <a:pt x="4271" y="4262"/>
                    <a:pt x="3173" y="2942"/>
                    <a:pt x="2232" y="1969"/>
                  </a:cubicBezTo>
                  <a:cubicBezTo>
                    <a:pt x="1912" y="1640"/>
                    <a:pt x="1611" y="1349"/>
                    <a:pt x="1337" y="1102"/>
                  </a:cubicBezTo>
                  <a:cubicBezTo>
                    <a:pt x="1103" y="888"/>
                    <a:pt x="892" y="706"/>
                    <a:pt x="710" y="554"/>
                  </a:cubicBezTo>
                  <a:cubicBezTo>
                    <a:pt x="303" y="215"/>
                    <a:pt x="41" y="29"/>
                    <a:pt x="5" y="2"/>
                  </a:cubicBezTo>
                  <a:cubicBezTo>
                    <a:pt x="3" y="1"/>
                    <a:pt x="2"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1"/>
            <p:cNvSpPr/>
            <p:nvPr/>
          </p:nvSpPr>
          <p:spPr>
            <a:xfrm>
              <a:off x="14471675" y="455050"/>
              <a:ext cx="81525" cy="371775"/>
            </a:xfrm>
            <a:custGeom>
              <a:avLst/>
              <a:gdLst/>
              <a:ahLst/>
              <a:cxnLst/>
              <a:rect l="l" t="t" r="r" b="b"/>
              <a:pathLst>
                <a:path w="3261" h="14871" extrusionOk="0">
                  <a:moveTo>
                    <a:pt x="1631" y="1"/>
                  </a:moveTo>
                  <a:cubicBezTo>
                    <a:pt x="1631" y="1"/>
                    <a:pt x="0" y="3458"/>
                    <a:pt x="0" y="8103"/>
                  </a:cubicBezTo>
                  <a:cubicBezTo>
                    <a:pt x="0" y="12616"/>
                    <a:pt x="1631" y="14871"/>
                    <a:pt x="1631" y="14871"/>
                  </a:cubicBezTo>
                  <a:cubicBezTo>
                    <a:pt x="1631" y="14871"/>
                    <a:pt x="3216" y="12676"/>
                    <a:pt x="3259" y="8283"/>
                  </a:cubicBezTo>
                  <a:cubicBezTo>
                    <a:pt x="3260" y="8225"/>
                    <a:pt x="3260" y="8164"/>
                    <a:pt x="3260" y="8103"/>
                  </a:cubicBezTo>
                  <a:cubicBezTo>
                    <a:pt x="3260" y="3458"/>
                    <a:pt x="1631" y="1"/>
                    <a:pt x="16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1"/>
            <p:cNvSpPr/>
            <p:nvPr/>
          </p:nvSpPr>
          <p:spPr>
            <a:xfrm>
              <a:off x="14282425" y="690450"/>
              <a:ext cx="230025" cy="136350"/>
            </a:xfrm>
            <a:custGeom>
              <a:avLst/>
              <a:gdLst/>
              <a:ahLst/>
              <a:cxnLst/>
              <a:rect l="l" t="t" r="r" b="b"/>
              <a:pathLst>
                <a:path w="9201" h="5454" extrusionOk="0">
                  <a:moveTo>
                    <a:pt x="1" y="0"/>
                  </a:moveTo>
                  <a:cubicBezTo>
                    <a:pt x="1" y="0"/>
                    <a:pt x="1541" y="2275"/>
                    <a:pt x="4415" y="3977"/>
                  </a:cubicBezTo>
                  <a:cubicBezTo>
                    <a:pt x="6704" y="5331"/>
                    <a:pt x="8456" y="5454"/>
                    <a:pt x="9013" y="5454"/>
                  </a:cubicBezTo>
                  <a:cubicBezTo>
                    <a:pt x="9136" y="5454"/>
                    <a:pt x="9201" y="5448"/>
                    <a:pt x="9201" y="5448"/>
                  </a:cubicBezTo>
                  <a:cubicBezTo>
                    <a:pt x="9201" y="5448"/>
                    <a:pt x="8766" y="4448"/>
                    <a:pt x="7416" y="3263"/>
                  </a:cubicBezTo>
                  <a:cubicBezTo>
                    <a:pt x="6938" y="2840"/>
                    <a:pt x="6341" y="2394"/>
                    <a:pt x="5609" y="1959"/>
                  </a:cubicBezTo>
                  <a:cubicBezTo>
                    <a:pt x="4697" y="1421"/>
                    <a:pt x="3730" y="981"/>
                    <a:pt x="2725" y="645"/>
                  </a:cubicBezTo>
                  <a:cubicBezTo>
                    <a:pt x="1143" y="109"/>
                    <a:pt x="1"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1"/>
            <p:cNvSpPr/>
            <p:nvPr/>
          </p:nvSpPr>
          <p:spPr>
            <a:xfrm>
              <a:off x="14512475" y="690450"/>
              <a:ext cx="230000" cy="136350"/>
            </a:xfrm>
            <a:custGeom>
              <a:avLst/>
              <a:gdLst/>
              <a:ahLst/>
              <a:cxnLst/>
              <a:rect l="l" t="t" r="r" b="b"/>
              <a:pathLst>
                <a:path w="9200" h="5454" extrusionOk="0">
                  <a:moveTo>
                    <a:pt x="9199" y="0"/>
                  </a:moveTo>
                  <a:cubicBezTo>
                    <a:pt x="9199" y="0"/>
                    <a:pt x="7877" y="124"/>
                    <a:pt x="6104" y="773"/>
                  </a:cubicBezTo>
                  <a:cubicBezTo>
                    <a:pt x="5231" y="1091"/>
                    <a:pt x="4390" y="1488"/>
                    <a:pt x="3590" y="1959"/>
                  </a:cubicBezTo>
                  <a:cubicBezTo>
                    <a:pt x="797" y="3612"/>
                    <a:pt x="0" y="5448"/>
                    <a:pt x="0" y="5448"/>
                  </a:cubicBezTo>
                  <a:cubicBezTo>
                    <a:pt x="0" y="5448"/>
                    <a:pt x="65" y="5454"/>
                    <a:pt x="187" y="5454"/>
                  </a:cubicBezTo>
                  <a:cubicBezTo>
                    <a:pt x="722" y="5454"/>
                    <a:pt x="2362" y="5341"/>
                    <a:pt x="4521" y="4128"/>
                  </a:cubicBezTo>
                  <a:cubicBezTo>
                    <a:pt x="4523" y="4127"/>
                    <a:pt x="4524" y="4127"/>
                    <a:pt x="4526" y="4127"/>
                  </a:cubicBezTo>
                  <a:cubicBezTo>
                    <a:pt x="4611" y="4077"/>
                    <a:pt x="4697" y="4029"/>
                    <a:pt x="4785" y="3977"/>
                  </a:cubicBezTo>
                  <a:cubicBezTo>
                    <a:pt x="7657" y="2275"/>
                    <a:pt x="9199" y="0"/>
                    <a:pt x="91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1"/>
            <p:cNvSpPr/>
            <p:nvPr/>
          </p:nvSpPr>
          <p:spPr>
            <a:xfrm>
              <a:off x="14524225" y="467625"/>
              <a:ext cx="29775" cy="33300"/>
            </a:xfrm>
            <a:custGeom>
              <a:avLst/>
              <a:gdLst/>
              <a:ahLst/>
              <a:cxnLst/>
              <a:rect l="l" t="t" r="r" b="b"/>
              <a:pathLst>
                <a:path w="1191" h="1332" extrusionOk="0">
                  <a:moveTo>
                    <a:pt x="0" y="1"/>
                  </a:moveTo>
                  <a:cubicBezTo>
                    <a:pt x="3" y="197"/>
                    <a:pt x="22" y="391"/>
                    <a:pt x="57" y="584"/>
                  </a:cubicBezTo>
                  <a:cubicBezTo>
                    <a:pt x="71" y="680"/>
                    <a:pt x="92" y="773"/>
                    <a:pt x="111" y="868"/>
                  </a:cubicBezTo>
                  <a:cubicBezTo>
                    <a:pt x="131" y="962"/>
                    <a:pt x="154" y="1057"/>
                    <a:pt x="179" y="1150"/>
                  </a:cubicBezTo>
                  <a:lnTo>
                    <a:pt x="226" y="1332"/>
                  </a:lnTo>
                  <a:lnTo>
                    <a:pt x="370" y="1213"/>
                  </a:lnTo>
                  <a:cubicBezTo>
                    <a:pt x="444" y="1153"/>
                    <a:pt x="519" y="1090"/>
                    <a:pt x="589" y="1025"/>
                  </a:cubicBezTo>
                  <a:cubicBezTo>
                    <a:pt x="661" y="959"/>
                    <a:pt x="733" y="897"/>
                    <a:pt x="802" y="827"/>
                  </a:cubicBezTo>
                  <a:cubicBezTo>
                    <a:pt x="943" y="692"/>
                    <a:pt x="1072" y="545"/>
                    <a:pt x="1190" y="389"/>
                  </a:cubicBezTo>
                  <a:lnTo>
                    <a:pt x="1190" y="389"/>
                  </a:lnTo>
                  <a:cubicBezTo>
                    <a:pt x="1014" y="472"/>
                    <a:pt x="844" y="571"/>
                    <a:pt x="684" y="683"/>
                  </a:cubicBezTo>
                  <a:cubicBezTo>
                    <a:pt x="602" y="735"/>
                    <a:pt x="525" y="792"/>
                    <a:pt x="447" y="850"/>
                  </a:cubicBezTo>
                  <a:cubicBezTo>
                    <a:pt x="418" y="872"/>
                    <a:pt x="389" y="893"/>
                    <a:pt x="361" y="916"/>
                  </a:cubicBezTo>
                  <a:lnTo>
                    <a:pt x="361" y="916"/>
                  </a:lnTo>
                  <a:cubicBezTo>
                    <a:pt x="351" y="881"/>
                    <a:pt x="340" y="847"/>
                    <a:pt x="329" y="812"/>
                  </a:cubicBezTo>
                  <a:cubicBezTo>
                    <a:pt x="298" y="721"/>
                    <a:pt x="271" y="628"/>
                    <a:pt x="236" y="538"/>
                  </a:cubicBezTo>
                  <a:cubicBezTo>
                    <a:pt x="172" y="353"/>
                    <a:pt x="92" y="17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1"/>
            <p:cNvSpPr/>
            <p:nvPr/>
          </p:nvSpPr>
          <p:spPr>
            <a:xfrm>
              <a:off x="14531275" y="464000"/>
              <a:ext cx="10850" cy="31650"/>
            </a:xfrm>
            <a:custGeom>
              <a:avLst/>
              <a:gdLst/>
              <a:ahLst/>
              <a:cxnLst/>
              <a:rect l="l" t="t" r="r" b="b"/>
              <a:pathLst>
                <a:path w="434" h="1266" extrusionOk="0">
                  <a:moveTo>
                    <a:pt x="424" y="0"/>
                  </a:moveTo>
                  <a:lnTo>
                    <a:pt x="424" y="0"/>
                  </a:lnTo>
                  <a:cubicBezTo>
                    <a:pt x="347" y="88"/>
                    <a:pt x="283" y="185"/>
                    <a:pt x="232" y="288"/>
                  </a:cubicBezTo>
                  <a:cubicBezTo>
                    <a:pt x="181" y="387"/>
                    <a:pt x="139" y="491"/>
                    <a:pt x="104" y="597"/>
                  </a:cubicBezTo>
                  <a:cubicBezTo>
                    <a:pt x="69" y="703"/>
                    <a:pt x="43" y="811"/>
                    <a:pt x="25" y="921"/>
                  </a:cubicBezTo>
                  <a:cubicBezTo>
                    <a:pt x="6" y="1035"/>
                    <a:pt x="0" y="1151"/>
                    <a:pt x="12" y="1266"/>
                  </a:cubicBezTo>
                  <a:cubicBezTo>
                    <a:pt x="88" y="1180"/>
                    <a:pt x="152" y="1083"/>
                    <a:pt x="204" y="979"/>
                  </a:cubicBezTo>
                  <a:cubicBezTo>
                    <a:pt x="254" y="879"/>
                    <a:pt x="297" y="776"/>
                    <a:pt x="331" y="669"/>
                  </a:cubicBezTo>
                  <a:cubicBezTo>
                    <a:pt x="366" y="565"/>
                    <a:pt x="392" y="456"/>
                    <a:pt x="409" y="347"/>
                  </a:cubicBezTo>
                  <a:cubicBezTo>
                    <a:pt x="428" y="232"/>
                    <a:pt x="434" y="115"/>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1"/>
            <p:cNvSpPr/>
            <p:nvPr/>
          </p:nvSpPr>
          <p:spPr>
            <a:xfrm>
              <a:off x="14589350" y="711275"/>
              <a:ext cx="29550" cy="33400"/>
            </a:xfrm>
            <a:custGeom>
              <a:avLst/>
              <a:gdLst/>
              <a:ahLst/>
              <a:cxnLst/>
              <a:rect l="l" t="t" r="r" b="b"/>
              <a:pathLst>
                <a:path w="1182" h="1336" extrusionOk="0">
                  <a:moveTo>
                    <a:pt x="2" y="1"/>
                  </a:moveTo>
                  <a:lnTo>
                    <a:pt x="2" y="1"/>
                  </a:lnTo>
                  <a:cubicBezTo>
                    <a:pt x="0" y="197"/>
                    <a:pt x="13" y="392"/>
                    <a:pt x="44" y="585"/>
                  </a:cubicBezTo>
                  <a:cubicBezTo>
                    <a:pt x="56" y="681"/>
                    <a:pt x="73" y="776"/>
                    <a:pt x="92" y="872"/>
                  </a:cubicBezTo>
                  <a:cubicBezTo>
                    <a:pt x="109" y="966"/>
                    <a:pt x="130" y="1060"/>
                    <a:pt x="152" y="1154"/>
                  </a:cubicBezTo>
                  <a:lnTo>
                    <a:pt x="194" y="1336"/>
                  </a:lnTo>
                  <a:lnTo>
                    <a:pt x="341" y="1221"/>
                  </a:lnTo>
                  <a:cubicBezTo>
                    <a:pt x="416" y="1161"/>
                    <a:pt x="494" y="1103"/>
                    <a:pt x="566" y="1039"/>
                  </a:cubicBezTo>
                  <a:cubicBezTo>
                    <a:pt x="638" y="974"/>
                    <a:pt x="713" y="914"/>
                    <a:pt x="782" y="846"/>
                  </a:cubicBezTo>
                  <a:cubicBezTo>
                    <a:pt x="927" y="713"/>
                    <a:pt x="1061" y="571"/>
                    <a:pt x="1182" y="417"/>
                  </a:cubicBezTo>
                  <a:lnTo>
                    <a:pt x="1182" y="417"/>
                  </a:lnTo>
                  <a:cubicBezTo>
                    <a:pt x="1003" y="497"/>
                    <a:pt x="831" y="591"/>
                    <a:pt x="668" y="699"/>
                  </a:cubicBezTo>
                  <a:cubicBezTo>
                    <a:pt x="585" y="748"/>
                    <a:pt x="507" y="805"/>
                    <a:pt x="427" y="860"/>
                  </a:cubicBezTo>
                  <a:cubicBezTo>
                    <a:pt x="398" y="881"/>
                    <a:pt x="369" y="901"/>
                    <a:pt x="340" y="923"/>
                  </a:cubicBezTo>
                  <a:lnTo>
                    <a:pt x="340" y="923"/>
                  </a:lnTo>
                  <a:cubicBezTo>
                    <a:pt x="331" y="888"/>
                    <a:pt x="322" y="854"/>
                    <a:pt x="312" y="820"/>
                  </a:cubicBezTo>
                  <a:cubicBezTo>
                    <a:pt x="283" y="728"/>
                    <a:pt x="258" y="633"/>
                    <a:pt x="224" y="543"/>
                  </a:cubicBezTo>
                  <a:cubicBezTo>
                    <a:pt x="165" y="357"/>
                    <a:pt x="91" y="175"/>
                    <a:pt x="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1"/>
            <p:cNvSpPr/>
            <p:nvPr/>
          </p:nvSpPr>
          <p:spPr>
            <a:xfrm>
              <a:off x="14595850" y="708075"/>
              <a:ext cx="11450" cy="31400"/>
            </a:xfrm>
            <a:custGeom>
              <a:avLst/>
              <a:gdLst/>
              <a:ahLst/>
              <a:cxnLst/>
              <a:rect l="l" t="t" r="r" b="b"/>
              <a:pathLst>
                <a:path w="458" h="1256" extrusionOk="0">
                  <a:moveTo>
                    <a:pt x="450" y="1"/>
                  </a:moveTo>
                  <a:lnTo>
                    <a:pt x="450" y="1"/>
                  </a:lnTo>
                  <a:cubicBezTo>
                    <a:pt x="372" y="85"/>
                    <a:pt x="305" y="181"/>
                    <a:pt x="251" y="283"/>
                  </a:cubicBezTo>
                  <a:cubicBezTo>
                    <a:pt x="199" y="382"/>
                    <a:pt x="154" y="484"/>
                    <a:pt x="117" y="588"/>
                  </a:cubicBezTo>
                  <a:cubicBezTo>
                    <a:pt x="79" y="693"/>
                    <a:pt x="50" y="801"/>
                    <a:pt x="30" y="910"/>
                  </a:cubicBezTo>
                  <a:cubicBezTo>
                    <a:pt x="8" y="1025"/>
                    <a:pt x="1" y="1140"/>
                    <a:pt x="8" y="1256"/>
                  </a:cubicBezTo>
                  <a:cubicBezTo>
                    <a:pt x="87" y="1170"/>
                    <a:pt x="154" y="1076"/>
                    <a:pt x="207" y="974"/>
                  </a:cubicBezTo>
                  <a:cubicBezTo>
                    <a:pt x="260" y="875"/>
                    <a:pt x="305" y="773"/>
                    <a:pt x="341" y="668"/>
                  </a:cubicBezTo>
                  <a:cubicBezTo>
                    <a:pt x="379" y="564"/>
                    <a:pt x="408" y="456"/>
                    <a:pt x="428" y="345"/>
                  </a:cubicBezTo>
                  <a:cubicBezTo>
                    <a:pt x="450" y="232"/>
                    <a:pt x="458" y="116"/>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1"/>
            <p:cNvSpPr/>
            <p:nvPr/>
          </p:nvSpPr>
          <p:spPr>
            <a:xfrm>
              <a:off x="14301000" y="564075"/>
              <a:ext cx="31350" cy="30200"/>
            </a:xfrm>
            <a:custGeom>
              <a:avLst/>
              <a:gdLst/>
              <a:ahLst/>
              <a:cxnLst/>
              <a:rect l="l" t="t" r="r" b="b"/>
              <a:pathLst>
                <a:path w="1254" h="1208" extrusionOk="0">
                  <a:moveTo>
                    <a:pt x="1" y="0"/>
                  </a:moveTo>
                  <a:lnTo>
                    <a:pt x="1" y="0"/>
                  </a:lnTo>
                  <a:cubicBezTo>
                    <a:pt x="62" y="187"/>
                    <a:pt x="136" y="367"/>
                    <a:pt x="225" y="542"/>
                  </a:cubicBezTo>
                  <a:cubicBezTo>
                    <a:pt x="267" y="630"/>
                    <a:pt x="314" y="715"/>
                    <a:pt x="360" y="799"/>
                  </a:cubicBezTo>
                  <a:cubicBezTo>
                    <a:pt x="407" y="883"/>
                    <a:pt x="456" y="966"/>
                    <a:pt x="507" y="1048"/>
                  </a:cubicBezTo>
                  <a:lnTo>
                    <a:pt x="603" y="1208"/>
                  </a:lnTo>
                  <a:lnTo>
                    <a:pt x="708" y="1052"/>
                  </a:lnTo>
                  <a:cubicBezTo>
                    <a:pt x="760" y="972"/>
                    <a:pt x="814" y="892"/>
                    <a:pt x="863" y="808"/>
                  </a:cubicBezTo>
                  <a:cubicBezTo>
                    <a:pt x="911" y="725"/>
                    <a:pt x="964" y="643"/>
                    <a:pt x="1009" y="558"/>
                  </a:cubicBezTo>
                  <a:cubicBezTo>
                    <a:pt x="1105" y="386"/>
                    <a:pt x="1186" y="208"/>
                    <a:pt x="1253" y="25"/>
                  </a:cubicBezTo>
                  <a:lnTo>
                    <a:pt x="1253" y="25"/>
                  </a:lnTo>
                  <a:cubicBezTo>
                    <a:pt x="1109" y="156"/>
                    <a:pt x="975" y="300"/>
                    <a:pt x="853" y="453"/>
                  </a:cubicBezTo>
                  <a:cubicBezTo>
                    <a:pt x="791" y="527"/>
                    <a:pt x="733" y="606"/>
                    <a:pt x="676" y="683"/>
                  </a:cubicBezTo>
                  <a:cubicBezTo>
                    <a:pt x="655" y="711"/>
                    <a:pt x="634" y="740"/>
                    <a:pt x="613" y="770"/>
                  </a:cubicBezTo>
                  <a:lnTo>
                    <a:pt x="613" y="770"/>
                  </a:lnTo>
                  <a:cubicBezTo>
                    <a:pt x="593" y="739"/>
                    <a:pt x="573" y="709"/>
                    <a:pt x="552" y="680"/>
                  </a:cubicBezTo>
                  <a:cubicBezTo>
                    <a:pt x="495" y="601"/>
                    <a:pt x="443" y="520"/>
                    <a:pt x="383" y="444"/>
                  </a:cubicBezTo>
                  <a:cubicBezTo>
                    <a:pt x="268" y="286"/>
                    <a:pt x="140" y="137"/>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1"/>
            <p:cNvSpPr/>
            <p:nvPr/>
          </p:nvSpPr>
          <p:spPr>
            <a:xfrm>
              <a:off x="14313475" y="555425"/>
              <a:ext cx="6100" cy="33250"/>
            </a:xfrm>
            <a:custGeom>
              <a:avLst/>
              <a:gdLst/>
              <a:ahLst/>
              <a:cxnLst/>
              <a:rect l="l" t="t" r="r" b="b"/>
              <a:pathLst>
                <a:path w="244" h="1330" extrusionOk="0">
                  <a:moveTo>
                    <a:pt x="135" y="0"/>
                  </a:moveTo>
                  <a:cubicBezTo>
                    <a:pt x="88" y="106"/>
                    <a:pt x="55" y="217"/>
                    <a:pt x="36" y="330"/>
                  </a:cubicBezTo>
                  <a:cubicBezTo>
                    <a:pt x="15" y="441"/>
                    <a:pt x="5" y="552"/>
                    <a:pt x="4" y="664"/>
                  </a:cubicBezTo>
                  <a:cubicBezTo>
                    <a:pt x="1" y="774"/>
                    <a:pt x="7" y="886"/>
                    <a:pt x="23" y="997"/>
                  </a:cubicBezTo>
                  <a:cubicBezTo>
                    <a:pt x="37" y="1110"/>
                    <a:pt x="66" y="1224"/>
                    <a:pt x="110" y="1330"/>
                  </a:cubicBezTo>
                  <a:cubicBezTo>
                    <a:pt x="158" y="1225"/>
                    <a:pt x="191" y="1113"/>
                    <a:pt x="210" y="1000"/>
                  </a:cubicBezTo>
                  <a:cubicBezTo>
                    <a:pt x="229" y="890"/>
                    <a:pt x="239" y="778"/>
                    <a:pt x="242" y="668"/>
                  </a:cubicBezTo>
                  <a:cubicBezTo>
                    <a:pt x="244" y="556"/>
                    <a:pt x="238" y="445"/>
                    <a:pt x="222" y="335"/>
                  </a:cubicBezTo>
                  <a:cubicBezTo>
                    <a:pt x="207" y="220"/>
                    <a:pt x="178" y="108"/>
                    <a:pt x="1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1"/>
            <p:cNvSpPr/>
            <p:nvPr/>
          </p:nvSpPr>
          <p:spPr>
            <a:xfrm>
              <a:off x="14311875" y="735400"/>
              <a:ext cx="30625" cy="31325"/>
            </a:xfrm>
            <a:custGeom>
              <a:avLst/>
              <a:gdLst/>
              <a:ahLst/>
              <a:cxnLst/>
              <a:rect l="l" t="t" r="r" b="b"/>
              <a:pathLst>
                <a:path w="1225" h="1253" extrusionOk="0">
                  <a:moveTo>
                    <a:pt x="57" y="0"/>
                  </a:moveTo>
                  <a:cubicBezTo>
                    <a:pt x="185" y="148"/>
                    <a:pt x="325" y="285"/>
                    <a:pt x="475" y="410"/>
                  </a:cubicBezTo>
                  <a:cubicBezTo>
                    <a:pt x="548" y="476"/>
                    <a:pt x="625" y="534"/>
                    <a:pt x="700" y="594"/>
                  </a:cubicBezTo>
                  <a:cubicBezTo>
                    <a:pt x="729" y="616"/>
                    <a:pt x="757" y="637"/>
                    <a:pt x="786" y="659"/>
                  </a:cubicBezTo>
                  <a:lnTo>
                    <a:pt x="786" y="659"/>
                  </a:lnTo>
                  <a:cubicBezTo>
                    <a:pt x="755" y="678"/>
                    <a:pt x="724" y="697"/>
                    <a:pt x="695" y="717"/>
                  </a:cubicBezTo>
                  <a:cubicBezTo>
                    <a:pt x="615" y="772"/>
                    <a:pt x="533" y="823"/>
                    <a:pt x="455" y="882"/>
                  </a:cubicBezTo>
                  <a:cubicBezTo>
                    <a:pt x="293" y="992"/>
                    <a:pt x="142" y="1117"/>
                    <a:pt x="1" y="1252"/>
                  </a:cubicBezTo>
                  <a:cubicBezTo>
                    <a:pt x="188" y="1196"/>
                    <a:pt x="372" y="1126"/>
                    <a:pt x="548" y="1040"/>
                  </a:cubicBezTo>
                  <a:cubicBezTo>
                    <a:pt x="636" y="1001"/>
                    <a:pt x="722" y="956"/>
                    <a:pt x="808" y="912"/>
                  </a:cubicBezTo>
                  <a:cubicBezTo>
                    <a:pt x="894" y="867"/>
                    <a:pt x="978" y="820"/>
                    <a:pt x="1061" y="772"/>
                  </a:cubicBezTo>
                  <a:lnTo>
                    <a:pt x="1224" y="679"/>
                  </a:lnTo>
                  <a:lnTo>
                    <a:pt x="1070" y="572"/>
                  </a:lnTo>
                  <a:cubicBezTo>
                    <a:pt x="991" y="516"/>
                    <a:pt x="913" y="460"/>
                    <a:pt x="831" y="410"/>
                  </a:cubicBezTo>
                  <a:cubicBezTo>
                    <a:pt x="748" y="359"/>
                    <a:pt x="668" y="306"/>
                    <a:pt x="583" y="259"/>
                  </a:cubicBezTo>
                  <a:cubicBezTo>
                    <a:pt x="415" y="159"/>
                    <a:pt x="239" y="71"/>
                    <a:pt x="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1"/>
            <p:cNvSpPr/>
            <p:nvPr/>
          </p:nvSpPr>
          <p:spPr>
            <a:xfrm>
              <a:off x="14303675" y="748375"/>
              <a:ext cx="33225" cy="6100"/>
            </a:xfrm>
            <a:custGeom>
              <a:avLst/>
              <a:gdLst/>
              <a:ahLst/>
              <a:cxnLst/>
              <a:rect l="l" t="t" r="r" b="b"/>
              <a:pathLst>
                <a:path w="1329" h="244" extrusionOk="0">
                  <a:moveTo>
                    <a:pt x="571" y="1"/>
                  </a:moveTo>
                  <a:cubicBezTo>
                    <a:pt x="493" y="1"/>
                    <a:pt x="415" y="5"/>
                    <a:pt x="337" y="13"/>
                  </a:cubicBezTo>
                  <a:cubicBezTo>
                    <a:pt x="221" y="25"/>
                    <a:pt x="109" y="51"/>
                    <a:pt x="0" y="92"/>
                  </a:cubicBezTo>
                  <a:cubicBezTo>
                    <a:pt x="105" y="141"/>
                    <a:pt x="214" y="179"/>
                    <a:pt x="327" y="201"/>
                  </a:cubicBezTo>
                  <a:cubicBezTo>
                    <a:pt x="469" y="229"/>
                    <a:pt x="612" y="243"/>
                    <a:pt x="755" y="243"/>
                  </a:cubicBezTo>
                  <a:cubicBezTo>
                    <a:pt x="834" y="243"/>
                    <a:pt x="913" y="239"/>
                    <a:pt x="992" y="230"/>
                  </a:cubicBezTo>
                  <a:cubicBezTo>
                    <a:pt x="1107" y="219"/>
                    <a:pt x="1220" y="192"/>
                    <a:pt x="1328" y="152"/>
                  </a:cubicBezTo>
                  <a:cubicBezTo>
                    <a:pt x="1225" y="101"/>
                    <a:pt x="1114" y="64"/>
                    <a:pt x="1001" y="43"/>
                  </a:cubicBezTo>
                  <a:cubicBezTo>
                    <a:pt x="892" y="21"/>
                    <a:pt x="781" y="8"/>
                    <a:pt x="671" y="3"/>
                  </a:cubicBezTo>
                  <a:cubicBezTo>
                    <a:pt x="637" y="2"/>
                    <a:pt x="604"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1"/>
            <p:cNvSpPr/>
            <p:nvPr/>
          </p:nvSpPr>
          <p:spPr>
            <a:xfrm>
              <a:off x="14678925" y="551525"/>
              <a:ext cx="32125" cy="32325"/>
            </a:xfrm>
            <a:custGeom>
              <a:avLst/>
              <a:gdLst/>
              <a:ahLst/>
              <a:cxnLst/>
              <a:rect l="l" t="t" r="r" b="b"/>
              <a:pathLst>
                <a:path w="1285" h="1293" extrusionOk="0">
                  <a:moveTo>
                    <a:pt x="391" y="1"/>
                  </a:moveTo>
                  <a:cubicBezTo>
                    <a:pt x="308" y="178"/>
                    <a:pt x="239" y="361"/>
                    <a:pt x="183" y="549"/>
                  </a:cubicBezTo>
                  <a:cubicBezTo>
                    <a:pt x="153" y="641"/>
                    <a:pt x="130" y="735"/>
                    <a:pt x="105" y="828"/>
                  </a:cubicBezTo>
                  <a:cubicBezTo>
                    <a:pt x="80" y="921"/>
                    <a:pt x="60" y="1016"/>
                    <a:pt x="39" y="1110"/>
                  </a:cubicBezTo>
                  <a:lnTo>
                    <a:pt x="0" y="1292"/>
                  </a:lnTo>
                  <a:lnTo>
                    <a:pt x="182" y="1250"/>
                  </a:lnTo>
                  <a:cubicBezTo>
                    <a:pt x="275" y="1228"/>
                    <a:pt x="370" y="1209"/>
                    <a:pt x="463" y="1180"/>
                  </a:cubicBezTo>
                  <a:cubicBezTo>
                    <a:pt x="556" y="1151"/>
                    <a:pt x="650" y="1129"/>
                    <a:pt x="740" y="1097"/>
                  </a:cubicBezTo>
                  <a:cubicBezTo>
                    <a:pt x="927" y="1039"/>
                    <a:pt x="1110" y="966"/>
                    <a:pt x="1285" y="879"/>
                  </a:cubicBezTo>
                  <a:cubicBezTo>
                    <a:pt x="1260" y="879"/>
                    <a:pt x="1235" y="878"/>
                    <a:pt x="1210" y="878"/>
                  </a:cubicBezTo>
                  <a:cubicBezTo>
                    <a:pt x="1039" y="878"/>
                    <a:pt x="869" y="891"/>
                    <a:pt x="700" y="916"/>
                  </a:cubicBezTo>
                  <a:cubicBezTo>
                    <a:pt x="602" y="926"/>
                    <a:pt x="508" y="943"/>
                    <a:pt x="413" y="959"/>
                  </a:cubicBezTo>
                  <a:cubicBezTo>
                    <a:pt x="378" y="966"/>
                    <a:pt x="342" y="972"/>
                    <a:pt x="307" y="979"/>
                  </a:cubicBezTo>
                  <a:lnTo>
                    <a:pt x="307" y="979"/>
                  </a:lnTo>
                  <a:cubicBezTo>
                    <a:pt x="314" y="944"/>
                    <a:pt x="320" y="909"/>
                    <a:pt x="324" y="873"/>
                  </a:cubicBezTo>
                  <a:cubicBezTo>
                    <a:pt x="338" y="777"/>
                    <a:pt x="355" y="683"/>
                    <a:pt x="365" y="585"/>
                  </a:cubicBezTo>
                  <a:cubicBezTo>
                    <a:pt x="390" y="392"/>
                    <a:pt x="399" y="196"/>
                    <a:pt x="391" y="1"/>
                  </a:cubicBezTo>
                  <a:close/>
                </a:path>
              </a:pathLst>
            </a:custGeom>
            <a:solidFill>
              <a:srgbClr val="A7B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1"/>
            <p:cNvSpPr/>
            <p:nvPr/>
          </p:nvSpPr>
          <p:spPr>
            <a:xfrm>
              <a:off x="14682800" y="556150"/>
              <a:ext cx="23350" cy="23700"/>
            </a:xfrm>
            <a:custGeom>
              <a:avLst/>
              <a:gdLst/>
              <a:ahLst/>
              <a:cxnLst/>
              <a:rect l="l" t="t" r="r" b="b"/>
              <a:pathLst>
                <a:path w="934" h="948" extrusionOk="0">
                  <a:moveTo>
                    <a:pt x="933" y="0"/>
                  </a:moveTo>
                  <a:lnTo>
                    <a:pt x="933" y="0"/>
                  </a:lnTo>
                  <a:cubicBezTo>
                    <a:pt x="827" y="44"/>
                    <a:pt x="727" y="102"/>
                    <a:pt x="633" y="172"/>
                  </a:cubicBezTo>
                  <a:cubicBezTo>
                    <a:pt x="545" y="237"/>
                    <a:pt x="460" y="310"/>
                    <a:pt x="382" y="390"/>
                  </a:cubicBezTo>
                  <a:cubicBezTo>
                    <a:pt x="303" y="469"/>
                    <a:pt x="232" y="553"/>
                    <a:pt x="167" y="645"/>
                  </a:cubicBezTo>
                  <a:cubicBezTo>
                    <a:pt x="98" y="738"/>
                    <a:pt x="43" y="840"/>
                    <a:pt x="1" y="947"/>
                  </a:cubicBezTo>
                  <a:cubicBezTo>
                    <a:pt x="107" y="904"/>
                    <a:pt x="209" y="845"/>
                    <a:pt x="300" y="776"/>
                  </a:cubicBezTo>
                  <a:cubicBezTo>
                    <a:pt x="391" y="710"/>
                    <a:pt x="473" y="636"/>
                    <a:pt x="552" y="557"/>
                  </a:cubicBezTo>
                  <a:cubicBezTo>
                    <a:pt x="631" y="479"/>
                    <a:pt x="702" y="393"/>
                    <a:pt x="767" y="303"/>
                  </a:cubicBezTo>
                  <a:cubicBezTo>
                    <a:pt x="836" y="210"/>
                    <a:pt x="891" y="108"/>
                    <a:pt x="933" y="0"/>
                  </a:cubicBezTo>
                  <a:close/>
                </a:path>
              </a:pathLst>
            </a:custGeom>
            <a:solidFill>
              <a:srgbClr val="A7B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1"/>
            <p:cNvSpPr/>
            <p:nvPr/>
          </p:nvSpPr>
          <p:spPr>
            <a:xfrm>
              <a:off x="14695175" y="727325"/>
              <a:ext cx="30100" cy="31325"/>
            </a:xfrm>
            <a:custGeom>
              <a:avLst/>
              <a:gdLst/>
              <a:ahLst/>
              <a:cxnLst/>
              <a:rect l="l" t="t" r="r" b="b"/>
              <a:pathLst>
                <a:path w="1204" h="1253" extrusionOk="0">
                  <a:moveTo>
                    <a:pt x="1203" y="0"/>
                  </a:moveTo>
                  <a:lnTo>
                    <a:pt x="1203" y="0"/>
                  </a:lnTo>
                  <a:cubicBezTo>
                    <a:pt x="1019" y="61"/>
                    <a:pt x="838" y="138"/>
                    <a:pt x="664" y="228"/>
                  </a:cubicBezTo>
                  <a:cubicBezTo>
                    <a:pt x="576" y="269"/>
                    <a:pt x="493" y="317"/>
                    <a:pt x="408" y="364"/>
                  </a:cubicBezTo>
                  <a:cubicBezTo>
                    <a:pt x="323" y="412"/>
                    <a:pt x="242" y="461"/>
                    <a:pt x="159" y="512"/>
                  </a:cubicBezTo>
                  <a:lnTo>
                    <a:pt x="0" y="610"/>
                  </a:lnTo>
                  <a:lnTo>
                    <a:pt x="156" y="713"/>
                  </a:lnTo>
                  <a:cubicBezTo>
                    <a:pt x="237" y="765"/>
                    <a:pt x="317" y="819"/>
                    <a:pt x="400" y="867"/>
                  </a:cubicBezTo>
                  <a:cubicBezTo>
                    <a:pt x="485" y="915"/>
                    <a:pt x="566" y="966"/>
                    <a:pt x="653" y="1011"/>
                  </a:cubicBezTo>
                  <a:cubicBezTo>
                    <a:pt x="825" y="1106"/>
                    <a:pt x="1003" y="1186"/>
                    <a:pt x="1187" y="1253"/>
                  </a:cubicBezTo>
                  <a:cubicBezTo>
                    <a:pt x="1055" y="1109"/>
                    <a:pt x="911" y="976"/>
                    <a:pt x="755" y="855"/>
                  </a:cubicBezTo>
                  <a:cubicBezTo>
                    <a:pt x="681" y="793"/>
                    <a:pt x="604" y="736"/>
                    <a:pt x="525" y="679"/>
                  </a:cubicBezTo>
                  <a:cubicBezTo>
                    <a:pt x="497" y="658"/>
                    <a:pt x="467" y="637"/>
                    <a:pt x="438" y="616"/>
                  </a:cubicBezTo>
                  <a:lnTo>
                    <a:pt x="438" y="616"/>
                  </a:lnTo>
                  <a:cubicBezTo>
                    <a:pt x="468" y="596"/>
                    <a:pt x="498" y="575"/>
                    <a:pt x="527" y="554"/>
                  </a:cubicBezTo>
                  <a:cubicBezTo>
                    <a:pt x="605" y="499"/>
                    <a:pt x="685" y="445"/>
                    <a:pt x="763" y="386"/>
                  </a:cubicBezTo>
                  <a:cubicBezTo>
                    <a:pt x="920" y="268"/>
                    <a:pt x="1067" y="140"/>
                    <a:pt x="1203" y="0"/>
                  </a:cubicBezTo>
                  <a:close/>
                </a:path>
              </a:pathLst>
            </a:custGeom>
            <a:solidFill>
              <a:srgbClr val="A7B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1"/>
            <p:cNvSpPr/>
            <p:nvPr/>
          </p:nvSpPr>
          <p:spPr>
            <a:xfrm>
              <a:off x="14700725" y="739850"/>
              <a:ext cx="33275" cy="6025"/>
            </a:xfrm>
            <a:custGeom>
              <a:avLst/>
              <a:gdLst/>
              <a:ahLst/>
              <a:cxnLst/>
              <a:rect l="l" t="t" r="r" b="b"/>
              <a:pathLst>
                <a:path w="1331" h="241" extrusionOk="0">
                  <a:moveTo>
                    <a:pt x="639" y="1"/>
                  </a:moveTo>
                  <a:cubicBezTo>
                    <a:pt x="537" y="1"/>
                    <a:pt x="435" y="8"/>
                    <a:pt x="334" y="23"/>
                  </a:cubicBezTo>
                  <a:cubicBezTo>
                    <a:pt x="219" y="37"/>
                    <a:pt x="107" y="68"/>
                    <a:pt x="1" y="112"/>
                  </a:cubicBezTo>
                  <a:cubicBezTo>
                    <a:pt x="106" y="158"/>
                    <a:pt x="218" y="192"/>
                    <a:pt x="331" y="210"/>
                  </a:cubicBezTo>
                  <a:cubicBezTo>
                    <a:pt x="450" y="230"/>
                    <a:pt x="572" y="240"/>
                    <a:pt x="692" y="240"/>
                  </a:cubicBezTo>
                  <a:cubicBezTo>
                    <a:pt x="794" y="240"/>
                    <a:pt x="896" y="233"/>
                    <a:pt x="996" y="219"/>
                  </a:cubicBezTo>
                  <a:cubicBezTo>
                    <a:pt x="1111" y="203"/>
                    <a:pt x="1223" y="173"/>
                    <a:pt x="1330" y="129"/>
                  </a:cubicBezTo>
                  <a:cubicBezTo>
                    <a:pt x="1224" y="82"/>
                    <a:pt x="1114" y="50"/>
                    <a:pt x="999" y="31"/>
                  </a:cubicBezTo>
                  <a:cubicBezTo>
                    <a:pt x="890" y="13"/>
                    <a:pt x="778" y="2"/>
                    <a:pt x="667" y="1"/>
                  </a:cubicBezTo>
                  <a:cubicBezTo>
                    <a:pt x="658" y="1"/>
                    <a:pt x="648" y="1"/>
                    <a:pt x="639" y="1"/>
                  </a:cubicBezTo>
                  <a:close/>
                </a:path>
              </a:pathLst>
            </a:custGeom>
            <a:solidFill>
              <a:srgbClr val="A7B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1"/>
            <p:cNvSpPr/>
            <p:nvPr/>
          </p:nvSpPr>
          <p:spPr>
            <a:xfrm>
              <a:off x="14363875" y="779875"/>
              <a:ext cx="300525" cy="166825"/>
            </a:xfrm>
            <a:custGeom>
              <a:avLst/>
              <a:gdLst/>
              <a:ahLst/>
              <a:cxnLst/>
              <a:rect l="l" t="t" r="r" b="b"/>
              <a:pathLst>
                <a:path w="12021" h="6673" extrusionOk="0">
                  <a:moveTo>
                    <a:pt x="71" y="0"/>
                  </a:moveTo>
                  <a:cubicBezTo>
                    <a:pt x="1" y="0"/>
                    <a:pt x="71" y="513"/>
                    <a:pt x="225" y="1244"/>
                  </a:cubicBezTo>
                  <a:cubicBezTo>
                    <a:pt x="308" y="1644"/>
                    <a:pt x="415" y="2108"/>
                    <a:pt x="539" y="2588"/>
                  </a:cubicBezTo>
                  <a:cubicBezTo>
                    <a:pt x="594" y="2797"/>
                    <a:pt x="651" y="3010"/>
                    <a:pt x="711" y="3222"/>
                  </a:cubicBezTo>
                  <a:cubicBezTo>
                    <a:pt x="788" y="3503"/>
                    <a:pt x="869" y="3783"/>
                    <a:pt x="954" y="4051"/>
                  </a:cubicBezTo>
                  <a:cubicBezTo>
                    <a:pt x="1271" y="5066"/>
                    <a:pt x="1610" y="5925"/>
                    <a:pt x="1876" y="6106"/>
                  </a:cubicBezTo>
                  <a:cubicBezTo>
                    <a:pt x="2605" y="6613"/>
                    <a:pt x="4846" y="6672"/>
                    <a:pt x="6010" y="6672"/>
                  </a:cubicBezTo>
                  <a:cubicBezTo>
                    <a:pt x="7175" y="6672"/>
                    <a:pt x="9417" y="6613"/>
                    <a:pt x="10144" y="6106"/>
                  </a:cubicBezTo>
                  <a:cubicBezTo>
                    <a:pt x="10410" y="5925"/>
                    <a:pt x="10750" y="5066"/>
                    <a:pt x="11067" y="4051"/>
                  </a:cubicBezTo>
                  <a:cubicBezTo>
                    <a:pt x="11150" y="3783"/>
                    <a:pt x="11232" y="3503"/>
                    <a:pt x="11309" y="3222"/>
                  </a:cubicBezTo>
                  <a:cubicBezTo>
                    <a:pt x="11370" y="3010"/>
                    <a:pt x="11425" y="2797"/>
                    <a:pt x="11482" y="2588"/>
                  </a:cubicBezTo>
                  <a:cubicBezTo>
                    <a:pt x="11604" y="2108"/>
                    <a:pt x="11712" y="1644"/>
                    <a:pt x="11796" y="1245"/>
                  </a:cubicBezTo>
                  <a:cubicBezTo>
                    <a:pt x="11949" y="513"/>
                    <a:pt x="12020" y="0"/>
                    <a:pt x="11949" y="0"/>
                  </a:cubicBezTo>
                  <a:close/>
                </a:path>
              </a:pathLst>
            </a:custGeom>
            <a:solidFill>
              <a:srgbClr val="FF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1"/>
            <p:cNvSpPr/>
            <p:nvPr/>
          </p:nvSpPr>
          <p:spPr>
            <a:xfrm>
              <a:off x="14363875" y="779875"/>
              <a:ext cx="300475" cy="166825"/>
            </a:xfrm>
            <a:custGeom>
              <a:avLst/>
              <a:gdLst/>
              <a:ahLst/>
              <a:cxnLst/>
              <a:rect l="l" t="t" r="r" b="b"/>
              <a:pathLst>
                <a:path w="12019" h="6673" extrusionOk="0">
                  <a:moveTo>
                    <a:pt x="1" y="0"/>
                  </a:moveTo>
                  <a:lnTo>
                    <a:pt x="1" y="6672"/>
                  </a:lnTo>
                  <a:lnTo>
                    <a:pt x="12019" y="6672"/>
                  </a:lnTo>
                  <a:lnTo>
                    <a:pt x="120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1"/>
            <p:cNvSpPr/>
            <p:nvPr/>
          </p:nvSpPr>
          <p:spPr>
            <a:xfrm>
              <a:off x="14393275" y="742400"/>
              <a:ext cx="241700" cy="241750"/>
            </a:xfrm>
            <a:custGeom>
              <a:avLst/>
              <a:gdLst/>
              <a:ahLst/>
              <a:cxnLst/>
              <a:rect l="l" t="t" r="r" b="b"/>
              <a:pathLst>
                <a:path w="9668" h="9670" extrusionOk="0">
                  <a:moveTo>
                    <a:pt x="4834" y="1"/>
                  </a:moveTo>
                  <a:cubicBezTo>
                    <a:pt x="2165" y="1"/>
                    <a:pt x="0" y="2165"/>
                    <a:pt x="0" y="4836"/>
                  </a:cubicBezTo>
                  <a:cubicBezTo>
                    <a:pt x="0" y="7505"/>
                    <a:pt x="2165" y="9669"/>
                    <a:pt x="4834" y="9669"/>
                  </a:cubicBezTo>
                  <a:cubicBezTo>
                    <a:pt x="7503" y="9669"/>
                    <a:pt x="9667" y="7505"/>
                    <a:pt x="9667" y="4836"/>
                  </a:cubicBezTo>
                  <a:cubicBezTo>
                    <a:pt x="9667" y="2165"/>
                    <a:pt x="7503" y="1"/>
                    <a:pt x="48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1"/>
            <p:cNvSpPr/>
            <p:nvPr/>
          </p:nvSpPr>
          <p:spPr>
            <a:xfrm>
              <a:off x="14453700" y="802850"/>
              <a:ext cx="120875" cy="120850"/>
            </a:xfrm>
            <a:custGeom>
              <a:avLst/>
              <a:gdLst/>
              <a:ahLst/>
              <a:cxnLst/>
              <a:rect l="l" t="t" r="r" b="b"/>
              <a:pathLst>
                <a:path w="4835" h="4834" extrusionOk="0">
                  <a:moveTo>
                    <a:pt x="2417" y="0"/>
                  </a:moveTo>
                  <a:cubicBezTo>
                    <a:pt x="1081" y="0"/>
                    <a:pt x="1" y="1083"/>
                    <a:pt x="1" y="2418"/>
                  </a:cubicBezTo>
                  <a:cubicBezTo>
                    <a:pt x="1" y="3752"/>
                    <a:pt x="1081" y="4834"/>
                    <a:pt x="2417" y="4834"/>
                  </a:cubicBezTo>
                  <a:cubicBezTo>
                    <a:pt x="3752" y="4834"/>
                    <a:pt x="4834" y="3752"/>
                    <a:pt x="4834" y="2418"/>
                  </a:cubicBezTo>
                  <a:cubicBezTo>
                    <a:pt x="4834" y="1083"/>
                    <a:pt x="3752" y="0"/>
                    <a:pt x="2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1"/>
            <p:cNvSpPr/>
            <p:nvPr/>
          </p:nvSpPr>
          <p:spPr>
            <a:xfrm>
              <a:off x="14275225" y="977025"/>
              <a:ext cx="771050" cy="1503950"/>
            </a:xfrm>
            <a:custGeom>
              <a:avLst/>
              <a:gdLst/>
              <a:ahLst/>
              <a:cxnLst/>
              <a:rect l="l" t="t" r="r" b="b"/>
              <a:pathLst>
                <a:path w="30842" h="60158" extrusionOk="0">
                  <a:moveTo>
                    <a:pt x="1" y="1"/>
                  </a:moveTo>
                  <a:lnTo>
                    <a:pt x="1" y="60157"/>
                  </a:lnTo>
                  <a:lnTo>
                    <a:pt x="30841" y="60157"/>
                  </a:lnTo>
                  <a:lnTo>
                    <a:pt x="308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1"/>
            <p:cNvSpPr/>
            <p:nvPr/>
          </p:nvSpPr>
          <p:spPr>
            <a:xfrm>
              <a:off x="14237850" y="941566"/>
              <a:ext cx="845800" cy="39625"/>
            </a:xfrm>
            <a:custGeom>
              <a:avLst/>
              <a:gdLst/>
              <a:ahLst/>
              <a:cxnLst/>
              <a:rect l="l" t="t" r="r" b="b"/>
              <a:pathLst>
                <a:path w="33832" h="1585" extrusionOk="0">
                  <a:moveTo>
                    <a:pt x="0" y="1"/>
                  </a:moveTo>
                  <a:lnTo>
                    <a:pt x="0" y="1585"/>
                  </a:lnTo>
                  <a:lnTo>
                    <a:pt x="33831" y="1585"/>
                  </a:lnTo>
                  <a:lnTo>
                    <a:pt x="3383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1"/>
            <p:cNvSpPr/>
            <p:nvPr/>
          </p:nvSpPr>
          <p:spPr>
            <a:xfrm>
              <a:off x="15083625" y="937425"/>
              <a:ext cx="266000" cy="39625"/>
            </a:xfrm>
            <a:custGeom>
              <a:avLst/>
              <a:gdLst/>
              <a:ahLst/>
              <a:cxnLst/>
              <a:rect l="l" t="t" r="r" b="b"/>
              <a:pathLst>
                <a:path w="10640" h="1585" extrusionOk="0">
                  <a:moveTo>
                    <a:pt x="0" y="1"/>
                  </a:moveTo>
                  <a:lnTo>
                    <a:pt x="0" y="1585"/>
                  </a:lnTo>
                  <a:lnTo>
                    <a:pt x="10639" y="1585"/>
                  </a:lnTo>
                  <a:lnTo>
                    <a:pt x="10639" y="1"/>
                  </a:lnTo>
                  <a:close/>
                </a:path>
              </a:pathLst>
            </a:custGeom>
            <a:solidFill>
              <a:srgbClr val="A6B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1"/>
            <p:cNvSpPr/>
            <p:nvPr/>
          </p:nvSpPr>
          <p:spPr>
            <a:xfrm>
              <a:off x="15046250" y="977025"/>
              <a:ext cx="261250" cy="1503950"/>
            </a:xfrm>
            <a:custGeom>
              <a:avLst/>
              <a:gdLst/>
              <a:ahLst/>
              <a:cxnLst/>
              <a:rect l="l" t="t" r="r" b="b"/>
              <a:pathLst>
                <a:path w="10450" h="60158" extrusionOk="0">
                  <a:moveTo>
                    <a:pt x="0" y="1"/>
                  </a:moveTo>
                  <a:lnTo>
                    <a:pt x="0" y="60157"/>
                  </a:lnTo>
                  <a:lnTo>
                    <a:pt x="10450" y="60157"/>
                  </a:lnTo>
                  <a:lnTo>
                    <a:pt x="104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1"/>
            <p:cNvSpPr/>
            <p:nvPr/>
          </p:nvSpPr>
          <p:spPr>
            <a:xfrm>
              <a:off x="14353525" y="1124200"/>
              <a:ext cx="614450" cy="351375"/>
            </a:xfrm>
            <a:custGeom>
              <a:avLst/>
              <a:gdLst/>
              <a:ahLst/>
              <a:cxnLst/>
              <a:rect l="l" t="t" r="r" b="b"/>
              <a:pathLst>
                <a:path w="24578" h="14055" extrusionOk="0">
                  <a:moveTo>
                    <a:pt x="24123" y="454"/>
                  </a:moveTo>
                  <a:lnTo>
                    <a:pt x="24123" y="13601"/>
                  </a:lnTo>
                  <a:lnTo>
                    <a:pt x="454" y="13601"/>
                  </a:lnTo>
                  <a:lnTo>
                    <a:pt x="454" y="454"/>
                  </a:lnTo>
                  <a:close/>
                  <a:moveTo>
                    <a:pt x="0" y="1"/>
                  </a:moveTo>
                  <a:lnTo>
                    <a:pt x="0" y="14055"/>
                  </a:lnTo>
                  <a:lnTo>
                    <a:pt x="24577" y="14055"/>
                  </a:lnTo>
                  <a:lnTo>
                    <a:pt x="245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1"/>
            <p:cNvSpPr/>
            <p:nvPr/>
          </p:nvSpPr>
          <p:spPr>
            <a:xfrm>
              <a:off x="14576300" y="1228850"/>
              <a:ext cx="117800" cy="67750"/>
            </a:xfrm>
            <a:custGeom>
              <a:avLst/>
              <a:gdLst/>
              <a:ahLst/>
              <a:cxnLst/>
              <a:rect l="l" t="t" r="r" b="b"/>
              <a:pathLst>
                <a:path w="4712" h="2710" extrusionOk="0">
                  <a:moveTo>
                    <a:pt x="0" y="1"/>
                  </a:moveTo>
                  <a:lnTo>
                    <a:pt x="0" y="2709"/>
                  </a:lnTo>
                  <a:lnTo>
                    <a:pt x="4712" y="2709"/>
                  </a:lnTo>
                  <a:lnTo>
                    <a:pt x="47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1"/>
            <p:cNvSpPr/>
            <p:nvPr/>
          </p:nvSpPr>
          <p:spPr>
            <a:xfrm>
              <a:off x="14605450" y="1228325"/>
              <a:ext cx="129175" cy="68850"/>
            </a:xfrm>
            <a:custGeom>
              <a:avLst/>
              <a:gdLst/>
              <a:ahLst/>
              <a:cxnLst/>
              <a:rect l="l" t="t" r="r" b="b"/>
              <a:pathLst>
                <a:path w="5167" h="2754" extrusionOk="0">
                  <a:moveTo>
                    <a:pt x="4711" y="452"/>
                  </a:moveTo>
                  <a:lnTo>
                    <a:pt x="4711" y="2298"/>
                  </a:lnTo>
                  <a:lnTo>
                    <a:pt x="455" y="2298"/>
                  </a:lnTo>
                  <a:lnTo>
                    <a:pt x="455" y="452"/>
                  </a:lnTo>
                  <a:close/>
                  <a:moveTo>
                    <a:pt x="1" y="0"/>
                  </a:moveTo>
                  <a:lnTo>
                    <a:pt x="1" y="2754"/>
                  </a:lnTo>
                  <a:lnTo>
                    <a:pt x="5166" y="2754"/>
                  </a:lnTo>
                  <a:lnTo>
                    <a:pt x="51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1"/>
            <p:cNvSpPr/>
            <p:nvPr/>
          </p:nvSpPr>
          <p:spPr>
            <a:xfrm>
              <a:off x="14353525" y="1553775"/>
              <a:ext cx="614450" cy="351400"/>
            </a:xfrm>
            <a:custGeom>
              <a:avLst/>
              <a:gdLst/>
              <a:ahLst/>
              <a:cxnLst/>
              <a:rect l="l" t="t" r="r" b="b"/>
              <a:pathLst>
                <a:path w="24578" h="14056" extrusionOk="0">
                  <a:moveTo>
                    <a:pt x="24123" y="455"/>
                  </a:moveTo>
                  <a:lnTo>
                    <a:pt x="24123" y="13601"/>
                  </a:lnTo>
                  <a:lnTo>
                    <a:pt x="454" y="13601"/>
                  </a:lnTo>
                  <a:lnTo>
                    <a:pt x="454" y="455"/>
                  </a:lnTo>
                  <a:close/>
                  <a:moveTo>
                    <a:pt x="0" y="1"/>
                  </a:moveTo>
                  <a:lnTo>
                    <a:pt x="0" y="14055"/>
                  </a:lnTo>
                  <a:lnTo>
                    <a:pt x="24577" y="14055"/>
                  </a:lnTo>
                  <a:lnTo>
                    <a:pt x="245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1"/>
            <p:cNvSpPr/>
            <p:nvPr/>
          </p:nvSpPr>
          <p:spPr>
            <a:xfrm>
              <a:off x="14576300" y="1658450"/>
              <a:ext cx="117800" cy="67725"/>
            </a:xfrm>
            <a:custGeom>
              <a:avLst/>
              <a:gdLst/>
              <a:ahLst/>
              <a:cxnLst/>
              <a:rect l="l" t="t" r="r" b="b"/>
              <a:pathLst>
                <a:path w="4712" h="2709" extrusionOk="0">
                  <a:moveTo>
                    <a:pt x="0" y="0"/>
                  </a:moveTo>
                  <a:lnTo>
                    <a:pt x="0" y="2709"/>
                  </a:lnTo>
                  <a:lnTo>
                    <a:pt x="4712" y="2709"/>
                  </a:lnTo>
                  <a:lnTo>
                    <a:pt x="47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1"/>
            <p:cNvSpPr/>
            <p:nvPr/>
          </p:nvSpPr>
          <p:spPr>
            <a:xfrm>
              <a:off x="14605450" y="1657850"/>
              <a:ext cx="129175" cy="68875"/>
            </a:xfrm>
            <a:custGeom>
              <a:avLst/>
              <a:gdLst/>
              <a:ahLst/>
              <a:cxnLst/>
              <a:rect l="l" t="t" r="r" b="b"/>
              <a:pathLst>
                <a:path w="5167" h="2755" extrusionOk="0">
                  <a:moveTo>
                    <a:pt x="4711" y="456"/>
                  </a:moveTo>
                  <a:lnTo>
                    <a:pt x="4711" y="2301"/>
                  </a:lnTo>
                  <a:lnTo>
                    <a:pt x="455" y="2301"/>
                  </a:lnTo>
                  <a:lnTo>
                    <a:pt x="455" y="456"/>
                  </a:lnTo>
                  <a:close/>
                  <a:moveTo>
                    <a:pt x="1" y="1"/>
                  </a:moveTo>
                  <a:lnTo>
                    <a:pt x="1" y="2754"/>
                  </a:lnTo>
                  <a:lnTo>
                    <a:pt x="5166" y="2754"/>
                  </a:lnTo>
                  <a:lnTo>
                    <a:pt x="516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1"/>
            <p:cNvSpPr/>
            <p:nvPr/>
          </p:nvSpPr>
          <p:spPr>
            <a:xfrm>
              <a:off x="14353525" y="1983350"/>
              <a:ext cx="614450" cy="351400"/>
            </a:xfrm>
            <a:custGeom>
              <a:avLst/>
              <a:gdLst/>
              <a:ahLst/>
              <a:cxnLst/>
              <a:rect l="l" t="t" r="r" b="b"/>
              <a:pathLst>
                <a:path w="24578" h="14056" extrusionOk="0">
                  <a:moveTo>
                    <a:pt x="24123" y="455"/>
                  </a:moveTo>
                  <a:lnTo>
                    <a:pt x="24123" y="13601"/>
                  </a:lnTo>
                  <a:lnTo>
                    <a:pt x="454" y="13601"/>
                  </a:lnTo>
                  <a:lnTo>
                    <a:pt x="454" y="455"/>
                  </a:lnTo>
                  <a:close/>
                  <a:moveTo>
                    <a:pt x="0" y="1"/>
                  </a:moveTo>
                  <a:lnTo>
                    <a:pt x="0" y="14055"/>
                  </a:lnTo>
                  <a:lnTo>
                    <a:pt x="24577" y="14055"/>
                  </a:lnTo>
                  <a:lnTo>
                    <a:pt x="245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1"/>
            <p:cNvSpPr/>
            <p:nvPr/>
          </p:nvSpPr>
          <p:spPr>
            <a:xfrm>
              <a:off x="14576300" y="2088025"/>
              <a:ext cx="117800" cy="67700"/>
            </a:xfrm>
            <a:custGeom>
              <a:avLst/>
              <a:gdLst/>
              <a:ahLst/>
              <a:cxnLst/>
              <a:rect l="l" t="t" r="r" b="b"/>
              <a:pathLst>
                <a:path w="4712" h="2708" extrusionOk="0">
                  <a:moveTo>
                    <a:pt x="0" y="0"/>
                  </a:moveTo>
                  <a:lnTo>
                    <a:pt x="0" y="2707"/>
                  </a:lnTo>
                  <a:lnTo>
                    <a:pt x="4712" y="2707"/>
                  </a:lnTo>
                  <a:lnTo>
                    <a:pt x="47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1"/>
            <p:cNvSpPr/>
            <p:nvPr/>
          </p:nvSpPr>
          <p:spPr>
            <a:xfrm>
              <a:off x="14605450" y="2087450"/>
              <a:ext cx="129175" cy="68850"/>
            </a:xfrm>
            <a:custGeom>
              <a:avLst/>
              <a:gdLst/>
              <a:ahLst/>
              <a:cxnLst/>
              <a:rect l="l" t="t" r="r" b="b"/>
              <a:pathLst>
                <a:path w="5167" h="2754" extrusionOk="0">
                  <a:moveTo>
                    <a:pt x="4711" y="454"/>
                  </a:moveTo>
                  <a:lnTo>
                    <a:pt x="4711" y="2300"/>
                  </a:lnTo>
                  <a:lnTo>
                    <a:pt x="455" y="2300"/>
                  </a:lnTo>
                  <a:lnTo>
                    <a:pt x="455" y="454"/>
                  </a:lnTo>
                  <a:close/>
                  <a:moveTo>
                    <a:pt x="1" y="0"/>
                  </a:moveTo>
                  <a:lnTo>
                    <a:pt x="1" y="2754"/>
                  </a:lnTo>
                  <a:lnTo>
                    <a:pt x="5166" y="2754"/>
                  </a:lnTo>
                  <a:lnTo>
                    <a:pt x="51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1"/>
            <p:cNvSpPr/>
            <p:nvPr/>
          </p:nvSpPr>
          <p:spPr>
            <a:xfrm>
              <a:off x="14742450" y="507275"/>
              <a:ext cx="124500" cy="430175"/>
            </a:xfrm>
            <a:custGeom>
              <a:avLst/>
              <a:gdLst/>
              <a:ahLst/>
              <a:cxnLst/>
              <a:rect l="l" t="t" r="r" b="b"/>
              <a:pathLst>
                <a:path w="4980" h="17207" extrusionOk="0">
                  <a:moveTo>
                    <a:pt x="0" y="0"/>
                  </a:moveTo>
                  <a:lnTo>
                    <a:pt x="0" y="17207"/>
                  </a:lnTo>
                  <a:lnTo>
                    <a:pt x="4979" y="17207"/>
                  </a:lnTo>
                  <a:lnTo>
                    <a:pt x="4979" y="0"/>
                  </a:lnTo>
                  <a:close/>
                </a:path>
              </a:pathLst>
            </a:custGeom>
            <a:solidFill>
              <a:srgbClr val="A6B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1"/>
            <p:cNvSpPr/>
            <p:nvPr/>
          </p:nvSpPr>
          <p:spPr>
            <a:xfrm>
              <a:off x="14866925" y="507275"/>
              <a:ext cx="62250" cy="430175"/>
            </a:xfrm>
            <a:custGeom>
              <a:avLst/>
              <a:gdLst/>
              <a:ahLst/>
              <a:cxnLst/>
              <a:rect l="l" t="t" r="r" b="b"/>
              <a:pathLst>
                <a:path w="2490" h="17207" extrusionOk="0">
                  <a:moveTo>
                    <a:pt x="0" y="0"/>
                  </a:moveTo>
                  <a:lnTo>
                    <a:pt x="0" y="17207"/>
                  </a:lnTo>
                  <a:lnTo>
                    <a:pt x="2489" y="17207"/>
                  </a:lnTo>
                  <a:lnTo>
                    <a:pt x="2489" y="0"/>
                  </a:lnTo>
                  <a:close/>
                </a:path>
              </a:pathLst>
            </a:custGeom>
            <a:solidFill>
              <a:srgbClr val="4B5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1"/>
            <p:cNvSpPr/>
            <p:nvPr/>
          </p:nvSpPr>
          <p:spPr>
            <a:xfrm>
              <a:off x="14776725" y="548350"/>
              <a:ext cx="53925" cy="51850"/>
            </a:xfrm>
            <a:custGeom>
              <a:avLst/>
              <a:gdLst/>
              <a:ahLst/>
              <a:cxnLst/>
              <a:rect l="l" t="t" r="r" b="b"/>
              <a:pathLst>
                <a:path w="2157" h="2074" extrusionOk="0">
                  <a:moveTo>
                    <a:pt x="1120" y="1"/>
                  </a:moveTo>
                  <a:cubicBezTo>
                    <a:pt x="850" y="1"/>
                    <a:pt x="585" y="106"/>
                    <a:pt x="386" y="305"/>
                  </a:cubicBezTo>
                  <a:cubicBezTo>
                    <a:pt x="90" y="600"/>
                    <a:pt x="1" y="1047"/>
                    <a:pt x="162" y="1434"/>
                  </a:cubicBezTo>
                  <a:cubicBezTo>
                    <a:pt x="322" y="1821"/>
                    <a:pt x="701" y="2074"/>
                    <a:pt x="1120" y="2074"/>
                  </a:cubicBezTo>
                  <a:cubicBezTo>
                    <a:pt x="1693" y="2074"/>
                    <a:pt x="2157" y="1610"/>
                    <a:pt x="2157" y="1038"/>
                  </a:cubicBezTo>
                  <a:cubicBezTo>
                    <a:pt x="2157" y="618"/>
                    <a:pt x="1904" y="241"/>
                    <a:pt x="1517" y="80"/>
                  </a:cubicBezTo>
                  <a:cubicBezTo>
                    <a:pt x="1388" y="27"/>
                    <a:pt x="1254" y="1"/>
                    <a:pt x="1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1"/>
            <p:cNvSpPr/>
            <p:nvPr/>
          </p:nvSpPr>
          <p:spPr>
            <a:xfrm>
              <a:off x="14789875" y="559450"/>
              <a:ext cx="29650" cy="29675"/>
            </a:xfrm>
            <a:custGeom>
              <a:avLst/>
              <a:gdLst/>
              <a:ahLst/>
              <a:cxnLst/>
              <a:rect l="l" t="t" r="r" b="b"/>
              <a:pathLst>
                <a:path w="1186" h="1187" extrusionOk="0">
                  <a:moveTo>
                    <a:pt x="594" y="1"/>
                  </a:moveTo>
                  <a:cubicBezTo>
                    <a:pt x="266" y="1"/>
                    <a:pt x="0" y="267"/>
                    <a:pt x="0" y="593"/>
                  </a:cubicBezTo>
                  <a:cubicBezTo>
                    <a:pt x="0" y="920"/>
                    <a:pt x="266" y="1186"/>
                    <a:pt x="594" y="1186"/>
                  </a:cubicBezTo>
                  <a:cubicBezTo>
                    <a:pt x="921" y="1186"/>
                    <a:pt x="1186" y="920"/>
                    <a:pt x="1186" y="593"/>
                  </a:cubicBezTo>
                  <a:cubicBezTo>
                    <a:pt x="1186" y="267"/>
                    <a:pt x="921" y="1"/>
                    <a:pt x="594" y="1"/>
                  </a:cubicBezTo>
                  <a:close/>
                </a:path>
              </a:pathLst>
            </a:custGeom>
            <a:solidFill>
              <a:srgbClr val="4B5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1"/>
            <p:cNvSpPr/>
            <p:nvPr/>
          </p:nvSpPr>
          <p:spPr>
            <a:xfrm>
              <a:off x="14742450" y="748700"/>
              <a:ext cx="124500" cy="114600"/>
            </a:xfrm>
            <a:custGeom>
              <a:avLst/>
              <a:gdLst/>
              <a:ahLst/>
              <a:cxnLst/>
              <a:rect l="l" t="t" r="r" b="b"/>
              <a:pathLst>
                <a:path w="4980" h="4584" extrusionOk="0">
                  <a:moveTo>
                    <a:pt x="0" y="0"/>
                  </a:moveTo>
                  <a:lnTo>
                    <a:pt x="0" y="4584"/>
                  </a:lnTo>
                  <a:lnTo>
                    <a:pt x="4979" y="4584"/>
                  </a:lnTo>
                  <a:lnTo>
                    <a:pt x="49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1"/>
            <p:cNvSpPr/>
            <p:nvPr/>
          </p:nvSpPr>
          <p:spPr>
            <a:xfrm>
              <a:off x="14900375" y="548375"/>
              <a:ext cx="124475" cy="389075"/>
            </a:xfrm>
            <a:custGeom>
              <a:avLst/>
              <a:gdLst/>
              <a:ahLst/>
              <a:cxnLst/>
              <a:rect l="l" t="t" r="r" b="b"/>
              <a:pathLst>
                <a:path w="4979" h="15563" extrusionOk="0">
                  <a:moveTo>
                    <a:pt x="1" y="0"/>
                  </a:moveTo>
                  <a:lnTo>
                    <a:pt x="1" y="15563"/>
                  </a:lnTo>
                  <a:lnTo>
                    <a:pt x="4978" y="15563"/>
                  </a:lnTo>
                  <a:lnTo>
                    <a:pt x="4978" y="0"/>
                  </a:lnTo>
                  <a:close/>
                </a:path>
              </a:pathLst>
            </a:custGeom>
            <a:solidFill>
              <a:srgbClr val="CEE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1"/>
            <p:cNvSpPr/>
            <p:nvPr/>
          </p:nvSpPr>
          <p:spPr>
            <a:xfrm>
              <a:off x="14936675" y="589100"/>
              <a:ext cx="51850" cy="51825"/>
            </a:xfrm>
            <a:custGeom>
              <a:avLst/>
              <a:gdLst/>
              <a:ahLst/>
              <a:cxnLst/>
              <a:rect l="l" t="t" r="r" b="b"/>
              <a:pathLst>
                <a:path w="2074" h="2073" extrusionOk="0">
                  <a:moveTo>
                    <a:pt x="1037" y="0"/>
                  </a:moveTo>
                  <a:cubicBezTo>
                    <a:pt x="464" y="0"/>
                    <a:pt x="0" y="464"/>
                    <a:pt x="0" y="1036"/>
                  </a:cubicBezTo>
                  <a:cubicBezTo>
                    <a:pt x="0" y="1609"/>
                    <a:pt x="464" y="2073"/>
                    <a:pt x="1037" y="2073"/>
                  </a:cubicBezTo>
                  <a:cubicBezTo>
                    <a:pt x="1609" y="2073"/>
                    <a:pt x="2073" y="1609"/>
                    <a:pt x="2073" y="1036"/>
                  </a:cubicBezTo>
                  <a:cubicBezTo>
                    <a:pt x="2073" y="464"/>
                    <a:pt x="1609" y="0"/>
                    <a:pt x="10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1"/>
            <p:cNvSpPr/>
            <p:nvPr/>
          </p:nvSpPr>
          <p:spPr>
            <a:xfrm>
              <a:off x="14947750" y="600175"/>
              <a:ext cx="29675" cy="29675"/>
            </a:xfrm>
            <a:custGeom>
              <a:avLst/>
              <a:gdLst/>
              <a:ahLst/>
              <a:cxnLst/>
              <a:rect l="l" t="t" r="r" b="b"/>
              <a:pathLst>
                <a:path w="1187" h="1187" extrusionOk="0">
                  <a:moveTo>
                    <a:pt x="594" y="1"/>
                  </a:moveTo>
                  <a:cubicBezTo>
                    <a:pt x="267" y="1"/>
                    <a:pt x="1" y="266"/>
                    <a:pt x="1" y="593"/>
                  </a:cubicBezTo>
                  <a:cubicBezTo>
                    <a:pt x="1" y="920"/>
                    <a:pt x="267" y="1186"/>
                    <a:pt x="594" y="1186"/>
                  </a:cubicBezTo>
                  <a:cubicBezTo>
                    <a:pt x="922" y="1186"/>
                    <a:pt x="1187" y="920"/>
                    <a:pt x="1187" y="593"/>
                  </a:cubicBezTo>
                  <a:cubicBezTo>
                    <a:pt x="1187" y="266"/>
                    <a:pt x="922" y="1"/>
                    <a:pt x="594" y="1"/>
                  </a:cubicBezTo>
                  <a:close/>
                </a:path>
              </a:pathLst>
            </a:custGeom>
            <a:solidFill>
              <a:srgbClr val="4B5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1"/>
            <p:cNvSpPr/>
            <p:nvPr/>
          </p:nvSpPr>
          <p:spPr>
            <a:xfrm>
              <a:off x="14900375" y="766725"/>
              <a:ext cx="124475" cy="103650"/>
            </a:xfrm>
            <a:custGeom>
              <a:avLst/>
              <a:gdLst/>
              <a:ahLst/>
              <a:cxnLst/>
              <a:rect l="l" t="t" r="r" b="b"/>
              <a:pathLst>
                <a:path w="4979" h="4146" extrusionOk="0">
                  <a:moveTo>
                    <a:pt x="1" y="1"/>
                  </a:moveTo>
                  <a:lnTo>
                    <a:pt x="1" y="4145"/>
                  </a:lnTo>
                  <a:lnTo>
                    <a:pt x="4978" y="4145"/>
                  </a:lnTo>
                  <a:lnTo>
                    <a:pt x="49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1"/>
            <p:cNvSpPr/>
            <p:nvPr/>
          </p:nvSpPr>
          <p:spPr>
            <a:xfrm>
              <a:off x="15024825" y="548375"/>
              <a:ext cx="62250" cy="389075"/>
            </a:xfrm>
            <a:custGeom>
              <a:avLst/>
              <a:gdLst/>
              <a:ahLst/>
              <a:cxnLst/>
              <a:rect l="l" t="t" r="r" b="b"/>
              <a:pathLst>
                <a:path w="2490" h="15563" extrusionOk="0">
                  <a:moveTo>
                    <a:pt x="0" y="0"/>
                  </a:moveTo>
                  <a:lnTo>
                    <a:pt x="0" y="15563"/>
                  </a:lnTo>
                  <a:lnTo>
                    <a:pt x="2489" y="15563"/>
                  </a:lnTo>
                  <a:lnTo>
                    <a:pt x="2489" y="0"/>
                  </a:lnTo>
                  <a:close/>
                </a:path>
              </a:pathLst>
            </a:custGeom>
            <a:solidFill>
              <a:srgbClr val="A7B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1"/>
            <p:cNvSpPr/>
            <p:nvPr/>
          </p:nvSpPr>
          <p:spPr>
            <a:xfrm>
              <a:off x="15055950" y="527925"/>
              <a:ext cx="124475" cy="409525"/>
            </a:xfrm>
            <a:custGeom>
              <a:avLst/>
              <a:gdLst/>
              <a:ahLst/>
              <a:cxnLst/>
              <a:rect l="l" t="t" r="r" b="b"/>
              <a:pathLst>
                <a:path w="4979" h="16381" extrusionOk="0">
                  <a:moveTo>
                    <a:pt x="0" y="1"/>
                  </a:moveTo>
                  <a:lnTo>
                    <a:pt x="0" y="16381"/>
                  </a:lnTo>
                  <a:lnTo>
                    <a:pt x="4978" y="16381"/>
                  </a:lnTo>
                  <a:lnTo>
                    <a:pt x="49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1"/>
            <p:cNvSpPr/>
            <p:nvPr/>
          </p:nvSpPr>
          <p:spPr>
            <a:xfrm>
              <a:off x="15090200" y="570125"/>
              <a:ext cx="53875" cy="51825"/>
            </a:xfrm>
            <a:custGeom>
              <a:avLst/>
              <a:gdLst/>
              <a:ahLst/>
              <a:cxnLst/>
              <a:rect l="l" t="t" r="r" b="b"/>
              <a:pathLst>
                <a:path w="2155" h="2073" extrusionOk="0">
                  <a:moveTo>
                    <a:pt x="1118" y="0"/>
                  </a:moveTo>
                  <a:cubicBezTo>
                    <a:pt x="849" y="0"/>
                    <a:pt x="584" y="106"/>
                    <a:pt x="386" y="304"/>
                  </a:cubicBezTo>
                  <a:cubicBezTo>
                    <a:pt x="89" y="601"/>
                    <a:pt x="1" y="1046"/>
                    <a:pt x="162" y="1434"/>
                  </a:cubicBezTo>
                  <a:cubicBezTo>
                    <a:pt x="322" y="1821"/>
                    <a:pt x="700" y="2073"/>
                    <a:pt x="1119" y="2073"/>
                  </a:cubicBezTo>
                  <a:cubicBezTo>
                    <a:pt x="1691" y="2073"/>
                    <a:pt x="2155" y="1609"/>
                    <a:pt x="2155" y="1037"/>
                  </a:cubicBezTo>
                  <a:cubicBezTo>
                    <a:pt x="2155" y="618"/>
                    <a:pt x="1903" y="240"/>
                    <a:pt x="1516" y="80"/>
                  </a:cubicBezTo>
                  <a:cubicBezTo>
                    <a:pt x="1387" y="26"/>
                    <a:pt x="1252" y="0"/>
                    <a:pt x="1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1"/>
            <p:cNvSpPr/>
            <p:nvPr/>
          </p:nvSpPr>
          <p:spPr>
            <a:xfrm>
              <a:off x="15103325" y="581200"/>
              <a:ext cx="29675" cy="29675"/>
            </a:xfrm>
            <a:custGeom>
              <a:avLst/>
              <a:gdLst/>
              <a:ahLst/>
              <a:cxnLst/>
              <a:rect l="l" t="t" r="r" b="b"/>
              <a:pathLst>
                <a:path w="1187" h="1187" extrusionOk="0">
                  <a:moveTo>
                    <a:pt x="594" y="1"/>
                  </a:moveTo>
                  <a:cubicBezTo>
                    <a:pt x="267" y="1"/>
                    <a:pt x="1" y="267"/>
                    <a:pt x="1" y="594"/>
                  </a:cubicBezTo>
                  <a:cubicBezTo>
                    <a:pt x="1" y="921"/>
                    <a:pt x="267" y="1186"/>
                    <a:pt x="594" y="1186"/>
                  </a:cubicBezTo>
                  <a:cubicBezTo>
                    <a:pt x="922" y="1186"/>
                    <a:pt x="1186" y="921"/>
                    <a:pt x="1186" y="594"/>
                  </a:cubicBezTo>
                  <a:cubicBezTo>
                    <a:pt x="1186" y="267"/>
                    <a:pt x="922" y="1"/>
                    <a:pt x="5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1"/>
            <p:cNvSpPr/>
            <p:nvPr/>
          </p:nvSpPr>
          <p:spPr>
            <a:xfrm>
              <a:off x="15055950" y="766725"/>
              <a:ext cx="124475" cy="103650"/>
            </a:xfrm>
            <a:custGeom>
              <a:avLst/>
              <a:gdLst/>
              <a:ahLst/>
              <a:cxnLst/>
              <a:rect l="l" t="t" r="r" b="b"/>
              <a:pathLst>
                <a:path w="4979" h="4146" extrusionOk="0">
                  <a:moveTo>
                    <a:pt x="0" y="1"/>
                  </a:moveTo>
                  <a:lnTo>
                    <a:pt x="0" y="4145"/>
                  </a:lnTo>
                  <a:lnTo>
                    <a:pt x="4978" y="4145"/>
                  </a:lnTo>
                  <a:lnTo>
                    <a:pt x="49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1"/>
            <p:cNvSpPr/>
            <p:nvPr/>
          </p:nvSpPr>
          <p:spPr>
            <a:xfrm>
              <a:off x="15172772" y="527927"/>
              <a:ext cx="69854" cy="409525"/>
            </a:xfrm>
            <a:custGeom>
              <a:avLst/>
              <a:gdLst/>
              <a:ahLst/>
              <a:cxnLst/>
              <a:rect l="l" t="t" r="r" b="b"/>
              <a:pathLst>
                <a:path w="2489" h="16381" extrusionOk="0">
                  <a:moveTo>
                    <a:pt x="0" y="1"/>
                  </a:moveTo>
                  <a:lnTo>
                    <a:pt x="0" y="16381"/>
                  </a:lnTo>
                  <a:lnTo>
                    <a:pt x="2489" y="16381"/>
                  </a:lnTo>
                  <a:lnTo>
                    <a:pt x="248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1"/>
            <p:cNvSpPr/>
            <p:nvPr/>
          </p:nvSpPr>
          <p:spPr>
            <a:xfrm>
              <a:off x="14624800" y="217225"/>
              <a:ext cx="559950" cy="593100"/>
            </a:xfrm>
            <a:custGeom>
              <a:avLst/>
              <a:gdLst/>
              <a:ahLst/>
              <a:cxnLst/>
              <a:rect l="l" t="t" r="r" b="b"/>
              <a:pathLst>
                <a:path w="22398" h="23724" extrusionOk="0">
                  <a:moveTo>
                    <a:pt x="12404" y="0"/>
                  </a:moveTo>
                  <a:cubicBezTo>
                    <a:pt x="10976" y="0"/>
                    <a:pt x="10039" y="382"/>
                    <a:pt x="9664" y="540"/>
                  </a:cubicBezTo>
                  <a:cubicBezTo>
                    <a:pt x="7520" y="1442"/>
                    <a:pt x="6392" y="4801"/>
                    <a:pt x="6415" y="7348"/>
                  </a:cubicBezTo>
                  <a:cubicBezTo>
                    <a:pt x="6434" y="9537"/>
                    <a:pt x="2763" y="9615"/>
                    <a:pt x="1316" y="14338"/>
                  </a:cubicBezTo>
                  <a:cubicBezTo>
                    <a:pt x="1" y="18632"/>
                    <a:pt x="3160" y="22225"/>
                    <a:pt x="8190" y="23361"/>
                  </a:cubicBezTo>
                  <a:cubicBezTo>
                    <a:pt x="9293" y="23610"/>
                    <a:pt x="10341" y="23724"/>
                    <a:pt x="11322" y="23724"/>
                  </a:cubicBezTo>
                  <a:cubicBezTo>
                    <a:pt x="15956" y="23724"/>
                    <a:pt x="19104" y="21192"/>
                    <a:pt x="19583" y="18446"/>
                  </a:cubicBezTo>
                  <a:cubicBezTo>
                    <a:pt x="20163" y="15120"/>
                    <a:pt x="18199" y="13810"/>
                    <a:pt x="18615" y="11797"/>
                  </a:cubicBezTo>
                  <a:cubicBezTo>
                    <a:pt x="19033" y="9784"/>
                    <a:pt x="22397" y="4180"/>
                    <a:pt x="17854" y="1617"/>
                  </a:cubicBezTo>
                  <a:cubicBezTo>
                    <a:pt x="15622" y="357"/>
                    <a:pt x="13784" y="0"/>
                    <a:pt x="12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1"/>
            <p:cNvSpPr/>
            <p:nvPr/>
          </p:nvSpPr>
          <p:spPr>
            <a:xfrm>
              <a:off x="14911475" y="554275"/>
              <a:ext cx="323675" cy="718525"/>
            </a:xfrm>
            <a:custGeom>
              <a:avLst/>
              <a:gdLst/>
              <a:ahLst/>
              <a:cxnLst/>
              <a:rect l="l" t="t" r="r" b="b"/>
              <a:pathLst>
                <a:path w="12947" h="28741" extrusionOk="0">
                  <a:moveTo>
                    <a:pt x="3115" y="0"/>
                  </a:moveTo>
                  <a:cubicBezTo>
                    <a:pt x="2208" y="0"/>
                    <a:pt x="1354" y="550"/>
                    <a:pt x="949" y="1971"/>
                  </a:cubicBezTo>
                  <a:cubicBezTo>
                    <a:pt x="0" y="5286"/>
                    <a:pt x="4147" y="15276"/>
                    <a:pt x="4479" y="16095"/>
                  </a:cubicBezTo>
                  <a:cubicBezTo>
                    <a:pt x="4811" y="16912"/>
                    <a:pt x="8233" y="26580"/>
                    <a:pt x="9269" y="27975"/>
                  </a:cubicBezTo>
                  <a:cubicBezTo>
                    <a:pt x="9670" y="28515"/>
                    <a:pt x="10177" y="28741"/>
                    <a:pt x="10679" y="28741"/>
                  </a:cubicBezTo>
                  <a:cubicBezTo>
                    <a:pt x="11642" y="28741"/>
                    <a:pt x="12586" y="27911"/>
                    <a:pt x="12730" y="26888"/>
                  </a:cubicBezTo>
                  <a:cubicBezTo>
                    <a:pt x="12946" y="25330"/>
                    <a:pt x="9577" y="15338"/>
                    <a:pt x="9282" y="13951"/>
                  </a:cubicBezTo>
                  <a:cubicBezTo>
                    <a:pt x="8985" y="12562"/>
                    <a:pt x="7721" y="3910"/>
                    <a:pt x="5560" y="1278"/>
                  </a:cubicBezTo>
                  <a:cubicBezTo>
                    <a:pt x="4942" y="527"/>
                    <a:pt x="4003" y="0"/>
                    <a:pt x="3115" y="0"/>
                  </a:cubicBez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1"/>
            <p:cNvSpPr/>
            <p:nvPr/>
          </p:nvSpPr>
          <p:spPr>
            <a:xfrm>
              <a:off x="15116325" y="1183400"/>
              <a:ext cx="121175" cy="168975"/>
            </a:xfrm>
            <a:custGeom>
              <a:avLst/>
              <a:gdLst/>
              <a:ahLst/>
              <a:cxnLst/>
              <a:rect l="l" t="t" r="r" b="b"/>
              <a:pathLst>
                <a:path w="4847" h="6759" extrusionOk="0">
                  <a:moveTo>
                    <a:pt x="4329" y="1"/>
                  </a:moveTo>
                  <a:lnTo>
                    <a:pt x="442" y="1633"/>
                  </a:lnTo>
                  <a:cubicBezTo>
                    <a:pt x="703" y="1951"/>
                    <a:pt x="124" y="3221"/>
                    <a:pt x="972" y="4027"/>
                  </a:cubicBezTo>
                  <a:cubicBezTo>
                    <a:pt x="2038" y="5045"/>
                    <a:pt x="0" y="5999"/>
                    <a:pt x="29" y="6376"/>
                  </a:cubicBezTo>
                  <a:cubicBezTo>
                    <a:pt x="38" y="6471"/>
                    <a:pt x="183" y="6558"/>
                    <a:pt x="402" y="6625"/>
                  </a:cubicBezTo>
                  <a:cubicBezTo>
                    <a:pt x="418" y="6628"/>
                    <a:pt x="438" y="6632"/>
                    <a:pt x="460" y="6637"/>
                  </a:cubicBezTo>
                  <a:cubicBezTo>
                    <a:pt x="639" y="6686"/>
                    <a:pt x="823" y="6719"/>
                    <a:pt x="1010" y="6735"/>
                  </a:cubicBezTo>
                  <a:cubicBezTo>
                    <a:pt x="1027" y="6735"/>
                    <a:pt x="1043" y="6740"/>
                    <a:pt x="1063" y="6740"/>
                  </a:cubicBezTo>
                  <a:lnTo>
                    <a:pt x="1068" y="6740"/>
                  </a:lnTo>
                  <a:cubicBezTo>
                    <a:pt x="1219" y="6752"/>
                    <a:pt x="1371" y="6759"/>
                    <a:pt x="1524" y="6759"/>
                  </a:cubicBezTo>
                  <a:cubicBezTo>
                    <a:pt x="1584" y="6759"/>
                    <a:pt x="1644" y="6758"/>
                    <a:pt x="1703" y="6756"/>
                  </a:cubicBezTo>
                  <a:cubicBezTo>
                    <a:pt x="1740" y="6756"/>
                    <a:pt x="1776" y="6753"/>
                    <a:pt x="1811" y="6749"/>
                  </a:cubicBezTo>
                  <a:cubicBezTo>
                    <a:pt x="2229" y="6724"/>
                    <a:pt x="2614" y="6637"/>
                    <a:pt x="2832" y="6471"/>
                  </a:cubicBezTo>
                  <a:cubicBezTo>
                    <a:pt x="3669" y="5831"/>
                    <a:pt x="4259" y="4565"/>
                    <a:pt x="4553" y="3387"/>
                  </a:cubicBezTo>
                  <a:cubicBezTo>
                    <a:pt x="4847" y="2212"/>
                    <a:pt x="4329" y="1"/>
                    <a:pt x="43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1"/>
            <p:cNvSpPr/>
            <p:nvPr/>
          </p:nvSpPr>
          <p:spPr>
            <a:xfrm>
              <a:off x="15126350" y="1311825"/>
              <a:ext cx="36625" cy="37500"/>
            </a:xfrm>
            <a:custGeom>
              <a:avLst/>
              <a:gdLst/>
              <a:ahLst/>
              <a:cxnLst/>
              <a:rect l="l" t="t" r="r" b="b"/>
              <a:pathLst>
                <a:path w="1465" h="1500" extrusionOk="0">
                  <a:moveTo>
                    <a:pt x="1420" y="1"/>
                  </a:moveTo>
                  <a:cubicBezTo>
                    <a:pt x="1412" y="1"/>
                    <a:pt x="1405" y="4"/>
                    <a:pt x="1398" y="12"/>
                  </a:cubicBezTo>
                  <a:cubicBezTo>
                    <a:pt x="939" y="519"/>
                    <a:pt x="501" y="1020"/>
                    <a:pt x="1" y="1488"/>
                  </a:cubicBezTo>
                  <a:cubicBezTo>
                    <a:pt x="17" y="1491"/>
                    <a:pt x="38" y="1495"/>
                    <a:pt x="59" y="1500"/>
                  </a:cubicBezTo>
                  <a:cubicBezTo>
                    <a:pt x="613" y="1140"/>
                    <a:pt x="1134" y="631"/>
                    <a:pt x="1452" y="52"/>
                  </a:cubicBezTo>
                  <a:cubicBezTo>
                    <a:pt x="1464" y="27"/>
                    <a:pt x="1442" y="1"/>
                    <a:pt x="1420" y="1"/>
                  </a:cubicBezTo>
                  <a:close/>
                </a:path>
              </a:pathLst>
            </a:custGeom>
            <a:solidFill>
              <a:srgbClr val="BC9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1"/>
            <p:cNvSpPr/>
            <p:nvPr/>
          </p:nvSpPr>
          <p:spPr>
            <a:xfrm>
              <a:off x="15141525" y="1313800"/>
              <a:ext cx="37475" cy="38100"/>
            </a:xfrm>
            <a:custGeom>
              <a:avLst/>
              <a:gdLst/>
              <a:ahLst/>
              <a:cxnLst/>
              <a:rect l="l" t="t" r="r" b="b"/>
              <a:pathLst>
                <a:path w="1499" h="1524" extrusionOk="0">
                  <a:moveTo>
                    <a:pt x="1453" y="0"/>
                  </a:moveTo>
                  <a:cubicBezTo>
                    <a:pt x="1446" y="0"/>
                    <a:pt x="1438" y="4"/>
                    <a:pt x="1431" y="11"/>
                  </a:cubicBezTo>
                  <a:cubicBezTo>
                    <a:pt x="960" y="532"/>
                    <a:pt x="514" y="1044"/>
                    <a:pt x="0" y="1519"/>
                  </a:cubicBezTo>
                  <a:cubicBezTo>
                    <a:pt x="19" y="1519"/>
                    <a:pt x="35" y="1524"/>
                    <a:pt x="55" y="1524"/>
                  </a:cubicBezTo>
                  <a:lnTo>
                    <a:pt x="60" y="1524"/>
                  </a:lnTo>
                  <a:cubicBezTo>
                    <a:pt x="626" y="1160"/>
                    <a:pt x="1158" y="639"/>
                    <a:pt x="1485" y="52"/>
                  </a:cubicBezTo>
                  <a:cubicBezTo>
                    <a:pt x="1498" y="27"/>
                    <a:pt x="1476" y="0"/>
                    <a:pt x="1453" y="0"/>
                  </a:cubicBezTo>
                  <a:close/>
                </a:path>
              </a:pathLst>
            </a:custGeom>
            <a:solidFill>
              <a:srgbClr val="BC9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1"/>
            <p:cNvSpPr/>
            <p:nvPr/>
          </p:nvSpPr>
          <p:spPr>
            <a:xfrm>
              <a:off x="15158900" y="1315725"/>
              <a:ext cx="36100" cy="36575"/>
            </a:xfrm>
            <a:custGeom>
              <a:avLst/>
              <a:gdLst/>
              <a:ahLst/>
              <a:cxnLst/>
              <a:rect l="l" t="t" r="r" b="b"/>
              <a:pathLst>
                <a:path w="1444" h="1463" extrusionOk="0">
                  <a:moveTo>
                    <a:pt x="1400" y="0"/>
                  </a:moveTo>
                  <a:cubicBezTo>
                    <a:pt x="1392" y="0"/>
                    <a:pt x="1384" y="4"/>
                    <a:pt x="1378" y="13"/>
                  </a:cubicBezTo>
                  <a:cubicBezTo>
                    <a:pt x="927" y="513"/>
                    <a:pt x="494" y="1000"/>
                    <a:pt x="0" y="1463"/>
                  </a:cubicBezTo>
                  <a:cubicBezTo>
                    <a:pt x="37" y="1463"/>
                    <a:pt x="73" y="1460"/>
                    <a:pt x="108" y="1456"/>
                  </a:cubicBezTo>
                  <a:cubicBezTo>
                    <a:pt x="638" y="1096"/>
                    <a:pt x="1126" y="603"/>
                    <a:pt x="1432" y="53"/>
                  </a:cubicBezTo>
                  <a:cubicBezTo>
                    <a:pt x="1444" y="29"/>
                    <a:pt x="1422" y="0"/>
                    <a:pt x="1400" y="0"/>
                  </a:cubicBezTo>
                  <a:close/>
                </a:path>
              </a:pathLst>
            </a:custGeom>
            <a:solidFill>
              <a:srgbClr val="BC9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1"/>
            <p:cNvSpPr/>
            <p:nvPr/>
          </p:nvSpPr>
          <p:spPr>
            <a:xfrm>
              <a:off x="15105925" y="1224200"/>
              <a:ext cx="44575" cy="89625"/>
            </a:xfrm>
            <a:custGeom>
              <a:avLst/>
              <a:gdLst/>
              <a:ahLst/>
              <a:cxnLst/>
              <a:rect l="l" t="t" r="r" b="b"/>
              <a:pathLst>
                <a:path w="1783" h="3585" extrusionOk="0">
                  <a:moveTo>
                    <a:pt x="1018" y="1"/>
                  </a:moveTo>
                  <a:cubicBezTo>
                    <a:pt x="1018" y="1"/>
                    <a:pt x="0" y="3109"/>
                    <a:pt x="418" y="3514"/>
                  </a:cubicBezTo>
                  <a:cubicBezTo>
                    <a:pt x="469" y="3563"/>
                    <a:pt x="520" y="3584"/>
                    <a:pt x="571" y="3584"/>
                  </a:cubicBezTo>
                  <a:cubicBezTo>
                    <a:pt x="918" y="3584"/>
                    <a:pt x="1247" y="2573"/>
                    <a:pt x="1495" y="2573"/>
                  </a:cubicBezTo>
                  <a:cubicBezTo>
                    <a:pt x="1507" y="2573"/>
                    <a:pt x="1518" y="2575"/>
                    <a:pt x="1529" y="2580"/>
                  </a:cubicBezTo>
                  <a:cubicBezTo>
                    <a:pt x="1535" y="2582"/>
                    <a:pt x="1540" y="2583"/>
                    <a:pt x="1546" y="2583"/>
                  </a:cubicBezTo>
                  <a:cubicBezTo>
                    <a:pt x="1782" y="2583"/>
                    <a:pt x="1018" y="1"/>
                    <a:pt x="1018" y="1"/>
                  </a:cubicBez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1"/>
            <p:cNvSpPr/>
            <p:nvPr/>
          </p:nvSpPr>
          <p:spPr>
            <a:xfrm>
              <a:off x="14922625" y="547300"/>
              <a:ext cx="330475" cy="667800"/>
            </a:xfrm>
            <a:custGeom>
              <a:avLst/>
              <a:gdLst/>
              <a:ahLst/>
              <a:cxnLst/>
              <a:rect l="l" t="t" r="r" b="b"/>
              <a:pathLst>
                <a:path w="13219" h="26712" extrusionOk="0">
                  <a:moveTo>
                    <a:pt x="2822" y="0"/>
                  </a:moveTo>
                  <a:cubicBezTo>
                    <a:pt x="1310" y="0"/>
                    <a:pt x="5" y="1276"/>
                    <a:pt x="5" y="2685"/>
                  </a:cubicBezTo>
                  <a:cubicBezTo>
                    <a:pt x="1" y="9623"/>
                    <a:pt x="6327" y="26712"/>
                    <a:pt x="6327" y="26712"/>
                  </a:cubicBezTo>
                  <a:cubicBezTo>
                    <a:pt x="6327" y="26712"/>
                    <a:pt x="11310" y="26396"/>
                    <a:pt x="13219" y="24909"/>
                  </a:cubicBezTo>
                  <a:cubicBezTo>
                    <a:pt x="13219" y="24909"/>
                    <a:pt x="8109" y="5236"/>
                    <a:pt x="5504" y="1589"/>
                  </a:cubicBezTo>
                  <a:cubicBezTo>
                    <a:pt x="4690" y="450"/>
                    <a:pt x="3720" y="0"/>
                    <a:pt x="28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1"/>
            <p:cNvSpPr/>
            <p:nvPr/>
          </p:nvSpPr>
          <p:spPr>
            <a:xfrm>
              <a:off x="14896050" y="1129675"/>
              <a:ext cx="389100" cy="1371300"/>
            </a:xfrm>
            <a:custGeom>
              <a:avLst/>
              <a:gdLst/>
              <a:ahLst/>
              <a:cxnLst/>
              <a:rect l="l" t="t" r="r" b="b"/>
              <a:pathLst>
                <a:path w="15564" h="54852" extrusionOk="0">
                  <a:moveTo>
                    <a:pt x="5232" y="1"/>
                  </a:moveTo>
                  <a:cubicBezTo>
                    <a:pt x="3558" y="1"/>
                    <a:pt x="2101" y="927"/>
                    <a:pt x="1718" y="2910"/>
                  </a:cubicBezTo>
                  <a:cubicBezTo>
                    <a:pt x="1" y="11824"/>
                    <a:pt x="7151" y="24194"/>
                    <a:pt x="7319" y="25653"/>
                  </a:cubicBezTo>
                  <a:cubicBezTo>
                    <a:pt x="7480" y="27112"/>
                    <a:pt x="2364" y="37079"/>
                    <a:pt x="6567" y="51273"/>
                  </a:cubicBezTo>
                  <a:cubicBezTo>
                    <a:pt x="6670" y="51626"/>
                    <a:pt x="6668" y="52016"/>
                    <a:pt x="6636" y="52396"/>
                  </a:cubicBezTo>
                  <a:cubicBezTo>
                    <a:pt x="6570" y="53119"/>
                    <a:pt x="6380" y="53807"/>
                    <a:pt x="6556" y="54144"/>
                  </a:cubicBezTo>
                  <a:cubicBezTo>
                    <a:pt x="6747" y="54505"/>
                    <a:pt x="10759" y="54851"/>
                    <a:pt x="13312" y="54851"/>
                  </a:cubicBezTo>
                  <a:cubicBezTo>
                    <a:pt x="14430" y="54851"/>
                    <a:pt x="15268" y="54785"/>
                    <a:pt x="15384" y="54624"/>
                  </a:cubicBezTo>
                  <a:cubicBezTo>
                    <a:pt x="15563" y="54373"/>
                    <a:pt x="14694" y="53766"/>
                    <a:pt x="13723" y="53202"/>
                  </a:cubicBezTo>
                  <a:cubicBezTo>
                    <a:pt x="12653" y="52582"/>
                    <a:pt x="11470" y="52005"/>
                    <a:pt x="11470" y="52005"/>
                  </a:cubicBezTo>
                  <a:cubicBezTo>
                    <a:pt x="11380" y="51597"/>
                    <a:pt x="15325" y="28661"/>
                    <a:pt x="15094" y="26967"/>
                  </a:cubicBezTo>
                  <a:cubicBezTo>
                    <a:pt x="14865" y="25272"/>
                    <a:pt x="13697" y="11222"/>
                    <a:pt x="10887" y="4179"/>
                  </a:cubicBezTo>
                  <a:cubicBezTo>
                    <a:pt x="9811" y="1481"/>
                    <a:pt x="7348" y="1"/>
                    <a:pt x="52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1"/>
            <p:cNvSpPr/>
            <p:nvPr/>
          </p:nvSpPr>
          <p:spPr>
            <a:xfrm>
              <a:off x="15055550" y="2439550"/>
              <a:ext cx="229600" cy="61425"/>
            </a:xfrm>
            <a:custGeom>
              <a:avLst/>
              <a:gdLst/>
              <a:ahLst/>
              <a:cxnLst/>
              <a:rect l="l" t="t" r="r" b="b"/>
              <a:pathLst>
                <a:path w="9184" h="2457" extrusionOk="0">
                  <a:moveTo>
                    <a:pt x="256" y="1"/>
                  </a:moveTo>
                  <a:cubicBezTo>
                    <a:pt x="190" y="724"/>
                    <a:pt x="0" y="1412"/>
                    <a:pt x="176" y="1751"/>
                  </a:cubicBezTo>
                  <a:cubicBezTo>
                    <a:pt x="367" y="2110"/>
                    <a:pt x="4378" y="2456"/>
                    <a:pt x="6931" y="2456"/>
                  </a:cubicBezTo>
                  <a:cubicBezTo>
                    <a:pt x="8049" y="2456"/>
                    <a:pt x="8888" y="2390"/>
                    <a:pt x="9004" y="2229"/>
                  </a:cubicBezTo>
                  <a:cubicBezTo>
                    <a:pt x="9183" y="1978"/>
                    <a:pt x="8314" y="1371"/>
                    <a:pt x="7343" y="807"/>
                  </a:cubicBezTo>
                  <a:lnTo>
                    <a:pt x="7343" y="807"/>
                  </a:lnTo>
                  <a:cubicBezTo>
                    <a:pt x="7400" y="935"/>
                    <a:pt x="7426" y="1066"/>
                    <a:pt x="7412" y="1186"/>
                  </a:cubicBezTo>
                  <a:cubicBezTo>
                    <a:pt x="7385" y="1387"/>
                    <a:pt x="7081" y="1469"/>
                    <a:pt x="6610" y="1469"/>
                  </a:cubicBezTo>
                  <a:cubicBezTo>
                    <a:pt x="4944" y="1469"/>
                    <a:pt x="1191" y="441"/>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1"/>
            <p:cNvSpPr/>
            <p:nvPr/>
          </p:nvSpPr>
          <p:spPr>
            <a:xfrm>
              <a:off x="14872350" y="1080775"/>
              <a:ext cx="425300" cy="1320325"/>
            </a:xfrm>
            <a:custGeom>
              <a:avLst/>
              <a:gdLst/>
              <a:ahLst/>
              <a:cxnLst/>
              <a:rect l="l" t="t" r="r" b="b"/>
              <a:pathLst>
                <a:path w="17012" h="52813" extrusionOk="0">
                  <a:moveTo>
                    <a:pt x="1498" y="1"/>
                  </a:moveTo>
                  <a:cubicBezTo>
                    <a:pt x="1498" y="1"/>
                    <a:pt x="0" y="14004"/>
                    <a:pt x="8121" y="27112"/>
                  </a:cubicBezTo>
                  <a:cubicBezTo>
                    <a:pt x="8121" y="27112"/>
                    <a:pt x="2646" y="43176"/>
                    <a:pt x="7008" y="52384"/>
                  </a:cubicBezTo>
                  <a:cubicBezTo>
                    <a:pt x="7008" y="52384"/>
                    <a:pt x="8681" y="52812"/>
                    <a:pt x="10556" y="52812"/>
                  </a:cubicBezTo>
                  <a:cubicBezTo>
                    <a:pt x="11493" y="52812"/>
                    <a:pt x="12481" y="52705"/>
                    <a:pt x="13336" y="52384"/>
                  </a:cubicBezTo>
                  <a:cubicBezTo>
                    <a:pt x="13336" y="52384"/>
                    <a:pt x="17012" y="30389"/>
                    <a:pt x="16754" y="28338"/>
                  </a:cubicBezTo>
                  <a:cubicBezTo>
                    <a:pt x="16498" y="26285"/>
                    <a:pt x="14311" y="8251"/>
                    <a:pt x="93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1"/>
            <p:cNvSpPr/>
            <p:nvPr/>
          </p:nvSpPr>
          <p:spPr>
            <a:xfrm>
              <a:off x="14656375" y="1131300"/>
              <a:ext cx="408625" cy="1369675"/>
            </a:xfrm>
            <a:custGeom>
              <a:avLst/>
              <a:gdLst/>
              <a:ahLst/>
              <a:cxnLst/>
              <a:rect l="l" t="t" r="r" b="b"/>
              <a:pathLst>
                <a:path w="16345" h="54787" extrusionOk="0">
                  <a:moveTo>
                    <a:pt x="9330" y="0"/>
                  </a:moveTo>
                  <a:cubicBezTo>
                    <a:pt x="7623" y="0"/>
                    <a:pt x="5962" y="945"/>
                    <a:pt x="5139" y="2845"/>
                  </a:cubicBezTo>
                  <a:cubicBezTo>
                    <a:pt x="1232" y="11895"/>
                    <a:pt x="4787" y="24129"/>
                    <a:pt x="4955" y="25588"/>
                  </a:cubicBezTo>
                  <a:cubicBezTo>
                    <a:pt x="5118" y="27047"/>
                    <a:pt x="0" y="37014"/>
                    <a:pt x="4204" y="51208"/>
                  </a:cubicBezTo>
                  <a:cubicBezTo>
                    <a:pt x="4307" y="51561"/>
                    <a:pt x="4304" y="51951"/>
                    <a:pt x="4272" y="52331"/>
                  </a:cubicBezTo>
                  <a:cubicBezTo>
                    <a:pt x="4207" y="53054"/>
                    <a:pt x="4016" y="53742"/>
                    <a:pt x="4194" y="54079"/>
                  </a:cubicBezTo>
                  <a:cubicBezTo>
                    <a:pt x="4384" y="54440"/>
                    <a:pt x="8395" y="54786"/>
                    <a:pt x="10949" y="54786"/>
                  </a:cubicBezTo>
                  <a:cubicBezTo>
                    <a:pt x="12066" y="54786"/>
                    <a:pt x="12905" y="54720"/>
                    <a:pt x="13022" y="54559"/>
                  </a:cubicBezTo>
                  <a:cubicBezTo>
                    <a:pt x="13201" y="54308"/>
                    <a:pt x="12331" y="53701"/>
                    <a:pt x="11361" y="53137"/>
                  </a:cubicBezTo>
                  <a:cubicBezTo>
                    <a:pt x="10290" y="52517"/>
                    <a:pt x="9108" y="51940"/>
                    <a:pt x="9108" y="51940"/>
                  </a:cubicBezTo>
                  <a:cubicBezTo>
                    <a:pt x="9017" y="51532"/>
                    <a:pt x="12961" y="28596"/>
                    <a:pt x="12729" y="26902"/>
                  </a:cubicBezTo>
                  <a:cubicBezTo>
                    <a:pt x="12503" y="25207"/>
                    <a:pt x="16344" y="11137"/>
                    <a:pt x="14309" y="4114"/>
                  </a:cubicBezTo>
                  <a:cubicBezTo>
                    <a:pt x="13518" y="1379"/>
                    <a:pt x="11391" y="0"/>
                    <a:pt x="93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1"/>
            <p:cNvSpPr/>
            <p:nvPr/>
          </p:nvSpPr>
          <p:spPr>
            <a:xfrm>
              <a:off x="14756775" y="2439550"/>
              <a:ext cx="229625" cy="61425"/>
            </a:xfrm>
            <a:custGeom>
              <a:avLst/>
              <a:gdLst/>
              <a:ahLst/>
              <a:cxnLst/>
              <a:rect l="l" t="t" r="r" b="b"/>
              <a:pathLst>
                <a:path w="9185" h="2457" extrusionOk="0">
                  <a:moveTo>
                    <a:pt x="256" y="1"/>
                  </a:moveTo>
                  <a:cubicBezTo>
                    <a:pt x="191" y="724"/>
                    <a:pt x="0" y="1412"/>
                    <a:pt x="178" y="1751"/>
                  </a:cubicBezTo>
                  <a:cubicBezTo>
                    <a:pt x="368" y="2110"/>
                    <a:pt x="4378" y="2456"/>
                    <a:pt x="6932" y="2456"/>
                  </a:cubicBezTo>
                  <a:cubicBezTo>
                    <a:pt x="8050" y="2456"/>
                    <a:pt x="8889" y="2390"/>
                    <a:pt x="9006" y="2229"/>
                  </a:cubicBezTo>
                  <a:cubicBezTo>
                    <a:pt x="9185" y="1978"/>
                    <a:pt x="8315" y="1371"/>
                    <a:pt x="7345" y="807"/>
                  </a:cubicBezTo>
                  <a:lnTo>
                    <a:pt x="7345" y="807"/>
                  </a:lnTo>
                  <a:cubicBezTo>
                    <a:pt x="7400" y="935"/>
                    <a:pt x="7428" y="1066"/>
                    <a:pt x="7412" y="1186"/>
                  </a:cubicBezTo>
                  <a:cubicBezTo>
                    <a:pt x="7385" y="1387"/>
                    <a:pt x="7081" y="1469"/>
                    <a:pt x="6610" y="1469"/>
                  </a:cubicBezTo>
                  <a:cubicBezTo>
                    <a:pt x="4944" y="1469"/>
                    <a:pt x="1191" y="441"/>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1"/>
            <p:cNvSpPr/>
            <p:nvPr/>
          </p:nvSpPr>
          <p:spPr>
            <a:xfrm>
              <a:off x="14651450" y="1080775"/>
              <a:ext cx="402475" cy="1309575"/>
            </a:xfrm>
            <a:custGeom>
              <a:avLst/>
              <a:gdLst/>
              <a:ahLst/>
              <a:cxnLst/>
              <a:rect l="l" t="t" r="r" b="b"/>
              <a:pathLst>
                <a:path w="16099" h="52383" extrusionOk="0">
                  <a:moveTo>
                    <a:pt x="5160" y="1"/>
                  </a:moveTo>
                  <a:cubicBezTo>
                    <a:pt x="5160" y="1"/>
                    <a:pt x="1723" y="5608"/>
                    <a:pt x="1329" y="10632"/>
                  </a:cubicBezTo>
                  <a:cubicBezTo>
                    <a:pt x="984" y="15047"/>
                    <a:pt x="3188" y="17930"/>
                    <a:pt x="3188" y="17930"/>
                  </a:cubicBezTo>
                  <a:cubicBezTo>
                    <a:pt x="3188" y="17930"/>
                    <a:pt x="4298" y="24493"/>
                    <a:pt x="4689" y="27625"/>
                  </a:cubicBezTo>
                  <a:cubicBezTo>
                    <a:pt x="4755" y="28141"/>
                    <a:pt x="1" y="40561"/>
                    <a:pt x="3662" y="51904"/>
                  </a:cubicBezTo>
                  <a:cubicBezTo>
                    <a:pt x="3662" y="51904"/>
                    <a:pt x="5481" y="52383"/>
                    <a:pt x="7459" y="52383"/>
                  </a:cubicBezTo>
                  <a:cubicBezTo>
                    <a:pt x="8448" y="52383"/>
                    <a:pt x="9477" y="52263"/>
                    <a:pt x="10339" y="51904"/>
                  </a:cubicBezTo>
                  <a:cubicBezTo>
                    <a:pt x="10339" y="51904"/>
                    <a:pt x="13498" y="30654"/>
                    <a:pt x="13713" y="28787"/>
                  </a:cubicBezTo>
                  <a:cubicBezTo>
                    <a:pt x="13929" y="26921"/>
                    <a:pt x="16099" y="10695"/>
                    <a:pt x="158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1"/>
            <p:cNvSpPr/>
            <p:nvPr/>
          </p:nvSpPr>
          <p:spPr>
            <a:xfrm>
              <a:off x="15012350" y="1193125"/>
              <a:ext cx="78225" cy="453750"/>
            </a:xfrm>
            <a:custGeom>
              <a:avLst/>
              <a:gdLst/>
              <a:ahLst/>
              <a:cxnLst/>
              <a:rect l="l" t="t" r="r" b="b"/>
              <a:pathLst>
                <a:path w="3129" h="18150" extrusionOk="0">
                  <a:moveTo>
                    <a:pt x="2961" y="1"/>
                  </a:moveTo>
                  <a:cubicBezTo>
                    <a:pt x="2925" y="1"/>
                    <a:pt x="2888" y="18"/>
                    <a:pt x="2863" y="58"/>
                  </a:cubicBezTo>
                  <a:cubicBezTo>
                    <a:pt x="2171" y="1183"/>
                    <a:pt x="1484" y="2327"/>
                    <a:pt x="1182" y="3629"/>
                  </a:cubicBezTo>
                  <a:cubicBezTo>
                    <a:pt x="844" y="5071"/>
                    <a:pt x="859" y="6623"/>
                    <a:pt x="748" y="8095"/>
                  </a:cubicBezTo>
                  <a:cubicBezTo>
                    <a:pt x="504" y="11385"/>
                    <a:pt x="0" y="14809"/>
                    <a:pt x="139" y="18110"/>
                  </a:cubicBezTo>
                  <a:cubicBezTo>
                    <a:pt x="139" y="18135"/>
                    <a:pt x="162" y="18150"/>
                    <a:pt x="183" y="18150"/>
                  </a:cubicBezTo>
                  <a:cubicBezTo>
                    <a:pt x="199" y="18150"/>
                    <a:pt x="215" y="18141"/>
                    <a:pt x="219" y="18120"/>
                  </a:cubicBezTo>
                  <a:cubicBezTo>
                    <a:pt x="771" y="15222"/>
                    <a:pt x="783" y="12147"/>
                    <a:pt x="1003" y="9208"/>
                  </a:cubicBezTo>
                  <a:cubicBezTo>
                    <a:pt x="1112" y="7756"/>
                    <a:pt x="1179" y="6298"/>
                    <a:pt x="1327" y="4851"/>
                  </a:cubicBezTo>
                  <a:cubicBezTo>
                    <a:pt x="1506" y="3088"/>
                    <a:pt x="2166" y="1682"/>
                    <a:pt x="3073" y="180"/>
                  </a:cubicBezTo>
                  <a:cubicBezTo>
                    <a:pt x="3128" y="88"/>
                    <a:pt x="3045" y="1"/>
                    <a:pt x="29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1"/>
            <p:cNvSpPr/>
            <p:nvPr/>
          </p:nvSpPr>
          <p:spPr>
            <a:xfrm>
              <a:off x="15129425" y="1305050"/>
              <a:ext cx="117000" cy="487700"/>
            </a:xfrm>
            <a:custGeom>
              <a:avLst/>
              <a:gdLst/>
              <a:ahLst/>
              <a:cxnLst/>
              <a:rect l="l" t="t" r="r" b="b"/>
              <a:pathLst>
                <a:path w="4680" h="19508" extrusionOk="0">
                  <a:moveTo>
                    <a:pt x="28" y="0"/>
                  </a:moveTo>
                  <a:cubicBezTo>
                    <a:pt x="15" y="0"/>
                    <a:pt x="1" y="12"/>
                    <a:pt x="6" y="28"/>
                  </a:cubicBezTo>
                  <a:cubicBezTo>
                    <a:pt x="1028" y="3138"/>
                    <a:pt x="2052" y="6214"/>
                    <a:pt x="2812" y="9404"/>
                  </a:cubicBezTo>
                  <a:cubicBezTo>
                    <a:pt x="3601" y="12721"/>
                    <a:pt x="4109" y="16071"/>
                    <a:pt x="4551" y="19448"/>
                  </a:cubicBezTo>
                  <a:cubicBezTo>
                    <a:pt x="4556" y="19487"/>
                    <a:pt x="4590" y="19508"/>
                    <a:pt x="4621" y="19508"/>
                  </a:cubicBezTo>
                  <a:cubicBezTo>
                    <a:pt x="4651" y="19508"/>
                    <a:pt x="4679" y="19488"/>
                    <a:pt x="4676" y="19448"/>
                  </a:cubicBezTo>
                  <a:cubicBezTo>
                    <a:pt x="4153" y="12897"/>
                    <a:pt x="2603" y="6073"/>
                    <a:pt x="43" y="11"/>
                  </a:cubicBezTo>
                  <a:cubicBezTo>
                    <a:pt x="40" y="3"/>
                    <a:pt x="35" y="0"/>
                    <a:pt x="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1"/>
            <p:cNvSpPr/>
            <p:nvPr/>
          </p:nvSpPr>
          <p:spPr>
            <a:xfrm>
              <a:off x="15178450" y="1846650"/>
              <a:ext cx="62925" cy="391925"/>
            </a:xfrm>
            <a:custGeom>
              <a:avLst/>
              <a:gdLst/>
              <a:ahLst/>
              <a:cxnLst/>
              <a:rect l="l" t="t" r="r" b="b"/>
              <a:pathLst>
                <a:path w="2517" h="15677" extrusionOk="0">
                  <a:moveTo>
                    <a:pt x="2456" y="1"/>
                  </a:moveTo>
                  <a:cubicBezTo>
                    <a:pt x="2438" y="1"/>
                    <a:pt x="2420" y="11"/>
                    <a:pt x="2416" y="36"/>
                  </a:cubicBezTo>
                  <a:cubicBezTo>
                    <a:pt x="1405" y="5206"/>
                    <a:pt x="640" y="10417"/>
                    <a:pt x="2" y="15645"/>
                  </a:cubicBezTo>
                  <a:cubicBezTo>
                    <a:pt x="0" y="15665"/>
                    <a:pt x="19" y="15676"/>
                    <a:pt x="36" y="15676"/>
                  </a:cubicBezTo>
                  <a:cubicBezTo>
                    <a:pt x="50" y="15676"/>
                    <a:pt x="63" y="15669"/>
                    <a:pt x="65" y="15654"/>
                  </a:cubicBezTo>
                  <a:cubicBezTo>
                    <a:pt x="810" y="10445"/>
                    <a:pt x="1664" y="5255"/>
                    <a:pt x="2510" y="62"/>
                  </a:cubicBezTo>
                  <a:cubicBezTo>
                    <a:pt x="2516" y="25"/>
                    <a:pt x="2485" y="1"/>
                    <a:pt x="2456" y="1"/>
                  </a:cubicBezTo>
                  <a:close/>
                </a:path>
              </a:pathLst>
            </a:custGeom>
            <a:solidFill>
              <a:srgbClr val="BC9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1"/>
            <p:cNvSpPr/>
            <p:nvPr/>
          </p:nvSpPr>
          <p:spPr>
            <a:xfrm>
              <a:off x="15171900" y="2282475"/>
              <a:ext cx="5325" cy="54575"/>
            </a:xfrm>
            <a:custGeom>
              <a:avLst/>
              <a:gdLst/>
              <a:ahLst/>
              <a:cxnLst/>
              <a:rect l="l" t="t" r="r" b="b"/>
              <a:pathLst>
                <a:path w="213" h="2183" extrusionOk="0">
                  <a:moveTo>
                    <a:pt x="185" y="0"/>
                  </a:moveTo>
                  <a:cubicBezTo>
                    <a:pt x="175" y="0"/>
                    <a:pt x="167" y="6"/>
                    <a:pt x="166" y="17"/>
                  </a:cubicBezTo>
                  <a:cubicBezTo>
                    <a:pt x="70" y="713"/>
                    <a:pt x="26" y="1439"/>
                    <a:pt x="1" y="2141"/>
                  </a:cubicBezTo>
                  <a:cubicBezTo>
                    <a:pt x="0" y="2169"/>
                    <a:pt x="20" y="2183"/>
                    <a:pt x="41" y="2183"/>
                  </a:cubicBezTo>
                  <a:cubicBezTo>
                    <a:pt x="62" y="2183"/>
                    <a:pt x="84" y="2168"/>
                    <a:pt x="87" y="2141"/>
                  </a:cubicBezTo>
                  <a:cubicBezTo>
                    <a:pt x="155" y="1444"/>
                    <a:pt x="212" y="723"/>
                    <a:pt x="209" y="23"/>
                  </a:cubicBezTo>
                  <a:cubicBezTo>
                    <a:pt x="210" y="9"/>
                    <a:pt x="197" y="0"/>
                    <a:pt x="185" y="0"/>
                  </a:cubicBezTo>
                  <a:close/>
                </a:path>
              </a:pathLst>
            </a:custGeom>
            <a:solidFill>
              <a:srgbClr val="BC9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1"/>
            <p:cNvSpPr/>
            <p:nvPr/>
          </p:nvSpPr>
          <p:spPr>
            <a:xfrm>
              <a:off x="14927600" y="1398800"/>
              <a:ext cx="54650" cy="609475"/>
            </a:xfrm>
            <a:custGeom>
              <a:avLst/>
              <a:gdLst/>
              <a:ahLst/>
              <a:cxnLst/>
              <a:rect l="l" t="t" r="r" b="b"/>
              <a:pathLst>
                <a:path w="2186" h="24379" extrusionOk="0">
                  <a:moveTo>
                    <a:pt x="2080" y="0"/>
                  </a:moveTo>
                  <a:cubicBezTo>
                    <a:pt x="2059" y="0"/>
                    <a:pt x="2038" y="13"/>
                    <a:pt x="2038" y="40"/>
                  </a:cubicBezTo>
                  <a:cubicBezTo>
                    <a:pt x="2025" y="4107"/>
                    <a:pt x="1851" y="8169"/>
                    <a:pt x="1515" y="12229"/>
                  </a:cubicBezTo>
                  <a:cubicBezTo>
                    <a:pt x="1185" y="16292"/>
                    <a:pt x="516" y="20289"/>
                    <a:pt x="4" y="24327"/>
                  </a:cubicBezTo>
                  <a:cubicBezTo>
                    <a:pt x="0" y="24360"/>
                    <a:pt x="29" y="24379"/>
                    <a:pt x="57" y="24379"/>
                  </a:cubicBezTo>
                  <a:cubicBezTo>
                    <a:pt x="80" y="24379"/>
                    <a:pt x="103" y="24367"/>
                    <a:pt x="109" y="24340"/>
                  </a:cubicBezTo>
                  <a:cubicBezTo>
                    <a:pt x="973" y="20461"/>
                    <a:pt x="1364" y="16405"/>
                    <a:pt x="1707" y="12450"/>
                  </a:cubicBezTo>
                  <a:cubicBezTo>
                    <a:pt x="2067" y="8322"/>
                    <a:pt x="2186" y="4184"/>
                    <a:pt x="2121" y="40"/>
                  </a:cubicBezTo>
                  <a:cubicBezTo>
                    <a:pt x="2121" y="13"/>
                    <a:pt x="2100" y="0"/>
                    <a:pt x="20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1"/>
            <p:cNvSpPr/>
            <p:nvPr/>
          </p:nvSpPr>
          <p:spPr>
            <a:xfrm>
              <a:off x="14888350" y="2062950"/>
              <a:ext cx="32375" cy="264750"/>
            </a:xfrm>
            <a:custGeom>
              <a:avLst/>
              <a:gdLst/>
              <a:ahLst/>
              <a:cxnLst/>
              <a:rect l="l" t="t" r="r" b="b"/>
              <a:pathLst>
                <a:path w="1295" h="10590" extrusionOk="0">
                  <a:moveTo>
                    <a:pt x="1271" y="1"/>
                  </a:moveTo>
                  <a:cubicBezTo>
                    <a:pt x="1262" y="1"/>
                    <a:pt x="1253" y="5"/>
                    <a:pt x="1251" y="16"/>
                  </a:cubicBezTo>
                  <a:cubicBezTo>
                    <a:pt x="627" y="3450"/>
                    <a:pt x="99" y="7054"/>
                    <a:pt x="2" y="10545"/>
                  </a:cubicBezTo>
                  <a:cubicBezTo>
                    <a:pt x="1" y="10575"/>
                    <a:pt x="22" y="10590"/>
                    <a:pt x="44" y="10590"/>
                  </a:cubicBezTo>
                  <a:cubicBezTo>
                    <a:pt x="67" y="10590"/>
                    <a:pt x="91" y="10574"/>
                    <a:pt x="95" y="10545"/>
                  </a:cubicBezTo>
                  <a:cubicBezTo>
                    <a:pt x="550" y="7049"/>
                    <a:pt x="851" y="3523"/>
                    <a:pt x="1293" y="21"/>
                  </a:cubicBezTo>
                  <a:cubicBezTo>
                    <a:pt x="1295" y="8"/>
                    <a:pt x="1283" y="1"/>
                    <a:pt x="12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1"/>
            <p:cNvSpPr/>
            <p:nvPr/>
          </p:nvSpPr>
          <p:spPr>
            <a:xfrm>
              <a:off x="14657525" y="531700"/>
              <a:ext cx="515750" cy="605050"/>
            </a:xfrm>
            <a:custGeom>
              <a:avLst/>
              <a:gdLst/>
              <a:ahLst/>
              <a:cxnLst/>
              <a:rect l="l" t="t" r="r" b="b"/>
              <a:pathLst>
                <a:path w="20630" h="24202" extrusionOk="0">
                  <a:moveTo>
                    <a:pt x="10413" y="1"/>
                  </a:moveTo>
                  <a:cubicBezTo>
                    <a:pt x="9310" y="1"/>
                    <a:pt x="8203" y="271"/>
                    <a:pt x="7264" y="933"/>
                  </a:cubicBezTo>
                  <a:cubicBezTo>
                    <a:pt x="1" y="6055"/>
                    <a:pt x="5144" y="22770"/>
                    <a:pt x="5144" y="22770"/>
                  </a:cubicBezTo>
                  <a:cubicBezTo>
                    <a:pt x="7820" y="23833"/>
                    <a:pt x="10077" y="24201"/>
                    <a:pt x="11919" y="24201"/>
                  </a:cubicBezTo>
                  <a:cubicBezTo>
                    <a:pt x="16059" y="24201"/>
                    <a:pt x="18106" y="22343"/>
                    <a:pt x="18106" y="22343"/>
                  </a:cubicBezTo>
                  <a:lnTo>
                    <a:pt x="17734" y="13085"/>
                  </a:lnTo>
                  <a:cubicBezTo>
                    <a:pt x="17734" y="13085"/>
                    <a:pt x="20630" y="11226"/>
                    <a:pt x="19827" y="8307"/>
                  </a:cubicBezTo>
                  <a:cubicBezTo>
                    <a:pt x="19526" y="7211"/>
                    <a:pt x="16247" y="2411"/>
                    <a:pt x="14445" y="1201"/>
                  </a:cubicBezTo>
                  <a:cubicBezTo>
                    <a:pt x="13406" y="503"/>
                    <a:pt x="11914" y="1"/>
                    <a:pt x="104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1"/>
            <p:cNvSpPr/>
            <p:nvPr/>
          </p:nvSpPr>
          <p:spPr>
            <a:xfrm>
              <a:off x="14872050" y="830425"/>
              <a:ext cx="193525" cy="50875"/>
            </a:xfrm>
            <a:custGeom>
              <a:avLst/>
              <a:gdLst/>
              <a:ahLst/>
              <a:cxnLst/>
              <a:rect l="l" t="t" r="r" b="b"/>
              <a:pathLst>
                <a:path w="7741" h="2035" extrusionOk="0">
                  <a:moveTo>
                    <a:pt x="7630" y="1"/>
                  </a:moveTo>
                  <a:cubicBezTo>
                    <a:pt x="7623" y="1"/>
                    <a:pt x="7615" y="2"/>
                    <a:pt x="7608" y="4"/>
                  </a:cubicBezTo>
                  <a:cubicBezTo>
                    <a:pt x="6484" y="352"/>
                    <a:pt x="5566" y="1132"/>
                    <a:pt x="4425" y="1460"/>
                  </a:cubicBezTo>
                  <a:cubicBezTo>
                    <a:pt x="3923" y="1606"/>
                    <a:pt x="3413" y="1679"/>
                    <a:pt x="2908" y="1679"/>
                  </a:cubicBezTo>
                  <a:cubicBezTo>
                    <a:pt x="1932" y="1679"/>
                    <a:pt x="975" y="1406"/>
                    <a:pt x="124" y="857"/>
                  </a:cubicBezTo>
                  <a:cubicBezTo>
                    <a:pt x="112" y="849"/>
                    <a:pt x="100" y="845"/>
                    <a:pt x="88" y="845"/>
                  </a:cubicBezTo>
                  <a:cubicBezTo>
                    <a:pt x="33" y="845"/>
                    <a:pt x="0" y="931"/>
                    <a:pt x="56" y="973"/>
                  </a:cubicBezTo>
                  <a:cubicBezTo>
                    <a:pt x="943" y="1650"/>
                    <a:pt x="1966" y="2035"/>
                    <a:pt x="3062" y="2035"/>
                  </a:cubicBezTo>
                  <a:cubicBezTo>
                    <a:pt x="3246" y="2035"/>
                    <a:pt x="3433" y="2024"/>
                    <a:pt x="3621" y="2001"/>
                  </a:cubicBezTo>
                  <a:cubicBezTo>
                    <a:pt x="5209" y="1812"/>
                    <a:pt x="6270" y="787"/>
                    <a:pt x="7668" y="147"/>
                  </a:cubicBezTo>
                  <a:cubicBezTo>
                    <a:pt x="7741" y="114"/>
                    <a:pt x="7700" y="1"/>
                    <a:pt x="7630" y="1"/>
                  </a:cubicBezTo>
                  <a:close/>
                </a:path>
              </a:pathLst>
            </a:custGeom>
            <a:solidFill>
              <a:srgbClr val="A7B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1"/>
            <p:cNvSpPr/>
            <p:nvPr/>
          </p:nvSpPr>
          <p:spPr>
            <a:xfrm>
              <a:off x="15087950" y="806325"/>
              <a:ext cx="59675" cy="282500"/>
            </a:xfrm>
            <a:custGeom>
              <a:avLst/>
              <a:gdLst/>
              <a:ahLst/>
              <a:cxnLst/>
              <a:rect l="l" t="t" r="r" b="b"/>
              <a:pathLst>
                <a:path w="2387" h="11300" extrusionOk="0">
                  <a:moveTo>
                    <a:pt x="2350" y="1"/>
                  </a:moveTo>
                  <a:cubicBezTo>
                    <a:pt x="2342" y="1"/>
                    <a:pt x="2334" y="5"/>
                    <a:pt x="2328" y="14"/>
                  </a:cubicBezTo>
                  <a:cubicBezTo>
                    <a:pt x="1766" y="800"/>
                    <a:pt x="1169" y="1508"/>
                    <a:pt x="460" y="2162"/>
                  </a:cubicBezTo>
                  <a:cubicBezTo>
                    <a:pt x="403" y="2215"/>
                    <a:pt x="1" y="8454"/>
                    <a:pt x="830" y="11213"/>
                  </a:cubicBezTo>
                  <a:cubicBezTo>
                    <a:pt x="847" y="11272"/>
                    <a:pt x="883" y="11299"/>
                    <a:pt x="915" y="11299"/>
                  </a:cubicBezTo>
                  <a:cubicBezTo>
                    <a:pt x="951" y="11299"/>
                    <a:pt x="981" y="11264"/>
                    <a:pt x="971" y="11198"/>
                  </a:cubicBezTo>
                  <a:cubicBezTo>
                    <a:pt x="709" y="9537"/>
                    <a:pt x="533" y="7962"/>
                    <a:pt x="514" y="6273"/>
                  </a:cubicBezTo>
                  <a:cubicBezTo>
                    <a:pt x="498" y="4947"/>
                    <a:pt x="712" y="3608"/>
                    <a:pt x="641" y="2286"/>
                  </a:cubicBezTo>
                  <a:cubicBezTo>
                    <a:pt x="1369" y="1680"/>
                    <a:pt x="1986" y="904"/>
                    <a:pt x="2374" y="42"/>
                  </a:cubicBezTo>
                  <a:cubicBezTo>
                    <a:pt x="2387" y="21"/>
                    <a:pt x="2369" y="1"/>
                    <a:pt x="23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1"/>
            <p:cNvSpPr/>
            <p:nvPr/>
          </p:nvSpPr>
          <p:spPr>
            <a:xfrm>
              <a:off x="14870025" y="584250"/>
              <a:ext cx="172575" cy="103350"/>
            </a:xfrm>
            <a:custGeom>
              <a:avLst/>
              <a:gdLst/>
              <a:ahLst/>
              <a:cxnLst/>
              <a:rect l="l" t="t" r="r" b="b"/>
              <a:pathLst>
                <a:path w="6903" h="4134" extrusionOk="0">
                  <a:moveTo>
                    <a:pt x="40" y="1"/>
                  </a:moveTo>
                  <a:cubicBezTo>
                    <a:pt x="20" y="1"/>
                    <a:pt x="0" y="23"/>
                    <a:pt x="13" y="43"/>
                  </a:cubicBezTo>
                  <a:cubicBezTo>
                    <a:pt x="1018" y="1454"/>
                    <a:pt x="2258" y="2828"/>
                    <a:pt x="3815" y="3636"/>
                  </a:cubicBezTo>
                  <a:cubicBezTo>
                    <a:pt x="4311" y="3893"/>
                    <a:pt x="4963" y="4134"/>
                    <a:pt x="5555" y="4134"/>
                  </a:cubicBezTo>
                  <a:cubicBezTo>
                    <a:pt x="6101" y="4134"/>
                    <a:pt x="6595" y="3929"/>
                    <a:pt x="6870" y="3345"/>
                  </a:cubicBezTo>
                  <a:cubicBezTo>
                    <a:pt x="6902" y="3290"/>
                    <a:pt x="6856" y="3240"/>
                    <a:pt x="6809" y="3240"/>
                  </a:cubicBezTo>
                  <a:cubicBezTo>
                    <a:pt x="6787" y="3240"/>
                    <a:pt x="6765" y="3250"/>
                    <a:pt x="6751" y="3275"/>
                  </a:cubicBezTo>
                  <a:cubicBezTo>
                    <a:pt x="6387" y="3769"/>
                    <a:pt x="5932" y="3972"/>
                    <a:pt x="5429" y="3972"/>
                  </a:cubicBezTo>
                  <a:cubicBezTo>
                    <a:pt x="3513" y="3972"/>
                    <a:pt x="909" y="1026"/>
                    <a:pt x="58" y="9"/>
                  </a:cubicBezTo>
                  <a:cubicBezTo>
                    <a:pt x="53" y="3"/>
                    <a:pt x="47" y="1"/>
                    <a:pt x="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1"/>
            <p:cNvSpPr/>
            <p:nvPr/>
          </p:nvSpPr>
          <p:spPr>
            <a:xfrm>
              <a:off x="15028650" y="618425"/>
              <a:ext cx="11675" cy="22275"/>
            </a:xfrm>
            <a:custGeom>
              <a:avLst/>
              <a:gdLst/>
              <a:ahLst/>
              <a:cxnLst/>
              <a:rect l="l" t="t" r="r" b="b"/>
              <a:pathLst>
                <a:path w="467" h="891" extrusionOk="0">
                  <a:moveTo>
                    <a:pt x="32" y="0"/>
                  </a:moveTo>
                  <a:cubicBezTo>
                    <a:pt x="15" y="0"/>
                    <a:pt x="0" y="12"/>
                    <a:pt x="6" y="33"/>
                  </a:cubicBezTo>
                  <a:cubicBezTo>
                    <a:pt x="90" y="311"/>
                    <a:pt x="224" y="611"/>
                    <a:pt x="362" y="865"/>
                  </a:cubicBezTo>
                  <a:cubicBezTo>
                    <a:pt x="372" y="883"/>
                    <a:pt x="388" y="890"/>
                    <a:pt x="404" y="890"/>
                  </a:cubicBezTo>
                  <a:cubicBezTo>
                    <a:pt x="435" y="890"/>
                    <a:pt x="467" y="863"/>
                    <a:pt x="455" y="826"/>
                  </a:cubicBezTo>
                  <a:cubicBezTo>
                    <a:pt x="371" y="555"/>
                    <a:pt x="223" y="241"/>
                    <a:pt x="55" y="11"/>
                  </a:cubicBezTo>
                  <a:cubicBezTo>
                    <a:pt x="49" y="4"/>
                    <a:pt x="40" y="0"/>
                    <a:pt x="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1"/>
            <p:cNvSpPr/>
            <p:nvPr/>
          </p:nvSpPr>
          <p:spPr>
            <a:xfrm>
              <a:off x="14749350" y="593975"/>
              <a:ext cx="667075" cy="415725"/>
            </a:xfrm>
            <a:custGeom>
              <a:avLst/>
              <a:gdLst/>
              <a:ahLst/>
              <a:cxnLst/>
              <a:rect l="l" t="t" r="r" b="b"/>
              <a:pathLst>
                <a:path w="26683" h="16629" extrusionOk="0">
                  <a:moveTo>
                    <a:pt x="3479" y="1"/>
                  </a:moveTo>
                  <a:cubicBezTo>
                    <a:pt x="1604" y="1"/>
                    <a:pt x="0" y="1655"/>
                    <a:pt x="1695" y="5125"/>
                  </a:cubicBezTo>
                  <a:cubicBezTo>
                    <a:pt x="4104" y="10054"/>
                    <a:pt x="10077" y="15129"/>
                    <a:pt x="11028" y="15522"/>
                  </a:cubicBezTo>
                  <a:cubicBezTo>
                    <a:pt x="11860" y="15865"/>
                    <a:pt x="20190" y="16628"/>
                    <a:pt x="23215" y="16628"/>
                  </a:cubicBezTo>
                  <a:cubicBezTo>
                    <a:pt x="23652" y="16628"/>
                    <a:pt x="23979" y="16612"/>
                    <a:pt x="24156" y="16577"/>
                  </a:cubicBezTo>
                  <a:cubicBezTo>
                    <a:pt x="25555" y="16296"/>
                    <a:pt x="26682" y="13486"/>
                    <a:pt x="24045" y="12833"/>
                  </a:cubicBezTo>
                  <a:cubicBezTo>
                    <a:pt x="21383" y="12175"/>
                    <a:pt x="13817" y="10502"/>
                    <a:pt x="13293" y="10223"/>
                  </a:cubicBezTo>
                  <a:cubicBezTo>
                    <a:pt x="12768" y="9942"/>
                    <a:pt x="6459" y="1472"/>
                    <a:pt x="5765" y="868"/>
                  </a:cubicBezTo>
                  <a:cubicBezTo>
                    <a:pt x="5106" y="294"/>
                    <a:pt x="4268" y="1"/>
                    <a:pt x="3479" y="1"/>
                  </a:cubicBez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1"/>
            <p:cNvSpPr/>
            <p:nvPr/>
          </p:nvSpPr>
          <p:spPr>
            <a:xfrm>
              <a:off x="15356875" y="872150"/>
              <a:ext cx="98700" cy="60575"/>
            </a:xfrm>
            <a:custGeom>
              <a:avLst/>
              <a:gdLst/>
              <a:ahLst/>
              <a:cxnLst/>
              <a:rect l="l" t="t" r="r" b="b"/>
              <a:pathLst>
                <a:path w="3948" h="2423" extrusionOk="0">
                  <a:moveTo>
                    <a:pt x="3279" y="1"/>
                  </a:moveTo>
                  <a:cubicBezTo>
                    <a:pt x="3026" y="1"/>
                    <a:pt x="2703" y="186"/>
                    <a:pt x="2371" y="404"/>
                  </a:cubicBezTo>
                  <a:cubicBezTo>
                    <a:pt x="1907" y="706"/>
                    <a:pt x="0" y="1563"/>
                    <a:pt x="0" y="1563"/>
                  </a:cubicBezTo>
                  <a:lnTo>
                    <a:pt x="1414" y="2423"/>
                  </a:lnTo>
                  <a:cubicBezTo>
                    <a:pt x="1414" y="2423"/>
                    <a:pt x="2957" y="1434"/>
                    <a:pt x="2828" y="1434"/>
                  </a:cubicBezTo>
                  <a:cubicBezTo>
                    <a:pt x="2828" y="1434"/>
                    <a:pt x="2828" y="1434"/>
                    <a:pt x="2828" y="1434"/>
                  </a:cubicBezTo>
                  <a:cubicBezTo>
                    <a:pt x="2828" y="1434"/>
                    <a:pt x="2827" y="1434"/>
                    <a:pt x="2827" y="1434"/>
                  </a:cubicBezTo>
                  <a:cubicBezTo>
                    <a:pt x="2534" y="1434"/>
                    <a:pt x="3948" y="469"/>
                    <a:pt x="3544" y="98"/>
                  </a:cubicBezTo>
                  <a:cubicBezTo>
                    <a:pt x="3469" y="30"/>
                    <a:pt x="3379" y="1"/>
                    <a:pt x="32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1"/>
            <p:cNvSpPr/>
            <p:nvPr/>
          </p:nvSpPr>
          <p:spPr>
            <a:xfrm>
              <a:off x="15391750" y="815350"/>
              <a:ext cx="320275" cy="195975"/>
            </a:xfrm>
            <a:custGeom>
              <a:avLst/>
              <a:gdLst/>
              <a:ahLst/>
              <a:cxnLst/>
              <a:rect l="l" t="t" r="r" b="b"/>
              <a:pathLst>
                <a:path w="12811" h="7839" extrusionOk="0">
                  <a:moveTo>
                    <a:pt x="11941" y="1"/>
                  </a:moveTo>
                  <a:lnTo>
                    <a:pt x="0" y="1689"/>
                  </a:lnTo>
                  <a:lnTo>
                    <a:pt x="869" y="7838"/>
                  </a:lnTo>
                  <a:lnTo>
                    <a:pt x="12811" y="6149"/>
                  </a:lnTo>
                  <a:lnTo>
                    <a:pt x="119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1"/>
            <p:cNvSpPr/>
            <p:nvPr/>
          </p:nvSpPr>
          <p:spPr>
            <a:xfrm>
              <a:off x="15605825" y="830150"/>
              <a:ext cx="69850" cy="42875"/>
            </a:xfrm>
            <a:custGeom>
              <a:avLst/>
              <a:gdLst/>
              <a:ahLst/>
              <a:cxnLst/>
              <a:rect l="l" t="t" r="r" b="b"/>
              <a:pathLst>
                <a:path w="2794" h="1715" extrusionOk="0">
                  <a:moveTo>
                    <a:pt x="2601" y="1"/>
                  </a:moveTo>
                  <a:lnTo>
                    <a:pt x="1" y="375"/>
                  </a:lnTo>
                  <a:lnTo>
                    <a:pt x="193" y="1714"/>
                  </a:lnTo>
                  <a:lnTo>
                    <a:pt x="2793" y="1340"/>
                  </a:lnTo>
                  <a:lnTo>
                    <a:pt x="2601" y="1"/>
                  </a:lnTo>
                  <a:close/>
                </a:path>
              </a:pathLst>
            </a:custGeom>
            <a:solidFill>
              <a:srgbClr val="CAD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1"/>
            <p:cNvSpPr/>
            <p:nvPr/>
          </p:nvSpPr>
          <p:spPr>
            <a:xfrm>
              <a:off x="15302350" y="907925"/>
              <a:ext cx="211325" cy="103275"/>
            </a:xfrm>
            <a:custGeom>
              <a:avLst/>
              <a:gdLst/>
              <a:ahLst/>
              <a:cxnLst/>
              <a:rect l="l" t="t" r="r" b="b"/>
              <a:pathLst>
                <a:path w="8453" h="4131" extrusionOk="0">
                  <a:moveTo>
                    <a:pt x="4980" y="0"/>
                  </a:moveTo>
                  <a:cubicBezTo>
                    <a:pt x="4834" y="0"/>
                    <a:pt x="4688" y="6"/>
                    <a:pt x="4544" y="19"/>
                  </a:cubicBezTo>
                  <a:cubicBezTo>
                    <a:pt x="3787" y="82"/>
                    <a:pt x="2295" y="150"/>
                    <a:pt x="1666" y="150"/>
                  </a:cubicBezTo>
                  <a:cubicBezTo>
                    <a:pt x="1545" y="150"/>
                    <a:pt x="1456" y="148"/>
                    <a:pt x="1410" y="142"/>
                  </a:cubicBezTo>
                  <a:cubicBezTo>
                    <a:pt x="1410" y="142"/>
                    <a:pt x="1410" y="142"/>
                    <a:pt x="1409" y="142"/>
                  </a:cubicBezTo>
                  <a:cubicBezTo>
                    <a:pt x="1244" y="142"/>
                    <a:pt x="1" y="4046"/>
                    <a:pt x="1" y="4046"/>
                  </a:cubicBezTo>
                  <a:cubicBezTo>
                    <a:pt x="164" y="4065"/>
                    <a:pt x="651" y="4130"/>
                    <a:pt x="1265" y="4130"/>
                  </a:cubicBezTo>
                  <a:cubicBezTo>
                    <a:pt x="1863" y="4130"/>
                    <a:pt x="2583" y="4068"/>
                    <a:pt x="3240" y="3840"/>
                  </a:cubicBezTo>
                  <a:cubicBezTo>
                    <a:pt x="4570" y="3373"/>
                    <a:pt x="4368" y="2961"/>
                    <a:pt x="5274" y="2657"/>
                  </a:cubicBezTo>
                  <a:cubicBezTo>
                    <a:pt x="5372" y="2624"/>
                    <a:pt x="5495" y="2613"/>
                    <a:pt x="5637" y="2613"/>
                  </a:cubicBezTo>
                  <a:cubicBezTo>
                    <a:pt x="5995" y="2613"/>
                    <a:pt x="6465" y="2688"/>
                    <a:pt x="6914" y="2688"/>
                  </a:cubicBezTo>
                  <a:cubicBezTo>
                    <a:pt x="7160" y="2688"/>
                    <a:pt x="7400" y="2665"/>
                    <a:pt x="7611" y="2595"/>
                  </a:cubicBezTo>
                  <a:cubicBezTo>
                    <a:pt x="7718" y="2560"/>
                    <a:pt x="7837" y="2446"/>
                    <a:pt x="7946" y="2292"/>
                  </a:cubicBezTo>
                  <a:cubicBezTo>
                    <a:pt x="7969" y="2257"/>
                    <a:pt x="7995" y="2218"/>
                    <a:pt x="8020" y="2174"/>
                  </a:cubicBezTo>
                  <a:cubicBezTo>
                    <a:pt x="8088" y="2067"/>
                    <a:pt x="8151" y="1955"/>
                    <a:pt x="8203" y="1838"/>
                  </a:cubicBezTo>
                  <a:cubicBezTo>
                    <a:pt x="8221" y="1798"/>
                    <a:pt x="8240" y="1761"/>
                    <a:pt x="8256" y="1720"/>
                  </a:cubicBezTo>
                  <a:cubicBezTo>
                    <a:pt x="8307" y="1606"/>
                    <a:pt x="8349" y="1486"/>
                    <a:pt x="8381" y="1366"/>
                  </a:cubicBezTo>
                  <a:cubicBezTo>
                    <a:pt x="8395" y="1323"/>
                    <a:pt x="8406" y="1281"/>
                    <a:pt x="8413" y="1238"/>
                  </a:cubicBezTo>
                  <a:cubicBezTo>
                    <a:pt x="8452" y="1047"/>
                    <a:pt x="8452" y="902"/>
                    <a:pt x="8379" y="851"/>
                  </a:cubicBezTo>
                  <a:cubicBezTo>
                    <a:pt x="8150" y="692"/>
                    <a:pt x="6578" y="0"/>
                    <a:pt x="49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1"/>
            <p:cNvSpPr/>
            <p:nvPr/>
          </p:nvSpPr>
          <p:spPr>
            <a:xfrm>
              <a:off x="15446375" y="923650"/>
              <a:ext cx="66300" cy="18425"/>
            </a:xfrm>
            <a:custGeom>
              <a:avLst/>
              <a:gdLst/>
              <a:ahLst/>
              <a:cxnLst/>
              <a:rect l="l" t="t" r="r" b="b"/>
              <a:pathLst>
                <a:path w="2652" h="737" extrusionOk="0">
                  <a:moveTo>
                    <a:pt x="22" y="0"/>
                  </a:moveTo>
                  <a:cubicBezTo>
                    <a:pt x="1" y="0"/>
                    <a:pt x="0" y="34"/>
                    <a:pt x="19" y="37"/>
                  </a:cubicBezTo>
                  <a:cubicBezTo>
                    <a:pt x="903" y="181"/>
                    <a:pt x="1770" y="450"/>
                    <a:pt x="2620" y="737"/>
                  </a:cubicBezTo>
                  <a:cubicBezTo>
                    <a:pt x="2634" y="694"/>
                    <a:pt x="2645" y="652"/>
                    <a:pt x="2652" y="609"/>
                  </a:cubicBezTo>
                  <a:cubicBezTo>
                    <a:pt x="1788" y="322"/>
                    <a:pt x="943" y="64"/>
                    <a:pt x="23" y="0"/>
                  </a:cubicBezTo>
                  <a:cubicBezTo>
                    <a:pt x="23" y="0"/>
                    <a:pt x="22" y="0"/>
                    <a:pt x="22" y="0"/>
                  </a:cubicBezTo>
                  <a:close/>
                </a:path>
              </a:pathLst>
            </a:custGeom>
            <a:solidFill>
              <a:srgbClr val="BC9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1"/>
            <p:cNvSpPr/>
            <p:nvPr/>
          </p:nvSpPr>
          <p:spPr>
            <a:xfrm>
              <a:off x="15442225" y="935725"/>
              <a:ext cx="66525" cy="18200"/>
            </a:xfrm>
            <a:custGeom>
              <a:avLst/>
              <a:gdLst/>
              <a:ahLst/>
              <a:cxnLst/>
              <a:rect l="l" t="t" r="r" b="b"/>
              <a:pathLst>
                <a:path w="2661" h="728" extrusionOk="0">
                  <a:moveTo>
                    <a:pt x="22" y="0"/>
                  </a:moveTo>
                  <a:cubicBezTo>
                    <a:pt x="3" y="0"/>
                    <a:pt x="1" y="30"/>
                    <a:pt x="22" y="32"/>
                  </a:cubicBezTo>
                  <a:cubicBezTo>
                    <a:pt x="899" y="182"/>
                    <a:pt x="1763" y="444"/>
                    <a:pt x="2608" y="728"/>
                  </a:cubicBezTo>
                  <a:cubicBezTo>
                    <a:pt x="2626" y="687"/>
                    <a:pt x="2645" y="651"/>
                    <a:pt x="2661" y="610"/>
                  </a:cubicBezTo>
                  <a:cubicBezTo>
                    <a:pt x="1794" y="325"/>
                    <a:pt x="944" y="64"/>
                    <a:pt x="24" y="0"/>
                  </a:cubicBezTo>
                  <a:cubicBezTo>
                    <a:pt x="23" y="0"/>
                    <a:pt x="23" y="0"/>
                    <a:pt x="22" y="0"/>
                  </a:cubicBezTo>
                  <a:close/>
                </a:path>
              </a:pathLst>
            </a:custGeom>
            <a:solidFill>
              <a:srgbClr val="BC9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1"/>
            <p:cNvSpPr/>
            <p:nvPr/>
          </p:nvSpPr>
          <p:spPr>
            <a:xfrm>
              <a:off x="15438175" y="947675"/>
              <a:ext cx="64700" cy="17575"/>
            </a:xfrm>
            <a:custGeom>
              <a:avLst/>
              <a:gdLst/>
              <a:ahLst/>
              <a:cxnLst/>
              <a:rect l="l" t="t" r="r" b="b"/>
              <a:pathLst>
                <a:path w="2588" h="703" extrusionOk="0">
                  <a:moveTo>
                    <a:pt x="18" y="1"/>
                  </a:moveTo>
                  <a:cubicBezTo>
                    <a:pt x="1" y="1"/>
                    <a:pt x="0" y="35"/>
                    <a:pt x="18" y="37"/>
                  </a:cubicBezTo>
                  <a:cubicBezTo>
                    <a:pt x="865" y="181"/>
                    <a:pt x="1697" y="426"/>
                    <a:pt x="2513" y="702"/>
                  </a:cubicBezTo>
                  <a:cubicBezTo>
                    <a:pt x="2536" y="669"/>
                    <a:pt x="2562" y="629"/>
                    <a:pt x="2587" y="586"/>
                  </a:cubicBezTo>
                  <a:cubicBezTo>
                    <a:pt x="1745" y="309"/>
                    <a:pt x="917" y="64"/>
                    <a:pt x="20" y="1"/>
                  </a:cubicBezTo>
                  <a:cubicBezTo>
                    <a:pt x="19" y="1"/>
                    <a:pt x="18" y="1"/>
                    <a:pt x="18" y="1"/>
                  </a:cubicBezTo>
                  <a:close/>
                </a:path>
              </a:pathLst>
            </a:custGeom>
            <a:solidFill>
              <a:srgbClr val="BC9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1"/>
            <p:cNvSpPr/>
            <p:nvPr/>
          </p:nvSpPr>
          <p:spPr>
            <a:xfrm>
              <a:off x="14742950" y="591100"/>
              <a:ext cx="599400" cy="453450"/>
            </a:xfrm>
            <a:custGeom>
              <a:avLst/>
              <a:gdLst/>
              <a:ahLst/>
              <a:cxnLst/>
              <a:rect l="l" t="t" r="r" b="b"/>
              <a:pathLst>
                <a:path w="23976" h="18138" extrusionOk="0">
                  <a:moveTo>
                    <a:pt x="3867" y="0"/>
                  </a:moveTo>
                  <a:cubicBezTo>
                    <a:pt x="1753" y="0"/>
                    <a:pt x="1" y="1915"/>
                    <a:pt x="1820" y="5504"/>
                  </a:cubicBezTo>
                  <a:cubicBezTo>
                    <a:pt x="4842" y="11461"/>
                    <a:pt x="9531" y="15401"/>
                    <a:pt x="10024" y="15788"/>
                  </a:cubicBezTo>
                  <a:cubicBezTo>
                    <a:pt x="10517" y="16175"/>
                    <a:pt x="22356" y="18138"/>
                    <a:pt x="22463" y="18138"/>
                  </a:cubicBezTo>
                  <a:cubicBezTo>
                    <a:pt x="22569" y="18138"/>
                    <a:pt x="23975" y="14171"/>
                    <a:pt x="22780" y="12165"/>
                  </a:cubicBezTo>
                  <a:cubicBezTo>
                    <a:pt x="22780" y="12165"/>
                    <a:pt x="14369" y="10722"/>
                    <a:pt x="13913" y="10441"/>
                  </a:cubicBezTo>
                  <a:cubicBezTo>
                    <a:pt x="13456" y="10159"/>
                    <a:pt x="7754" y="2466"/>
                    <a:pt x="6917" y="1475"/>
                  </a:cubicBezTo>
                  <a:cubicBezTo>
                    <a:pt x="6079" y="482"/>
                    <a:pt x="4928" y="0"/>
                    <a:pt x="38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1"/>
            <p:cNvSpPr/>
            <p:nvPr/>
          </p:nvSpPr>
          <p:spPr>
            <a:xfrm>
              <a:off x="14823700" y="818025"/>
              <a:ext cx="401075" cy="215300"/>
            </a:xfrm>
            <a:custGeom>
              <a:avLst/>
              <a:gdLst/>
              <a:ahLst/>
              <a:cxnLst/>
              <a:rect l="l" t="t" r="r" b="b"/>
              <a:pathLst>
                <a:path w="16043" h="8612" extrusionOk="0">
                  <a:moveTo>
                    <a:pt x="52" y="0"/>
                  </a:moveTo>
                  <a:cubicBezTo>
                    <a:pt x="22" y="0"/>
                    <a:pt x="0" y="40"/>
                    <a:pt x="25" y="64"/>
                  </a:cubicBezTo>
                  <a:cubicBezTo>
                    <a:pt x="829" y="871"/>
                    <a:pt x="1588" y="1687"/>
                    <a:pt x="2326" y="2540"/>
                  </a:cubicBezTo>
                  <a:cubicBezTo>
                    <a:pt x="1888" y="2246"/>
                    <a:pt x="1428" y="1988"/>
                    <a:pt x="951" y="1766"/>
                  </a:cubicBezTo>
                  <a:cubicBezTo>
                    <a:pt x="947" y="1763"/>
                    <a:pt x="942" y="1762"/>
                    <a:pt x="938" y="1762"/>
                  </a:cubicBezTo>
                  <a:cubicBezTo>
                    <a:pt x="914" y="1762"/>
                    <a:pt x="899" y="1798"/>
                    <a:pt x="925" y="1812"/>
                  </a:cubicBezTo>
                  <a:cubicBezTo>
                    <a:pt x="1297" y="2057"/>
                    <a:pt x="1670" y="2295"/>
                    <a:pt x="2028" y="2563"/>
                  </a:cubicBezTo>
                  <a:cubicBezTo>
                    <a:pt x="2320" y="2781"/>
                    <a:pt x="2602" y="3027"/>
                    <a:pt x="2908" y="3232"/>
                  </a:cubicBezTo>
                  <a:cubicBezTo>
                    <a:pt x="2989" y="3329"/>
                    <a:pt x="3072" y="3425"/>
                    <a:pt x="3153" y="3524"/>
                  </a:cubicBezTo>
                  <a:cubicBezTo>
                    <a:pt x="4035" y="4608"/>
                    <a:pt x="4992" y="5808"/>
                    <a:pt x="6218" y="6522"/>
                  </a:cubicBezTo>
                  <a:cubicBezTo>
                    <a:pt x="7549" y="7301"/>
                    <a:pt x="9267" y="7555"/>
                    <a:pt x="10758" y="7842"/>
                  </a:cubicBezTo>
                  <a:cubicBezTo>
                    <a:pt x="12467" y="8172"/>
                    <a:pt x="14195" y="8418"/>
                    <a:pt x="15923" y="8611"/>
                  </a:cubicBezTo>
                  <a:cubicBezTo>
                    <a:pt x="15927" y="8611"/>
                    <a:pt x="15930" y="8612"/>
                    <a:pt x="15933" y="8612"/>
                  </a:cubicBezTo>
                  <a:cubicBezTo>
                    <a:pt x="16024" y="8612"/>
                    <a:pt x="16042" y="8452"/>
                    <a:pt x="15947" y="8437"/>
                  </a:cubicBezTo>
                  <a:cubicBezTo>
                    <a:pt x="14235" y="8179"/>
                    <a:pt x="12514" y="7974"/>
                    <a:pt x="10812" y="7648"/>
                  </a:cubicBezTo>
                  <a:cubicBezTo>
                    <a:pt x="9116" y="7322"/>
                    <a:pt x="7191" y="7036"/>
                    <a:pt x="5810" y="5926"/>
                  </a:cubicBezTo>
                  <a:cubicBezTo>
                    <a:pt x="3671" y="4208"/>
                    <a:pt x="2413" y="1473"/>
                    <a:pt x="70" y="6"/>
                  </a:cubicBezTo>
                  <a:cubicBezTo>
                    <a:pt x="64" y="2"/>
                    <a:pt x="57" y="0"/>
                    <a:pt x="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1"/>
            <p:cNvSpPr/>
            <p:nvPr/>
          </p:nvSpPr>
          <p:spPr>
            <a:xfrm>
              <a:off x="14975275" y="711250"/>
              <a:ext cx="194650" cy="159475"/>
            </a:xfrm>
            <a:custGeom>
              <a:avLst/>
              <a:gdLst/>
              <a:ahLst/>
              <a:cxnLst/>
              <a:rect l="l" t="t" r="r" b="b"/>
              <a:pathLst>
                <a:path w="7786" h="6379" extrusionOk="0">
                  <a:moveTo>
                    <a:pt x="73" y="0"/>
                  </a:moveTo>
                  <a:cubicBezTo>
                    <a:pt x="36" y="0"/>
                    <a:pt x="0" y="37"/>
                    <a:pt x="24" y="79"/>
                  </a:cubicBezTo>
                  <a:cubicBezTo>
                    <a:pt x="1082" y="1971"/>
                    <a:pt x="3869" y="5334"/>
                    <a:pt x="4628" y="5705"/>
                  </a:cubicBezTo>
                  <a:cubicBezTo>
                    <a:pt x="5454" y="6108"/>
                    <a:pt x="6799" y="6220"/>
                    <a:pt x="7699" y="6377"/>
                  </a:cubicBezTo>
                  <a:cubicBezTo>
                    <a:pt x="7705" y="6378"/>
                    <a:pt x="7710" y="6379"/>
                    <a:pt x="7715" y="6379"/>
                  </a:cubicBezTo>
                  <a:cubicBezTo>
                    <a:pt x="7785" y="6379"/>
                    <a:pt x="7766" y="6278"/>
                    <a:pt x="7684" y="6249"/>
                  </a:cubicBezTo>
                  <a:cubicBezTo>
                    <a:pt x="6858" y="5958"/>
                    <a:pt x="5801" y="5864"/>
                    <a:pt x="4986" y="5549"/>
                  </a:cubicBezTo>
                  <a:cubicBezTo>
                    <a:pt x="4059" y="5192"/>
                    <a:pt x="1194" y="1708"/>
                    <a:pt x="116" y="25"/>
                  </a:cubicBezTo>
                  <a:cubicBezTo>
                    <a:pt x="105" y="8"/>
                    <a:pt x="89" y="0"/>
                    <a:pt x="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1"/>
            <p:cNvSpPr/>
            <p:nvPr/>
          </p:nvSpPr>
          <p:spPr>
            <a:xfrm>
              <a:off x="14862875" y="229300"/>
              <a:ext cx="274700" cy="432325"/>
            </a:xfrm>
            <a:custGeom>
              <a:avLst/>
              <a:gdLst/>
              <a:ahLst/>
              <a:cxnLst/>
              <a:rect l="l" t="t" r="r" b="b"/>
              <a:pathLst>
                <a:path w="10988" h="17293" extrusionOk="0">
                  <a:moveTo>
                    <a:pt x="5100" y="1"/>
                  </a:moveTo>
                  <a:cubicBezTo>
                    <a:pt x="3398" y="1"/>
                    <a:pt x="1755" y="395"/>
                    <a:pt x="1111" y="1000"/>
                  </a:cubicBezTo>
                  <a:cubicBezTo>
                    <a:pt x="1" y="2037"/>
                    <a:pt x="283" y="6549"/>
                    <a:pt x="360" y="8380"/>
                  </a:cubicBezTo>
                  <a:cubicBezTo>
                    <a:pt x="398" y="9438"/>
                    <a:pt x="282" y="12316"/>
                    <a:pt x="418" y="13147"/>
                  </a:cubicBezTo>
                  <a:cubicBezTo>
                    <a:pt x="497" y="13631"/>
                    <a:pt x="3520" y="17076"/>
                    <a:pt x="5351" y="17282"/>
                  </a:cubicBezTo>
                  <a:cubicBezTo>
                    <a:pt x="5409" y="17289"/>
                    <a:pt x="5463" y="17292"/>
                    <a:pt x="5514" y="17292"/>
                  </a:cubicBezTo>
                  <a:cubicBezTo>
                    <a:pt x="7221" y="17292"/>
                    <a:pt x="4974" y="13762"/>
                    <a:pt x="5054" y="13396"/>
                  </a:cubicBezTo>
                  <a:cubicBezTo>
                    <a:pt x="5075" y="13304"/>
                    <a:pt x="5092" y="13210"/>
                    <a:pt x="5108" y="13115"/>
                  </a:cubicBezTo>
                  <a:cubicBezTo>
                    <a:pt x="5137" y="12961"/>
                    <a:pt x="5158" y="12812"/>
                    <a:pt x="5175" y="12664"/>
                  </a:cubicBezTo>
                  <a:cubicBezTo>
                    <a:pt x="5249" y="12072"/>
                    <a:pt x="5270" y="11560"/>
                    <a:pt x="5270" y="11560"/>
                  </a:cubicBezTo>
                  <a:cubicBezTo>
                    <a:pt x="5270" y="11560"/>
                    <a:pt x="5297" y="11567"/>
                    <a:pt x="5352" y="11585"/>
                  </a:cubicBezTo>
                  <a:cubicBezTo>
                    <a:pt x="5590" y="11654"/>
                    <a:pt x="6300" y="11840"/>
                    <a:pt x="7119" y="11840"/>
                  </a:cubicBezTo>
                  <a:cubicBezTo>
                    <a:pt x="8238" y="11840"/>
                    <a:pt x="9560" y="11493"/>
                    <a:pt x="10157" y="10030"/>
                  </a:cubicBezTo>
                  <a:cubicBezTo>
                    <a:pt x="10988" y="7999"/>
                    <a:pt x="10956" y="2872"/>
                    <a:pt x="9360" y="1276"/>
                  </a:cubicBezTo>
                  <a:cubicBezTo>
                    <a:pt x="8454" y="371"/>
                    <a:pt x="6750" y="1"/>
                    <a:pt x="51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1"/>
            <p:cNvSpPr/>
            <p:nvPr/>
          </p:nvSpPr>
          <p:spPr>
            <a:xfrm>
              <a:off x="15017975" y="433700"/>
              <a:ext cx="34150" cy="20450"/>
            </a:xfrm>
            <a:custGeom>
              <a:avLst/>
              <a:gdLst/>
              <a:ahLst/>
              <a:cxnLst/>
              <a:rect l="l" t="t" r="r" b="b"/>
              <a:pathLst>
                <a:path w="1366" h="818" extrusionOk="0">
                  <a:moveTo>
                    <a:pt x="55" y="1"/>
                  </a:moveTo>
                  <a:cubicBezTo>
                    <a:pt x="27" y="1"/>
                    <a:pt x="0" y="21"/>
                    <a:pt x="7" y="59"/>
                  </a:cubicBezTo>
                  <a:cubicBezTo>
                    <a:pt x="74" y="528"/>
                    <a:pt x="447" y="818"/>
                    <a:pt x="857" y="818"/>
                  </a:cubicBezTo>
                  <a:cubicBezTo>
                    <a:pt x="1016" y="818"/>
                    <a:pt x="1181" y="774"/>
                    <a:pt x="1336" y="680"/>
                  </a:cubicBezTo>
                  <a:cubicBezTo>
                    <a:pt x="1365" y="662"/>
                    <a:pt x="1354" y="619"/>
                    <a:pt x="1324" y="619"/>
                  </a:cubicBezTo>
                  <a:cubicBezTo>
                    <a:pt x="1320" y="619"/>
                    <a:pt x="1315" y="620"/>
                    <a:pt x="1310" y="622"/>
                  </a:cubicBezTo>
                  <a:cubicBezTo>
                    <a:pt x="1195" y="668"/>
                    <a:pt x="1078" y="690"/>
                    <a:pt x="964" y="690"/>
                  </a:cubicBezTo>
                  <a:cubicBezTo>
                    <a:pt x="578" y="690"/>
                    <a:pt x="227" y="440"/>
                    <a:pt x="110" y="43"/>
                  </a:cubicBezTo>
                  <a:cubicBezTo>
                    <a:pt x="101" y="14"/>
                    <a:pt x="77" y="1"/>
                    <a:pt x="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1"/>
            <p:cNvSpPr/>
            <p:nvPr/>
          </p:nvSpPr>
          <p:spPr>
            <a:xfrm>
              <a:off x="15095150" y="382350"/>
              <a:ext cx="15600" cy="18825"/>
            </a:xfrm>
            <a:custGeom>
              <a:avLst/>
              <a:gdLst/>
              <a:ahLst/>
              <a:cxnLst/>
              <a:rect l="l" t="t" r="r" b="b"/>
              <a:pathLst>
                <a:path w="624" h="753" extrusionOk="0">
                  <a:moveTo>
                    <a:pt x="327" y="1"/>
                  </a:moveTo>
                  <a:cubicBezTo>
                    <a:pt x="178" y="1"/>
                    <a:pt x="44" y="150"/>
                    <a:pt x="22" y="346"/>
                  </a:cubicBezTo>
                  <a:cubicBezTo>
                    <a:pt x="1" y="554"/>
                    <a:pt x="113" y="735"/>
                    <a:pt x="273" y="751"/>
                  </a:cubicBezTo>
                  <a:cubicBezTo>
                    <a:pt x="281" y="752"/>
                    <a:pt x="289" y="753"/>
                    <a:pt x="297" y="753"/>
                  </a:cubicBezTo>
                  <a:cubicBezTo>
                    <a:pt x="446" y="753"/>
                    <a:pt x="581" y="604"/>
                    <a:pt x="601" y="408"/>
                  </a:cubicBezTo>
                  <a:cubicBezTo>
                    <a:pt x="623" y="200"/>
                    <a:pt x="511" y="18"/>
                    <a:pt x="351" y="2"/>
                  </a:cubicBezTo>
                  <a:cubicBezTo>
                    <a:pt x="343" y="1"/>
                    <a:pt x="335" y="1"/>
                    <a:pt x="3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1"/>
            <p:cNvSpPr/>
            <p:nvPr/>
          </p:nvSpPr>
          <p:spPr>
            <a:xfrm>
              <a:off x="15005325" y="382300"/>
              <a:ext cx="15600" cy="18850"/>
            </a:xfrm>
            <a:custGeom>
              <a:avLst/>
              <a:gdLst/>
              <a:ahLst/>
              <a:cxnLst/>
              <a:rect l="l" t="t" r="r" b="b"/>
              <a:pathLst>
                <a:path w="624" h="754" extrusionOk="0">
                  <a:moveTo>
                    <a:pt x="329" y="0"/>
                  </a:moveTo>
                  <a:cubicBezTo>
                    <a:pt x="179" y="0"/>
                    <a:pt x="43" y="149"/>
                    <a:pt x="22" y="346"/>
                  </a:cubicBezTo>
                  <a:cubicBezTo>
                    <a:pt x="1" y="553"/>
                    <a:pt x="113" y="734"/>
                    <a:pt x="273" y="752"/>
                  </a:cubicBezTo>
                  <a:cubicBezTo>
                    <a:pt x="281" y="753"/>
                    <a:pt x="289" y="753"/>
                    <a:pt x="297" y="753"/>
                  </a:cubicBezTo>
                  <a:cubicBezTo>
                    <a:pt x="446" y="753"/>
                    <a:pt x="581" y="604"/>
                    <a:pt x="601" y="407"/>
                  </a:cubicBezTo>
                  <a:cubicBezTo>
                    <a:pt x="623" y="201"/>
                    <a:pt x="511" y="19"/>
                    <a:pt x="351" y="1"/>
                  </a:cubicBezTo>
                  <a:cubicBezTo>
                    <a:pt x="344" y="1"/>
                    <a:pt x="336" y="0"/>
                    <a:pt x="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1"/>
            <p:cNvSpPr/>
            <p:nvPr/>
          </p:nvSpPr>
          <p:spPr>
            <a:xfrm>
              <a:off x="15087175" y="333575"/>
              <a:ext cx="38225" cy="18800"/>
            </a:xfrm>
            <a:custGeom>
              <a:avLst/>
              <a:gdLst/>
              <a:ahLst/>
              <a:cxnLst/>
              <a:rect l="l" t="t" r="r" b="b"/>
              <a:pathLst>
                <a:path w="1529" h="752" extrusionOk="0">
                  <a:moveTo>
                    <a:pt x="593" y="0"/>
                  </a:moveTo>
                  <a:cubicBezTo>
                    <a:pt x="292" y="0"/>
                    <a:pt x="58" y="102"/>
                    <a:pt x="33" y="260"/>
                  </a:cubicBezTo>
                  <a:cubicBezTo>
                    <a:pt x="1" y="458"/>
                    <a:pt x="304" y="670"/>
                    <a:pt x="708" y="733"/>
                  </a:cubicBezTo>
                  <a:cubicBezTo>
                    <a:pt x="788" y="745"/>
                    <a:pt x="865" y="751"/>
                    <a:pt x="939" y="751"/>
                  </a:cubicBezTo>
                  <a:cubicBezTo>
                    <a:pt x="1239" y="751"/>
                    <a:pt x="1472" y="652"/>
                    <a:pt x="1498" y="493"/>
                  </a:cubicBezTo>
                  <a:cubicBezTo>
                    <a:pt x="1528" y="295"/>
                    <a:pt x="1226" y="84"/>
                    <a:pt x="821" y="19"/>
                  </a:cubicBezTo>
                  <a:cubicBezTo>
                    <a:pt x="743" y="6"/>
                    <a:pt x="666" y="0"/>
                    <a:pt x="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1"/>
            <p:cNvSpPr/>
            <p:nvPr/>
          </p:nvSpPr>
          <p:spPr>
            <a:xfrm>
              <a:off x="14991625" y="335075"/>
              <a:ext cx="38375" cy="19225"/>
            </a:xfrm>
            <a:custGeom>
              <a:avLst/>
              <a:gdLst/>
              <a:ahLst/>
              <a:cxnLst/>
              <a:rect l="l" t="t" r="r" b="b"/>
              <a:pathLst>
                <a:path w="1535" h="769" extrusionOk="0">
                  <a:moveTo>
                    <a:pt x="982" y="0"/>
                  </a:moveTo>
                  <a:cubicBezTo>
                    <a:pt x="892" y="0"/>
                    <a:pt x="795" y="10"/>
                    <a:pt x="696" y="30"/>
                  </a:cubicBezTo>
                  <a:cubicBezTo>
                    <a:pt x="294" y="113"/>
                    <a:pt x="0" y="338"/>
                    <a:pt x="41" y="533"/>
                  </a:cubicBezTo>
                  <a:cubicBezTo>
                    <a:pt x="72" y="680"/>
                    <a:pt x="280" y="769"/>
                    <a:pt x="552" y="769"/>
                  </a:cubicBezTo>
                  <a:cubicBezTo>
                    <a:pt x="643" y="769"/>
                    <a:pt x="741" y="759"/>
                    <a:pt x="841" y="738"/>
                  </a:cubicBezTo>
                  <a:cubicBezTo>
                    <a:pt x="1242" y="657"/>
                    <a:pt x="1535" y="431"/>
                    <a:pt x="1496" y="235"/>
                  </a:cubicBezTo>
                  <a:cubicBezTo>
                    <a:pt x="1466" y="88"/>
                    <a:pt x="1255" y="0"/>
                    <a:pt x="9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1"/>
            <p:cNvSpPr/>
            <p:nvPr/>
          </p:nvSpPr>
          <p:spPr>
            <a:xfrm>
              <a:off x="15058625" y="348775"/>
              <a:ext cx="27900" cy="80250"/>
            </a:xfrm>
            <a:custGeom>
              <a:avLst/>
              <a:gdLst/>
              <a:ahLst/>
              <a:cxnLst/>
              <a:rect l="l" t="t" r="r" b="b"/>
              <a:pathLst>
                <a:path w="1116" h="3210" extrusionOk="0">
                  <a:moveTo>
                    <a:pt x="568" y="1"/>
                  </a:moveTo>
                  <a:cubicBezTo>
                    <a:pt x="543" y="1"/>
                    <a:pt x="518" y="19"/>
                    <a:pt x="523" y="52"/>
                  </a:cubicBezTo>
                  <a:cubicBezTo>
                    <a:pt x="561" y="587"/>
                    <a:pt x="795" y="2793"/>
                    <a:pt x="641" y="2947"/>
                  </a:cubicBezTo>
                  <a:cubicBezTo>
                    <a:pt x="608" y="2980"/>
                    <a:pt x="565" y="2992"/>
                    <a:pt x="518" y="2992"/>
                  </a:cubicBezTo>
                  <a:cubicBezTo>
                    <a:pt x="385" y="2992"/>
                    <a:pt x="218" y="2891"/>
                    <a:pt x="141" y="2843"/>
                  </a:cubicBezTo>
                  <a:cubicBezTo>
                    <a:pt x="126" y="2834"/>
                    <a:pt x="111" y="2830"/>
                    <a:pt x="97" y="2830"/>
                  </a:cubicBezTo>
                  <a:cubicBezTo>
                    <a:pt x="38" y="2830"/>
                    <a:pt x="0" y="2908"/>
                    <a:pt x="55" y="2960"/>
                  </a:cubicBezTo>
                  <a:cubicBezTo>
                    <a:pt x="189" y="3088"/>
                    <a:pt x="427" y="3209"/>
                    <a:pt x="649" y="3209"/>
                  </a:cubicBezTo>
                  <a:cubicBezTo>
                    <a:pt x="666" y="3209"/>
                    <a:pt x="683" y="3209"/>
                    <a:pt x="699" y="3207"/>
                  </a:cubicBezTo>
                  <a:cubicBezTo>
                    <a:pt x="1115" y="3174"/>
                    <a:pt x="808" y="891"/>
                    <a:pt x="612" y="38"/>
                  </a:cubicBezTo>
                  <a:cubicBezTo>
                    <a:pt x="608" y="12"/>
                    <a:pt x="588" y="1"/>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1"/>
            <p:cNvSpPr/>
            <p:nvPr/>
          </p:nvSpPr>
          <p:spPr>
            <a:xfrm>
              <a:off x="14839500" y="221450"/>
              <a:ext cx="303000" cy="172750"/>
            </a:xfrm>
            <a:custGeom>
              <a:avLst/>
              <a:gdLst/>
              <a:ahLst/>
              <a:cxnLst/>
              <a:rect l="l" t="t" r="r" b="b"/>
              <a:pathLst>
                <a:path w="12120" h="6910" extrusionOk="0">
                  <a:moveTo>
                    <a:pt x="5155" y="0"/>
                  </a:moveTo>
                  <a:cubicBezTo>
                    <a:pt x="3687" y="0"/>
                    <a:pt x="1585" y="260"/>
                    <a:pt x="972" y="1670"/>
                  </a:cubicBezTo>
                  <a:cubicBezTo>
                    <a:pt x="1" y="3906"/>
                    <a:pt x="841" y="6738"/>
                    <a:pt x="1620" y="6889"/>
                  </a:cubicBezTo>
                  <a:cubicBezTo>
                    <a:pt x="1691" y="6903"/>
                    <a:pt x="1760" y="6910"/>
                    <a:pt x="1827" y="6910"/>
                  </a:cubicBezTo>
                  <a:cubicBezTo>
                    <a:pt x="3255" y="6910"/>
                    <a:pt x="3835" y="3931"/>
                    <a:pt x="3835" y="3931"/>
                  </a:cubicBezTo>
                  <a:cubicBezTo>
                    <a:pt x="3835" y="3931"/>
                    <a:pt x="4027" y="3944"/>
                    <a:pt x="4341" y="3944"/>
                  </a:cubicBezTo>
                  <a:cubicBezTo>
                    <a:pt x="5504" y="3944"/>
                    <a:pt x="8339" y="3757"/>
                    <a:pt x="9233" y="1997"/>
                  </a:cubicBezTo>
                  <a:cubicBezTo>
                    <a:pt x="9233" y="1997"/>
                    <a:pt x="10405" y="4234"/>
                    <a:pt x="11585" y="4234"/>
                  </a:cubicBezTo>
                  <a:cubicBezTo>
                    <a:pt x="11600" y="4234"/>
                    <a:pt x="11615" y="4234"/>
                    <a:pt x="11630" y="4233"/>
                  </a:cubicBezTo>
                  <a:cubicBezTo>
                    <a:pt x="12119" y="4208"/>
                    <a:pt x="12066" y="39"/>
                    <a:pt x="7542" y="39"/>
                  </a:cubicBezTo>
                  <a:cubicBezTo>
                    <a:pt x="7263" y="39"/>
                    <a:pt x="6968" y="55"/>
                    <a:pt x="6654" y="89"/>
                  </a:cubicBezTo>
                  <a:cubicBezTo>
                    <a:pt x="6654" y="89"/>
                    <a:pt x="6013" y="0"/>
                    <a:pt x="5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1"/>
            <p:cNvSpPr/>
            <p:nvPr/>
          </p:nvSpPr>
          <p:spPr>
            <a:xfrm>
              <a:off x="14821825" y="368025"/>
              <a:ext cx="84425" cy="74550"/>
            </a:xfrm>
            <a:custGeom>
              <a:avLst/>
              <a:gdLst/>
              <a:ahLst/>
              <a:cxnLst/>
              <a:rect l="l" t="t" r="r" b="b"/>
              <a:pathLst>
                <a:path w="3377" h="2982" extrusionOk="0">
                  <a:moveTo>
                    <a:pt x="2009" y="1"/>
                  </a:moveTo>
                  <a:cubicBezTo>
                    <a:pt x="1917" y="1"/>
                    <a:pt x="1821" y="8"/>
                    <a:pt x="1721" y="22"/>
                  </a:cubicBezTo>
                  <a:cubicBezTo>
                    <a:pt x="484" y="209"/>
                    <a:pt x="1" y="2161"/>
                    <a:pt x="1513" y="2849"/>
                  </a:cubicBezTo>
                  <a:cubicBezTo>
                    <a:pt x="1731" y="2948"/>
                    <a:pt x="1969" y="2981"/>
                    <a:pt x="2190" y="2981"/>
                  </a:cubicBezTo>
                  <a:cubicBezTo>
                    <a:pt x="2642" y="2981"/>
                    <a:pt x="3025" y="2842"/>
                    <a:pt x="3025" y="2842"/>
                  </a:cubicBezTo>
                  <a:lnTo>
                    <a:pt x="3377" y="615"/>
                  </a:lnTo>
                  <a:cubicBezTo>
                    <a:pt x="3377" y="615"/>
                    <a:pt x="2882" y="1"/>
                    <a:pt x="20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1"/>
            <p:cNvSpPr/>
            <p:nvPr/>
          </p:nvSpPr>
          <p:spPr>
            <a:xfrm>
              <a:off x="16687500" y="1779150"/>
              <a:ext cx="220925" cy="746900"/>
            </a:xfrm>
            <a:custGeom>
              <a:avLst/>
              <a:gdLst/>
              <a:ahLst/>
              <a:cxnLst/>
              <a:rect l="l" t="t" r="r" b="b"/>
              <a:pathLst>
                <a:path w="8837" h="29876" extrusionOk="0">
                  <a:moveTo>
                    <a:pt x="993" y="0"/>
                  </a:moveTo>
                  <a:cubicBezTo>
                    <a:pt x="922" y="0"/>
                    <a:pt x="850" y="9"/>
                    <a:pt x="778" y="26"/>
                  </a:cubicBezTo>
                  <a:cubicBezTo>
                    <a:pt x="299" y="142"/>
                    <a:pt x="1" y="620"/>
                    <a:pt x="106" y="1101"/>
                  </a:cubicBezTo>
                  <a:lnTo>
                    <a:pt x="6954" y="29184"/>
                  </a:lnTo>
                  <a:cubicBezTo>
                    <a:pt x="7054" y="29589"/>
                    <a:pt x="7418" y="29876"/>
                    <a:pt x="7835" y="29876"/>
                  </a:cubicBezTo>
                  <a:cubicBezTo>
                    <a:pt x="7908" y="29876"/>
                    <a:pt x="7981" y="29867"/>
                    <a:pt x="8051" y="29850"/>
                  </a:cubicBezTo>
                  <a:cubicBezTo>
                    <a:pt x="8538" y="29732"/>
                    <a:pt x="8836" y="29240"/>
                    <a:pt x="8718" y="28753"/>
                  </a:cubicBezTo>
                  <a:lnTo>
                    <a:pt x="1868" y="670"/>
                  </a:lnTo>
                  <a:cubicBezTo>
                    <a:pt x="1760" y="267"/>
                    <a:pt x="1394" y="0"/>
                    <a:pt x="993" y="0"/>
                  </a:cubicBezTo>
                  <a:close/>
                </a:path>
              </a:pathLst>
            </a:custGeom>
            <a:solidFill>
              <a:srgbClr val="7383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1"/>
            <p:cNvSpPr/>
            <p:nvPr/>
          </p:nvSpPr>
          <p:spPr>
            <a:xfrm>
              <a:off x="16017400" y="1779150"/>
              <a:ext cx="221450" cy="746900"/>
            </a:xfrm>
            <a:custGeom>
              <a:avLst/>
              <a:gdLst/>
              <a:ahLst/>
              <a:cxnLst/>
              <a:rect l="l" t="t" r="r" b="b"/>
              <a:pathLst>
                <a:path w="8858" h="29876" extrusionOk="0">
                  <a:moveTo>
                    <a:pt x="7866" y="0"/>
                  </a:moveTo>
                  <a:cubicBezTo>
                    <a:pt x="7465" y="0"/>
                    <a:pt x="7099" y="268"/>
                    <a:pt x="6989" y="672"/>
                  </a:cubicBezTo>
                  <a:lnTo>
                    <a:pt x="140" y="28753"/>
                  </a:lnTo>
                  <a:cubicBezTo>
                    <a:pt x="1" y="29325"/>
                    <a:pt x="434" y="29876"/>
                    <a:pt x="1023" y="29876"/>
                  </a:cubicBezTo>
                  <a:cubicBezTo>
                    <a:pt x="1441" y="29876"/>
                    <a:pt x="1804" y="29589"/>
                    <a:pt x="1903" y="29185"/>
                  </a:cubicBezTo>
                  <a:lnTo>
                    <a:pt x="8753" y="1103"/>
                  </a:lnTo>
                  <a:cubicBezTo>
                    <a:pt x="8858" y="621"/>
                    <a:pt x="8560" y="144"/>
                    <a:pt x="8081" y="26"/>
                  </a:cubicBezTo>
                  <a:cubicBezTo>
                    <a:pt x="8009" y="9"/>
                    <a:pt x="7937" y="0"/>
                    <a:pt x="78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1"/>
            <p:cNvSpPr/>
            <p:nvPr/>
          </p:nvSpPr>
          <p:spPr>
            <a:xfrm>
              <a:off x="16831725" y="1713275"/>
              <a:ext cx="221425" cy="746925"/>
            </a:xfrm>
            <a:custGeom>
              <a:avLst/>
              <a:gdLst/>
              <a:ahLst/>
              <a:cxnLst/>
              <a:rect l="l" t="t" r="r" b="b"/>
              <a:pathLst>
                <a:path w="8857" h="29877" extrusionOk="0">
                  <a:moveTo>
                    <a:pt x="993" y="1"/>
                  </a:moveTo>
                  <a:cubicBezTo>
                    <a:pt x="922" y="1"/>
                    <a:pt x="850" y="9"/>
                    <a:pt x="778" y="27"/>
                  </a:cubicBezTo>
                  <a:cubicBezTo>
                    <a:pt x="299" y="143"/>
                    <a:pt x="1" y="620"/>
                    <a:pt x="105" y="1102"/>
                  </a:cubicBezTo>
                  <a:lnTo>
                    <a:pt x="6954" y="29184"/>
                  </a:lnTo>
                  <a:cubicBezTo>
                    <a:pt x="7053" y="29590"/>
                    <a:pt x="7416" y="29875"/>
                    <a:pt x="7835" y="29877"/>
                  </a:cubicBezTo>
                  <a:cubicBezTo>
                    <a:pt x="8423" y="29877"/>
                    <a:pt x="8856" y="29325"/>
                    <a:pt x="8718" y="28754"/>
                  </a:cubicBezTo>
                  <a:lnTo>
                    <a:pt x="1868" y="671"/>
                  </a:lnTo>
                  <a:cubicBezTo>
                    <a:pt x="1759" y="267"/>
                    <a:pt x="1393" y="1"/>
                    <a:pt x="993" y="1"/>
                  </a:cubicBezTo>
                  <a:close/>
                </a:path>
              </a:pathLst>
            </a:custGeom>
            <a:solidFill>
              <a:srgbClr val="7383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1"/>
            <p:cNvSpPr/>
            <p:nvPr/>
          </p:nvSpPr>
          <p:spPr>
            <a:xfrm>
              <a:off x="16161625" y="1713325"/>
              <a:ext cx="221375" cy="746875"/>
            </a:xfrm>
            <a:custGeom>
              <a:avLst/>
              <a:gdLst/>
              <a:ahLst/>
              <a:cxnLst/>
              <a:rect l="l" t="t" r="r" b="b"/>
              <a:pathLst>
                <a:path w="8855" h="29875" extrusionOk="0">
                  <a:moveTo>
                    <a:pt x="7864" y="0"/>
                  </a:moveTo>
                  <a:cubicBezTo>
                    <a:pt x="7463" y="0"/>
                    <a:pt x="7099" y="267"/>
                    <a:pt x="6989" y="669"/>
                  </a:cubicBezTo>
                  <a:lnTo>
                    <a:pt x="140" y="28752"/>
                  </a:lnTo>
                  <a:cubicBezTo>
                    <a:pt x="1" y="29323"/>
                    <a:pt x="434" y="29875"/>
                    <a:pt x="1023" y="29875"/>
                  </a:cubicBezTo>
                  <a:cubicBezTo>
                    <a:pt x="1441" y="29873"/>
                    <a:pt x="1804" y="29588"/>
                    <a:pt x="1903" y="29182"/>
                  </a:cubicBezTo>
                  <a:lnTo>
                    <a:pt x="8752" y="1100"/>
                  </a:lnTo>
                  <a:cubicBezTo>
                    <a:pt x="8855" y="618"/>
                    <a:pt x="8557" y="143"/>
                    <a:pt x="8080" y="26"/>
                  </a:cubicBezTo>
                  <a:cubicBezTo>
                    <a:pt x="8007" y="9"/>
                    <a:pt x="7935" y="0"/>
                    <a:pt x="78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1"/>
            <p:cNvSpPr/>
            <p:nvPr/>
          </p:nvSpPr>
          <p:spPr>
            <a:xfrm>
              <a:off x="16032650" y="772600"/>
              <a:ext cx="1189375" cy="1108275"/>
            </a:xfrm>
            <a:custGeom>
              <a:avLst/>
              <a:gdLst/>
              <a:ahLst/>
              <a:cxnLst/>
              <a:rect l="l" t="t" r="r" b="b"/>
              <a:pathLst>
                <a:path w="47575" h="44331" extrusionOk="0">
                  <a:moveTo>
                    <a:pt x="28883" y="0"/>
                  </a:moveTo>
                  <a:cubicBezTo>
                    <a:pt x="21133" y="0"/>
                    <a:pt x="13429" y="2070"/>
                    <a:pt x="12388" y="5717"/>
                  </a:cubicBezTo>
                  <a:cubicBezTo>
                    <a:pt x="10278" y="13097"/>
                    <a:pt x="18880" y="32035"/>
                    <a:pt x="15154" y="33788"/>
                  </a:cubicBezTo>
                  <a:cubicBezTo>
                    <a:pt x="12914" y="34842"/>
                    <a:pt x="10203" y="35693"/>
                    <a:pt x="5771" y="36345"/>
                  </a:cubicBezTo>
                  <a:cubicBezTo>
                    <a:pt x="0" y="37196"/>
                    <a:pt x="1026" y="44330"/>
                    <a:pt x="5771" y="44330"/>
                  </a:cubicBezTo>
                  <a:lnTo>
                    <a:pt x="34133" y="44330"/>
                  </a:lnTo>
                  <a:cubicBezTo>
                    <a:pt x="39273" y="44330"/>
                    <a:pt x="39669" y="39322"/>
                    <a:pt x="39669" y="35632"/>
                  </a:cubicBezTo>
                  <a:cubicBezTo>
                    <a:pt x="39669" y="31942"/>
                    <a:pt x="47575" y="16655"/>
                    <a:pt x="45729" y="7035"/>
                  </a:cubicBezTo>
                  <a:cubicBezTo>
                    <a:pt x="44796" y="2169"/>
                    <a:pt x="36815" y="0"/>
                    <a:pt x="288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1"/>
            <p:cNvSpPr/>
            <p:nvPr/>
          </p:nvSpPr>
          <p:spPr>
            <a:xfrm>
              <a:off x="15650875" y="1421175"/>
              <a:ext cx="1036875" cy="980075"/>
            </a:xfrm>
            <a:custGeom>
              <a:avLst/>
              <a:gdLst/>
              <a:ahLst/>
              <a:cxnLst/>
              <a:rect l="l" t="t" r="r" b="b"/>
              <a:pathLst>
                <a:path w="41475" h="39203" extrusionOk="0">
                  <a:moveTo>
                    <a:pt x="35809" y="0"/>
                  </a:moveTo>
                  <a:cubicBezTo>
                    <a:pt x="35410" y="0"/>
                    <a:pt x="34986" y="40"/>
                    <a:pt x="34539" y="125"/>
                  </a:cubicBezTo>
                  <a:cubicBezTo>
                    <a:pt x="26942" y="1569"/>
                    <a:pt x="14983" y="8288"/>
                    <a:pt x="14337" y="9875"/>
                  </a:cubicBezTo>
                  <a:cubicBezTo>
                    <a:pt x="13697" y="11459"/>
                    <a:pt x="4356" y="35889"/>
                    <a:pt x="4170" y="36259"/>
                  </a:cubicBezTo>
                  <a:cubicBezTo>
                    <a:pt x="4068" y="36461"/>
                    <a:pt x="2818" y="37053"/>
                    <a:pt x="1736" y="37649"/>
                  </a:cubicBezTo>
                  <a:cubicBezTo>
                    <a:pt x="812" y="38157"/>
                    <a:pt x="1" y="38672"/>
                    <a:pt x="111" y="38953"/>
                  </a:cubicBezTo>
                  <a:cubicBezTo>
                    <a:pt x="182" y="39131"/>
                    <a:pt x="964" y="39202"/>
                    <a:pt x="2043" y="39202"/>
                  </a:cubicBezTo>
                  <a:cubicBezTo>
                    <a:pt x="4629" y="39202"/>
                    <a:pt x="8922" y="38794"/>
                    <a:pt x="9200" y="38489"/>
                  </a:cubicBezTo>
                  <a:cubicBezTo>
                    <a:pt x="9470" y="38192"/>
                    <a:pt x="9278" y="37412"/>
                    <a:pt x="9233" y="36769"/>
                  </a:cubicBezTo>
                  <a:cubicBezTo>
                    <a:pt x="9210" y="36478"/>
                    <a:pt x="9206" y="36205"/>
                    <a:pt x="9316" y="36039"/>
                  </a:cubicBezTo>
                  <a:cubicBezTo>
                    <a:pt x="15808" y="26258"/>
                    <a:pt x="19381" y="15408"/>
                    <a:pt x="19907" y="14035"/>
                  </a:cubicBezTo>
                  <a:cubicBezTo>
                    <a:pt x="20429" y="12664"/>
                    <a:pt x="35125" y="12156"/>
                    <a:pt x="39636" y="6579"/>
                  </a:cubicBezTo>
                  <a:cubicBezTo>
                    <a:pt x="41474" y="4308"/>
                    <a:pt x="39968" y="0"/>
                    <a:pt x="35809" y="0"/>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1"/>
            <p:cNvSpPr/>
            <p:nvPr/>
          </p:nvSpPr>
          <p:spPr>
            <a:xfrm>
              <a:off x="15587850" y="2297475"/>
              <a:ext cx="327950" cy="119025"/>
            </a:xfrm>
            <a:custGeom>
              <a:avLst/>
              <a:gdLst/>
              <a:ahLst/>
              <a:cxnLst/>
              <a:rect l="l" t="t" r="r" b="b"/>
              <a:pathLst>
                <a:path w="13118" h="4761" extrusionOk="0">
                  <a:moveTo>
                    <a:pt x="5911" y="1"/>
                  </a:moveTo>
                  <a:cubicBezTo>
                    <a:pt x="5911" y="1"/>
                    <a:pt x="14" y="2165"/>
                    <a:pt x="5" y="3727"/>
                  </a:cubicBezTo>
                  <a:cubicBezTo>
                    <a:pt x="1" y="4522"/>
                    <a:pt x="3121" y="4761"/>
                    <a:pt x="6257" y="4761"/>
                  </a:cubicBezTo>
                  <a:cubicBezTo>
                    <a:pt x="9285" y="4761"/>
                    <a:pt x="12328" y="4538"/>
                    <a:pt x="12588" y="4379"/>
                  </a:cubicBezTo>
                  <a:cubicBezTo>
                    <a:pt x="13117" y="4055"/>
                    <a:pt x="12612" y="39"/>
                    <a:pt x="12612" y="39"/>
                  </a:cubicBezTo>
                  <a:lnTo>
                    <a:pt x="5911" y="1"/>
                  </a:ln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1"/>
            <p:cNvSpPr/>
            <p:nvPr/>
          </p:nvSpPr>
          <p:spPr>
            <a:xfrm>
              <a:off x="15568650" y="2388125"/>
              <a:ext cx="353850" cy="44300"/>
            </a:xfrm>
            <a:custGeom>
              <a:avLst/>
              <a:gdLst/>
              <a:ahLst/>
              <a:cxnLst/>
              <a:rect l="l" t="t" r="r" b="b"/>
              <a:pathLst>
                <a:path w="14154" h="1772" extrusionOk="0">
                  <a:moveTo>
                    <a:pt x="600" y="1"/>
                  </a:moveTo>
                  <a:cubicBezTo>
                    <a:pt x="226" y="1"/>
                    <a:pt x="1" y="622"/>
                    <a:pt x="398" y="794"/>
                  </a:cubicBezTo>
                  <a:cubicBezTo>
                    <a:pt x="2325" y="1624"/>
                    <a:pt x="4426" y="1706"/>
                    <a:pt x="6488" y="1754"/>
                  </a:cubicBezTo>
                  <a:cubicBezTo>
                    <a:pt x="6988" y="1765"/>
                    <a:pt x="7485" y="1771"/>
                    <a:pt x="7979" y="1771"/>
                  </a:cubicBezTo>
                  <a:cubicBezTo>
                    <a:pt x="9870" y="1771"/>
                    <a:pt x="11735" y="1678"/>
                    <a:pt x="13628" y="1399"/>
                  </a:cubicBezTo>
                  <a:cubicBezTo>
                    <a:pt x="14153" y="1321"/>
                    <a:pt x="13970" y="556"/>
                    <a:pt x="13476" y="556"/>
                  </a:cubicBezTo>
                  <a:cubicBezTo>
                    <a:pt x="13452" y="556"/>
                    <a:pt x="13428" y="557"/>
                    <a:pt x="13402" y="561"/>
                  </a:cubicBezTo>
                  <a:cubicBezTo>
                    <a:pt x="11607" y="825"/>
                    <a:pt x="9840" y="916"/>
                    <a:pt x="8048" y="916"/>
                  </a:cubicBezTo>
                  <a:cubicBezTo>
                    <a:pt x="7598" y="916"/>
                    <a:pt x="7145" y="910"/>
                    <a:pt x="6691" y="900"/>
                  </a:cubicBezTo>
                  <a:cubicBezTo>
                    <a:pt x="4654" y="853"/>
                    <a:pt x="2661" y="741"/>
                    <a:pt x="727" y="24"/>
                  </a:cubicBezTo>
                  <a:cubicBezTo>
                    <a:pt x="683" y="8"/>
                    <a:pt x="641" y="1"/>
                    <a:pt x="600" y="1"/>
                  </a:cubicBezTo>
                  <a:close/>
                </a:path>
              </a:pathLst>
            </a:custGeom>
            <a:solidFill>
              <a:srgbClr val="544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1"/>
            <p:cNvSpPr/>
            <p:nvPr/>
          </p:nvSpPr>
          <p:spPr>
            <a:xfrm>
              <a:off x="15698275" y="2293225"/>
              <a:ext cx="54625" cy="39450"/>
            </a:xfrm>
            <a:custGeom>
              <a:avLst/>
              <a:gdLst/>
              <a:ahLst/>
              <a:cxnLst/>
              <a:rect l="l" t="t" r="r" b="b"/>
              <a:pathLst>
                <a:path w="2185" h="1578" extrusionOk="0">
                  <a:moveTo>
                    <a:pt x="633" y="1"/>
                  </a:moveTo>
                  <a:cubicBezTo>
                    <a:pt x="440" y="1"/>
                    <a:pt x="253" y="63"/>
                    <a:pt x="89" y="212"/>
                  </a:cubicBezTo>
                  <a:cubicBezTo>
                    <a:pt x="0" y="292"/>
                    <a:pt x="23" y="447"/>
                    <a:pt x="125" y="502"/>
                  </a:cubicBezTo>
                  <a:cubicBezTo>
                    <a:pt x="384" y="648"/>
                    <a:pt x="685" y="702"/>
                    <a:pt x="935" y="863"/>
                  </a:cubicBezTo>
                  <a:cubicBezTo>
                    <a:pt x="1186" y="1026"/>
                    <a:pt x="1317" y="1265"/>
                    <a:pt x="1514" y="1477"/>
                  </a:cubicBezTo>
                  <a:cubicBezTo>
                    <a:pt x="1578" y="1547"/>
                    <a:pt x="1662" y="1577"/>
                    <a:pt x="1747" y="1577"/>
                  </a:cubicBezTo>
                  <a:cubicBezTo>
                    <a:pt x="1963" y="1577"/>
                    <a:pt x="2185" y="1381"/>
                    <a:pt x="2099" y="1142"/>
                  </a:cubicBezTo>
                  <a:cubicBezTo>
                    <a:pt x="1914" y="625"/>
                    <a:pt x="1244" y="1"/>
                    <a:pt x="633" y="1"/>
                  </a:cubicBezTo>
                  <a:close/>
                </a:path>
              </a:pathLst>
            </a:custGeom>
            <a:solidFill>
              <a:srgbClr val="544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1"/>
            <p:cNvSpPr/>
            <p:nvPr/>
          </p:nvSpPr>
          <p:spPr>
            <a:xfrm>
              <a:off x="15675275" y="2305100"/>
              <a:ext cx="54650" cy="39450"/>
            </a:xfrm>
            <a:custGeom>
              <a:avLst/>
              <a:gdLst/>
              <a:ahLst/>
              <a:cxnLst/>
              <a:rect l="l" t="t" r="r" b="b"/>
              <a:pathLst>
                <a:path w="2186" h="1578" extrusionOk="0">
                  <a:moveTo>
                    <a:pt x="633" y="1"/>
                  </a:moveTo>
                  <a:cubicBezTo>
                    <a:pt x="440" y="1"/>
                    <a:pt x="253" y="63"/>
                    <a:pt x="88" y="212"/>
                  </a:cubicBezTo>
                  <a:cubicBezTo>
                    <a:pt x="1" y="291"/>
                    <a:pt x="23" y="446"/>
                    <a:pt x="124" y="503"/>
                  </a:cubicBezTo>
                  <a:cubicBezTo>
                    <a:pt x="383" y="649"/>
                    <a:pt x="685" y="702"/>
                    <a:pt x="935" y="864"/>
                  </a:cubicBezTo>
                  <a:cubicBezTo>
                    <a:pt x="1185" y="1027"/>
                    <a:pt x="1317" y="1265"/>
                    <a:pt x="1514" y="1478"/>
                  </a:cubicBezTo>
                  <a:cubicBezTo>
                    <a:pt x="1578" y="1547"/>
                    <a:pt x="1662" y="1577"/>
                    <a:pt x="1746" y="1577"/>
                  </a:cubicBezTo>
                  <a:cubicBezTo>
                    <a:pt x="1963" y="1577"/>
                    <a:pt x="2185" y="1380"/>
                    <a:pt x="2098" y="1142"/>
                  </a:cubicBezTo>
                  <a:cubicBezTo>
                    <a:pt x="1913" y="626"/>
                    <a:pt x="1244" y="1"/>
                    <a:pt x="633" y="1"/>
                  </a:cubicBezTo>
                  <a:close/>
                </a:path>
              </a:pathLst>
            </a:custGeom>
            <a:solidFill>
              <a:srgbClr val="544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1"/>
            <p:cNvSpPr/>
            <p:nvPr/>
          </p:nvSpPr>
          <p:spPr>
            <a:xfrm>
              <a:off x="15652275" y="2316950"/>
              <a:ext cx="54625" cy="39475"/>
            </a:xfrm>
            <a:custGeom>
              <a:avLst/>
              <a:gdLst/>
              <a:ahLst/>
              <a:cxnLst/>
              <a:rect l="l" t="t" r="r" b="b"/>
              <a:pathLst>
                <a:path w="2185" h="1579" extrusionOk="0">
                  <a:moveTo>
                    <a:pt x="634" y="1"/>
                  </a:moveTo>
                  <a:cubicBezTo>
                    <a:pt x="441" y="1"/>
                    <a:pt x="253" y="64"/>
                    <a:pt x="89" y="212"/>
                  </a:cubicBezTo>
                  <a:cubicBezTo>
                    <a:pt x="0" y="291"/>
                    <a:pt x="23" y="447"/>
                    <a:pt x="125" y="503"/>
                  </a:cubicBezTo>
                  <a:cubicBezTo>
                    <a:pt x="384" y="649"/>
                    <a:pt x="685" y="701"/>
                    <a:pt x="935" y="864"/>
                  </a:cubicBezTo>
                  <a:cubicBezTo>
                    <a:pt x="1186" y="1025"/>
                    <a:pt x="1318" y="1265"/>
                    <a:pt x="1514" y="1478"/>
                  </a:cubicBezTo>
                  <a:cubicBezTo>
                    <a:pt x="1578" y="1548"/>
                    <a:pt x="1662" y="1578"/>
                    <a:pt x="1747" y="1578"/>
                  </a:cubicBezTo>
                  <a:cubicBezTo>
                    <a:pt x="1963" y="1578"/>
                    <a:pt x="2185" y="1381"/>
                    <a:pt x="2099" y="1142"/>
                  </a:cubicBezTo>
                  <a:cubicBezTo>
                    <a:pt x="1913" y="626"/>
                    <a:pt x="1245" y="1"/>
                    <a:pt x="634" y="1"/>
                  </a:cubicBezTo>
                  <a:close/>
                </a:path>
              </a:pathLst>
            </a:custGeom>
            <a:solidFill>
              <a:srgbClr val="544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1"/>
            <p:cNvSpPr/>
            <p:nvPr/>
          </p:nvSpPr>
          <p:spPr>
            <a:xfrm>
              <a:off x="15708200" y="1417950"/>
              <a:ext cx="1028675" cy="922600"/>
            </a:xfrm>
            <a:custGeom>
              <a:avLst/>
              <a:gdLst/>
              <a:ahLst/>
              <a:cxnLst/>
              <a:rect l="l" t="t" r="r" b="b"/>
              <a:pathLst>
                <a:path w="41147" h="36904" extrusionOk="0">
                  <a:moveTo>
                    <a:pt x="33043" y="1"/>
                  </a:moveTo>
                  <a:cubicBezTo>
                    <a:pt x="32105" y="1"/>
                    <a:pt x="31073" y="149"/>
                    <a:pt x="29968" y="477"/>
                  </a:cubicBezTo>
                  <a:cubicBezTo>
                    <a:pt x="22027" y="2832"/>
                    <a:pt x="13140" y="7752"/>
                    <a:pt x="11739" y="9483"/>
                  </a:cubicBezTo>
                  <a:cubicBezTo>
                    <a:pt x="10338" y="11214"/>
                    <a:pt x="0" y="34324"/>
                    <a:pt x="800" y="35012"/>
                  </a:cubicBezTo>
                  <a:cubicBezTo>
                    <a:pt x="2284" y="36288"/>
                    <a:pt x="4321" y="36903"/>
                    <a:pt x="5951" y="36903"/>
                  </a:cubicBezTo>
                  <a:cubicBezTo>
                    <a:pt x="7021" y="36903"/>
                    <a:pt x="7916" y="36638"/>
                    <a:pt x="8363" y="36120"/>
                  </a:cubicBezTo>
                  <a:cubicBezTo>
                    <a:pt x="17962" y="25004"/>
                    <a:pt x="19896" y="16473"/>
                    <a:pt x="19896" y="16473"/>
                  </a:cubicBezTo>
                  <a:cubicBezTo>
                    <a:pt x="19896" y="16473"/>
                    <a:pt x="28419" y="12784"/>
                    <a:pt x="33354" y="10168"/>
                  </a:cubicBezTo>
                  <a:cubicBezTo>
                    <a:pt x="41147" y="6037"/>
                    <a:pt x="39025" y="1"/>
                    <a:pt x="330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1"/>
            <p:cNvSpPr/>
            <p:nvPr/>
          </p:nvSpPr>
          <p:spPr>
            <a:xfrm>
              <a:off x="16233450" y="1452700"/>
              <a:ext cx="698425" cy="979575"/>
            </a:xfrm>
            <a:custGeom>
              <a:avLst/>
              <a:gdLst/>
              <a:ahLst/>
              <a:cxnLst/>
              <a:rect l="l" t="t" r="r" b="b"/>
              <a:pathLst>
                <a:path w="27937" h="39183" extrusionOk="0">
                  <a:moveTo>
                    <a:pt x="21930" y="0"/>
                  </a:moveTo>
                  <a:cubicBezTo>
                    <a:pt x="21584" y="0"/>
                    <a:pt x="21221" y="34"/>
                    <a:pt x="20842" y="106"/>
                  </a:cubicBezTo>
                  <a:cubicBezTo>
                    <a:pt x="13245" y="1549"/>
                    <a:pt x="1286" y="8268"/>
                    <a:pt x="641" y="9855"/>
                  </a:cubicBezTo>
                  <a:cubicBezTo>
                    <a:pt x="1" y="11439"/>
                    <a:pt x="7613" y="35869"/>
                    <a:pt x="7426" y="36238"/>
                  </a:cubicBezTo>
                  <a:cubicBezTo>
                    <a:pt x="7325" y="36442"/>
                    <a:pt x="6076" y="37033"/>
                    <a:pt x="4993" y="37629"/>
                  </a:cubicBezTo>
                  <a:cubicBezTo>
                    <a:pt x="4072" y="38137"/>
                    <a:pt x="3259" y="38652"/>
                    <a:pt x="3369" y="38932"/>
                  </a:cubicBezTo>
                  <a:cubicBezTo>
                    <a:pt x="3440" y="39111"/>
                    <a:pt x="4222" y="39182"/>
                    <a:pt x="5301" y="39182"/>
                  </a:cubicBezTo>
                  <a:cubicBezTo>
                    <a:pt x="7887" y="39182"/>
                    <a:pt x="12179" y="38774"/>
                    <a:pt x="12458" y="38468"/>
                  </a:cubicBezTo>
                  <a:cubicBezTo>
                    <a:pt x="12728" y="38172"/>
                    <a:pt x="12248" y="35988"/>
                    <a:pt x="12264" y="35632"/>
                  </a:cubicBezTo>
                  <a:cubicBezTo>
                    <a:pt x="12858" y="22732"/>
                    <a:pt x="8660" y="15278"/>
                    <a:pt x="8660" y="15278"/>
                  </a:cubicBezTo>
                  <a:cubicBezTo>
                    <a:pt x="9118" y="14908"/>
                    <a:pt x="20078" y="14216"/>
                    <a:pt x="25485" y="8082"/>
                  </a:cubicBezTo>
                  <a:cubicBezTo>
                    <a:pt x="27936" y="5301"/>
                    <a:pt x="26249" y="0"/>
                    <a:pt x="21930" y="0"/>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1"/>
            <p:cNvSpPr/>
            <p:nvPr/>
          </p:nvSpPr>
          <p:spPr>
            <a:xfrm>
              <a:off x="16235850" y="2320925"/>
              <a:ext cx="327900" cy="119025"/>
            </a:xfrm>
            <a:custGeom>
              <a:avLst/>
              <a:gdLst/>
              <a:ahLst/>
              <a:cxnLst/>
              <a:rect l="l" t="t" r="r" b="b"/>
              <a:pathLst>
                <a:path w="13116" h="4761" extrusionOk="0">
                  <a:moveTo>
                    <a:pt x="5911" y="1"/>
                  </a:moveTo>
                  <a:cubicBezTo>
                    <a:pt x="5911" y="1"/>
                    <a:pt x="14" y="2165"/>
                    <a:pt x="5" y="3728"/>
                  </a:cubicBezTo>
                  <a:cubicBezTo>
                    <a:pt x="1" y="4522"/>
                    <a:pt x="3121" y="4760"/>
                    <a:pt x="6257" y="4760"/>
                  </a:cubicBezTo>
                  <a:cubicBezTo>
                    <a:pt x="9285" y="4760"/>
                    <a:pt x="12328" y="4538"/>
                    <a:pt x="12587" y="4379"/>
                  </a:cubicBezTo>
                  <a:cubicBezTo>
                    <a:pt x="13115" y="4055"/>
                    <a:pt x="12612" y="39"/>
                    <a:pt x="12612" y="39"/>
                  </a:cubicBezTo>
                  <a:lnTo>
                    <a:pt x="5911" y="1"/>
                  </a:ln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1"/>
            <p:cNvSpPr/>
            <p:nvPr/>
          </p:nvSpPr>
          <p:spPr>
            <a:xfrm>
              <a:off x="16216600" y="2411550"/>
              <a:ext cx="353900" cy="44300"/>
            </a:xfrm>
            <a:custGeom>
              <a:avLst/>
              <a:gdLst/>
              <a:ahLst/>
              <a:cxnLst/>
              <a:rect l="l" t="t" r="r" b="b"/>
              <a:pathLst>
                <a:path w="14156" h="1772" extrusionOk="0">
                  <a:moveTo>
                    <a:pt x="602" y="1"/>
                  </a:moveTo>
                  <a:cubicBezTo>
                    <a:pt x="228" y="1"/>
                    <a:pt x="0" y="623"/>
                    <a:pt x="398" y="795"/>
                  </a:cubicBezTo>
                  <a:cubicBezTo>
                    <a:pt x="2326" y="1626"/>
                    <a:pt x="4427" y="1707"/>
                    <a:pt x="6490" y="1754"/>
                  </a:cubicBezTo>
                  <a:cubicBezTo>
                    <a:pt x="6994" y="1765"/>
                    <a:pt x="7494" y="1772"/>
                    <a:pt x="7993" y="1772"/>
                  </a:cubicBezTo>
                  <a:cubicBezTo>
                    <a:pt x="9879" y="1772"/>
                    <a:pt x="11740" y="1677"/>
                    <a:pt x="13629" y="1400"/>
                  </a:cubicBezTo>
                  <a:cubicBezTo>
                    <a:pt x="14156" y="1322"/>
                    <a:pt x="13970" y="555"/>
                    <a:pt x="13475" y="555"/>
                  </a:cubicBezTo>
                  <a:cubicBezTo>
                    <a:pt x="13452" y="555"/>
                    <a:pt x="13427" y="557"/>
                    <a:pt x="13402" y="561"/>
                  </a:cubicBezTo>
                  <a:cubicBezTo>
                    <a:pt x="11615" y="825"/>
                    <a:pt x="9855" y="916"/>
                    <a:pt x="8070" y="916"/>
                  </a:cubicBezTo>
                  <a:cubicBezTo>
                    <a:pt x="7613" y="916"/>
                    <a:pt x="7154" y="910"/>
                    <a:pt x="6692" y="900"/>
                  </a:cubicBezTo>
                  <a:cubicBezTo>
                    <a:pt x="4656" y="855"/>
                    <a:pt x="2663" y="743"/>
                    <a:pt x="728" y="24"/>
                  </a:cubicBezTo>
                  <a:cubicBezTo>
                    <a:pt x="685" y="8"/>
                    <a:pt x="643" y="1"/>
                    <a:pt x="602" y="1"/>
                  </a:cubicBezTo>
                  <a:close/>
                </a:path>
              </a:pathLst>
            </a:custGeom>
            <a:solidFill>
              <a:srgbClr val="544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1"/>
            <p:cNvSpPr/>
            <p:nvPr/>
          </p:nvSpPr>
          <p:spPr>
            <a:xfrm>
              <a:off x="16346250" y="2316675"/>
              <a:ext cx="54650" cy="39450"/>
            </a:xfrm>
            <a:custGeom>
              <a:avLst/>
              <a:gdLst/>
              <a:ahLst/>
              <a:cxnLst/>
              <a:rect l="l" t="t" r="r" b="b"/>
              <a:pathLst>
                <a:path w="2186" h="1578" extrusionOk="0">
                  <a:moveTo>
                    <a:pt x="633" y="1"/>
                  </a:moveTo>
                  <a:cubicBezTo>
                    <a:pt x="440" y="1"/>
                    <a:pt x="252" y="63"/>
                    <a:pt x="88" y="212"/>
                  </a:cubicBezTo>
                  <a:cubicBezTo>
                    <a:pt x="1" y="292"/>
                    <a:pt x="23" y="446"/>
                    <a:pt x="124" y="503"/>
                  </a:cubicBezTo>
                  <a:cubicBezTo>
                    <a:pt x="383" y="650"/>
                    <a:pt x="684" y="702"/>
                    <a:pt x="936" y="863"/>
                  </a:cubicBezTo>
                  <a:cubicBezTo>
                    <a:pt x="1186" y="1025"/>
                    <a:pt x="1319" y="1265"/>
                    <a:pt x="1514" y="1477"/>
                  </a:cubicBezTo>
                  <a:cubicBezTo>
                    <a:pt x="1578" y="1547"/>
                    <a:pt x="1662" y="1577"/>
                    <a:pt x="1747" y="1577"/>
                  </a:cubicBezTo>
                  <a:cubicBezTo>
                    <a:pt x="1963" y="1577"/>
                    <a:pt x="2185" y="1381"/>
                    <a:pt x="2098" y="1141"/>
                  </a:cubicBezTo>
                  <a:cubicBezTo>
                    <a:pt x="1913" y="625"/>
                    <a:pt x="1244" y="1"/>
                    <a:pt x="633" y="1"/>
                  </a:cubicBezTo>
                  <a:close/>
                </a:path>
              </a:pathLst>
            </a:custGeom>
            <a:solidFill>
              <a:srgbClr val="544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1"/>
            <p:cNvSpPr/>
            <p:nvPr/>
          </p:nvSpPr>
          <p:spPr>
            <a:xfrm>
              <a:off x="16323225" y="2328550"/>
              <a:ext cx="54650" cy="39450"/>
            </a:xfrm>
            <a:custGeom>
              <a:avLst/>
              <a:gdLst/>
              <a:ahLst/>
              <a:cxnLst/>
              <a:rect l="l" t="t" r="r" b="b"/>
              <a:pathLst>
                <a:path w="2186" h="1578" extrusionOk="0">
                  <a:moveTo>
                    <a:pt x="633" y="0"/>
                  </a:moveTo>
                  <a:cubicBezTo>
                    <a:pt x="440" y="0"/>
                    <a:pt x="252" y="63"/>
                    <a:pt x="88" y="211"/>
                  </a:cubicBezTo>
                  <a:cubicBezTo>
                    <a:pt x="1" y="291"/>
                    <a:pt x="24" y="447"/>
                    <a:pt x="125" y="502"/>
                  </a:cubicBezTo>
                  <a:cubicBezTo>
                    <a:pt x="385" y="647"/>
                    <a:pt x="686" y="701"/>
                    <a:pt x="936" y="863"/>
                  </a:cubicBezTo>
                  <a:cubicBezTo>
                    <a:pt x="1187" y="1025"/>
                    <a:pt x="1317" y="1264"/>
                    <a:pt x="1515" y="1478"/>
                  </a:cubicBezTo>
                  <a:cubicBezTo>
                    <a:pt x="1579" y="1547"/>
                    <a:pt x="1662" y="1577"/>
                    <a:pt x="1747" y="1577"/>
                  </a:cubicBezTo>
                  <a:cubicBezTo>
                    <a:pt x="1963" y="1577"/>
                    <a:pt x="2186" y="1380"/>
                    <a:pt x="2100" y="1142"/>
                  </a:cubicBezTo>
                  <a:cubicBezTo>
                    <a:pt x="1913" y="626"/>
                    <a:pt x="1243" y="0"/>
                    <a:pt x="633" y="0"/>
                  </a:cubicBezTo>
                  <a:close/>
                </a:path>
              </a:pathLst>
            </a:custGeom>
            <a:solidFill>
              <a:srgbClr val="544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1"/>
            <p:cNvSpPr/>
            <p:nvPr/>
          </p:nvSpPr>
          <p:spPr>
            <a:xfrm>
              <a:off x="16300225" y="2340425"/>
              <a:ext cx="54625" cy="39425"/>
            </a:xfrm>
            <a:custGeom>
              <a:avLst/>
              <a:gdLst/>
              <a:ahLst/>
              <a:cxnLst/>
              <a:rect l="l" t="t" r="r" b="b"/>
              <a:pathLst>
                <a:path w="2185" h="1577" extrusionOk="0">
                  <a:moveTo>
                    <a:pt x="634" y="1"/>
                  </a:moveTo>
                  <a:cubicBezTo>
                    <a:pt x="441" y="1"/>
                    <a:pt x="253" y="63"/>
                    <a:pt x="89" y="212"/>
                  </a:cubicBezTo>
                  <a:cubicBezTo>
                    <a:pt x="0" y="292"/>
                    <a:pt x="24" y="446"/>
                    <a:pt x="125" y="502"/>
                  </a:cubicBezTo>
                  <a:cubicBezTo>
                    <a:pt x="384" y="649"/>
                    <a:pt x="685" y="702"/>
                    <a:pt x="936" y="863"/>
                  </a:cubicBezTo>
                  <a:cubicBezTo>
                    <a:pt x="1186" y="1026"/>
                    <a:pt x="1318" y="1265"/>
                    <a:pt x="1514" y="1477"/>
                  </a:cubicBezTo>
                  <a:cubicBezTo>
                    <a:pt x="1578" y="1547"/>
                    <a:pt x="1662" y="1577"/>
                    <a:pt x="1747" y="1577"/>
                  </a:cubicBezTo>
                  <a:cubicBezTo>
                    <a:pt x="1963" y="1577"/>
                    <a:pt x="2185" y="1380"/>
                    <a:pt x="2099" y="1141"/>
                  </a:cubicBezTo>
                  <a:cubicBezTo>
                    <a:pt x="1914" y="625"/>
                    <a:pt x="1245" y="1"/>
                    <a:pt x="634" y="1"/>
                  </a:cubicBezTo>
                  <a:close/>
                </a:path>
              </a:pathLst>
            </a:custGeom>
            <a:solidFill>
              <a:srgbClr val="544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1"/>
            <p:cNvSpPr/>
            <p:nvPr/>
          </p:nvSpPr>
          <p:spPr>
            <a:xfrm>
              <a:off x="16208475" y="1404100"/>
              <a:ext cx="749625" cy="942050"/>
            </a:xfrm>
            <a:custGeom>
              <a:avLst/>
              <a:gdLst/>
              <a:ahLst/>
              <a:cxnLst/>
              <a:rect l="l" t="t" r="r" b="b"/>
              <a:pathLst>
                <a:path w="29985" h="37682" extrusionOk="0">
                  <a:moveTo>
                    <a:pt x="27212" y="1"/>
                  </a:moveTo>
                  <a:lnTo>
                    <a:pt x="15972" y="2219"/>
                  </a:lnTo>
                  <a:cubicBezTo>
                    <a:pt x="15972" y="2219"/>
                    <a:pt x="2047" y="9518"/>
                    <a:pt x="1024" y="11288"/>
                  </a:cubicBezTo>
                  <a:cubicBezTo>
                    <a:pt x="0" y="13057"/>
                    <a:pt x="5148" y="36259"/>
                    <a:pt x="6453" y="36979"/>
                  </a:cubicBezTo>
                  <a:cubicBezTo>
                    <a:pt x="7421" y="37514"/>
                    <a:pt x="8715" y="37681"/>
                    <a:pt x="9959" y="37681"/>
                  </a:cubicBezTo>
                  <a:cubicBezTo>
                    <a:pt x="12061" y="37681"/>
                    <a:pt x="14020" y="37202"/>
                    <a:pt x="14020" y="37202"/>
                  </a:cubicBezTo>
                  <a:cubicBezTo>
                    <a:pt x="14584" y="28362"/>
                    <a:pt x="12002" y="17401"/>
                    <a:pt x="12002" y="17401"/>
                  </a:cubicBezTo>
                  <a:cubicBezTo>
                    <a:pt x="12002" y="17401"/>
                    <a:pt x="26115" y="15255"/>
                    <a:pt x="28281" y="9506"/>
                  </a:cubicBezTo>
                  <a:cubicBezTo>
                    <a:pt x="29984" y="4987"/>
                    <a:pt x="27212" y="1"/>
                    <a:pt x="272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1"/>
            <p:cNvSpPr/>
            <p:nvPr/>
          </p:nvSpPr>
          <p:spPr>
            <a:xfrm>
              <a:off x="16215025" y="1466100"/>
              <a:ext cx="337125" cy="346575"/>
            </a:xfrm>
            <a:custGeom>
              <a:avLst/>
              <a:gdLst/>
              <a:ahLst/>
              <a:cxnLst/>
              <a:rect l="l" t="t" r="r" b="b"/>
              <a:pathLst>
                <a:path w="13485" h="13863" extrusionOk="0">
                  <a:moveTo>
                    <a:pt x="13325" y="0"/>
                  </a:moveTo>
                  <a:cubicBezTo>
                    <a:pt x="13288" y="0"/>
                    <a:pt x="13250" y="19"/>
                    <a:pt x="13222" y="60"/>
                  </a:cubicBezTo>
                  <a:cubicBezTo>
                    <a:pt x="13109" y="232"/>
                    <a:pt x="13081" y="462"/>
                    <a:pt x="13022" y="657"/>
                  </a:cubicBezTo>
                  <a:cubicBezTo>
                    <a:pt x="12975" y="811"/>
                    <a:pt x="12949" y="961"/>
                    <a:pt x="12921" y="1112"/>
                  </a:cubicBezTo>
                  <a:cubicBezTo>
                    <a:pt x="12898" y="1112"/>
                    <a:pt x="12875" y="1118"/>
                    <a:pt x="12854" y="1128"/>
                  </a:cubicBezTo>
                  <a:cubicBezTo>
                    <a:pt x="9539" y="2776"/>
                    <a:pt x="6325" y="4622"/>
                    <a:pt x="3229" y="6653"/>
                  </a:cubicBezTo>
                  <a:cubicBezTo>
                    <a:pt x="2381" y="7210"/>
                    <a:pt x="756" y="8075"/>
                    <a:pt x="426" y="9108"/>
                  </a:cubicBezTo>
                  <a:cubicBezTo>
                    <a:pt x="0" y="10439"/>
                    <a:pt x="631" y="12545"/>
                    <a:pt x="972" y="13838"/>
                  </a:cubicBezTo>
                  <a:cubicBezTo>
                    <a:pt x="976" y="13855"/>
                    <a:pt x="987" y="13862"/>
                    <a:pt x="1000" y="13862"/>
                  </a:cubicBezTo>
                  <a:cubicBezTo>
                    <a:pt x="1019" y="13862"/>
                    <a:pt x="1039" y="13845"/>
                    <a:pt x="1036" y="13819"/>
                  </a:cubicBezTo>
                  <a:cubicBezTo>
                    <a:pt x="810" y="12214"/>
                    <a:pt x="179" y="9729"/>
                    <a:pt x="1334" y="8435"/>
                  </a:cubicBezTo>
                  <a:cubicBezTo>
                    <a:pt x="2301" y="7349"/>
                    <a:pt x="3824" y="6567"/>
                    <a:pt x="5061" y="5826"/>
                  </a:cubicBezTo>
                  <a:cubicBezTo>
                    <a:pt x="7664" y="4267"/>
                    <a:pt x="10277" y="2718"/>
                    <a:pt x="13003" y="1381"/>
                  </a:cubicBezTo>
                  <a:cubicBezTo>
                    <a:pt x="13086" y="1340"/>
                    <a:pt x="13092" y="1259"/>
                    <a:pt x="13057" y="1195"/>
                  </a:cubicBezTo>
                  <a:cubicBezTo>
                    <a:pt x="13154" y="1068"/>
                    <a:pt x="13238" y="948"/>
                    <a:pt x="13302" y="777"/>
                  </a:cubicBezTo>
                  <a:cubicBezTo>
                    <a:pt x="13380" y="581"/>
                    <a:pt x="13484" y="338"/>
                    <a:pt x="13457" y="124"/>
                  </a:cubicBezTo>
                  <a:cubicBezTo>
                    <a:pt x="13447" y="49"/>
                    <a:pt x="13387" y="0"/>
                    <a:pt x="133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1"/>
            <p:cNvSpPr/>
            <p:nvPr/>
          </p:nvSpPr>
          <p:spPr>
            <a:xfrm>
              <a:off x="16301225" y="1508200"/>
              <a:ext cx="331150" cy="183850"/>
            </a:xfrm>
            <a:custGeom>
              <a:avLst/>
              <a:gdLst/>
              <a:ahLst/>
              <a:cxnLst/>
              <a:rect l="l" t="t" r="r" b="b"/>
              <a:pathLst>
                <a:path w="13246" h="7354" extrusionOk="0">
                  <a:moveTo>
                    <a:pt x="13143" y="0"/>
                  </a:moveTo>
                  <a:cubicBezTo>
                    <a:pt x="13136" y="0"/>
                    <a:pt x="13127" y="2"/>
                    <a:pt x="13119" y="6"/>
                  </a:cubicBezTo>
                  <a:cubicBezTo>
                    <a:pt x="8510" y="1851"/>
                    <a:pt x="4074" y="4384"/>
                    <a:pt x="40" y="7265"/>
                  </a:cubicBezTo>
                  <a:cubicBezTo>
                    <a:pt x="0" y="7294"/>
                    <a:pt x="24" y="7354"/>
                    <a:pt x="62" y="7354"/>
                  </a:cubicBezTo>
                  <a:cubicBezTo>
                    <a:pt x="70" y="7354"/>
                    <a:pt x="78" y="7351"/>
                    <a:pt x="87" y="7345"/>
                  </a:cubicBezTo>
                  <a:cubicBezTo>
                    <a:pt x="4282" y="4583"/>
                    <a:pt x="8630" y="2265"/>
                    <a:pt x="13178" y="145"/>
                  </a:cubicBezTo>
                  <a:cubicBezTo>
                    <a:pt x="13246" y="113"/>
                    <a:pt x="13209" y="0"/>
                    <a:pt x="13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1"/>
            <p:cNvSpPr/>
            <p:nvPr/>
          </p:nvSpPr>
          <p:spPr>
            <a:xfrm>
              <a:off x="16282775" y="1734775"/>
              <a:ext cx="108825" cy="496250"/>
            </a:xfrm>
            <a:custGeom>
              <a:avLst/>
              <a:gdLst/>
              <a:ahLst/>
              <a:cxnLst/>
              <a:rect l="l" t="t" r="r" b="b"/>
              <a:pathLst>
                <a:path w="4353" h="19850" extrusionOk="0">
                  <a:moveTo>
                    <a:pt x="41" y="0"/>
                  </a:moveTo>
                  <a:cubicBezTo>
                    <a:pt x="27" y="0"/>
                    <a:pt x="13" y="10"/>
                    <a:pt x="13" y="29"/>
                  </a:cubicBezTo>
                  <a:cubicBezTo>
                    <a:pt x="0" y="3317"/>
                    <a:pt x="883" y="6585"/>
                    <a:pt x="1609" y="9771"/>
                  </a:cubicBezTo>
                  <a:cubicBezTo>
                    <a:pt x="2375" y="13137"/>
                    <a:pt x="3273" y="16482"/>
                    <a:pt x="4213" y="19803"/>
                  </a:cubicBezTo>
                  <a:cubicBezTo>
                    <a:pt x="4221" y="19836"/>
                    <a:pt x="4246" y="19850"/>
                    <a:pt x="4272" y="19850"/>
                  </a:cubicBezTo>
                  <a:cubicBezTo>
                    <a:pt x="4312" y="19850"/>
                    <a:pt x="4352" y="19817"/>
                    <a:pt x="4339" y="19768"/>
                  </a:cubicBezTo>
                  <a:cubicBezTo>
                    <a:pt x="3445" y="16578"/>
                    <a:pt x="2656" y="13374"/>
                    <a:pt x="1908" y="10146"/>
                  </a:cubicBezTo>
                  <a:cubicBezTo>
                    <a:pt x="1139" y="6822"/>
                    <a:pt x="284" y="3443"/>
                    <a:pt x="73" y="29"/>
                  </a:cubicBezTo>
                  <a:cubicBezTo>
                    <a:pt x="71" y="10"/>
                    <a:pt x="56" y="0"/>
                    <a:pt x="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1"/>
            <p:cNvSpPr/>
            <p:nvPr/>
          </p:nvSpPr>
          <p:spPr>
            <a:xfrm>
              <a:off x="15776025" y="1710475"/>
              <a:ext cx="257000" cy="534700"/>
            </a:xfrm>
            <a:custGeom>
              <a:avLst/>
              <a:gdLst/>
              <a:ahLst/>
              <a:cxnLst/>
              <a:rect l="l" t="t" r="r" b="b"/>
              <a:pathLst>
                <a:path w="10280" h="21388" extrusionOk="0">
                  <a:moveTo>
                    <a:pt x="10223" y="1"/>
                  </a:moveTo>
                  <a:cubicBezTo>
                    <a:pt x="10200" y="1"/>
                    <a:pt x="10171" y="23"/>
                    <a:pt x="10145" y="76"/>
                  </a:cubicBezTo>
                  <a:cubicBezTo>
                    <a:pt x="6536" y="7290"/>
                    <a:pt x="3391" y="14253"/>
                    <a:pt x="12" y="21341"/>
                  </a:cubicBezTo>
                  <a:cubicBezTo>
                    <a:pt x="1" y="21365"/>
                    <a:pt x="21" y="21387"/>
                    <a:pt x="40" y="21387"/>
                  </a:cubicBezTo>
                  <a:cubicBezTo>
                    <a:pt x="49" y="21387"/>
                    <a:pt x="58" y="21383"/>
                    <a:pt x="64" y="21372"/>
                  </a:cubicBezTo>
                  <a:cubicBezTo>
                    <a:pt x="3704" y="14422"/>
                    <a:pt x="6941" y="7274"/>
                    <a:pt x="10238" y="155"/>
                  </a:cubicBezTo>
                  <a:cubicBezTo>
                    <a:pt x="10280" y="65"/>
                    <a:pt x="10260" y="1"/>
                    <a:pt x="102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1"/>
            <p:cNvSpPr/>
            <p:nvPr/>
          </p:nvSpPr>
          <p:spPr>
            <a:xfrm>
              <a:off x="16067225" y="1485550"/>
              <a:ext cx="348650" cy="173725"/>
            </a:xfrm>
            <a:custGeom>
              <a:avLst/>
              <a:gdLst/>
              <a:ahLst/>
              <a:cxnLst/>
              <a:rect l="l" t="t" r="r" b="b"/>
              <a:pathLst>
                <a:path w="13946" h="6949" extrusionOk="0">
                  <a:moveTo>
                    <a:pt x="13878" y="0"/>
                  </a:moveTo>
                  <a:cubicBezTo>
                    <a:pt x="13874" y="0"/>
                    <a:pt x="13869" y="1"/>
                    <a:pt x="13864" y="2"/>
                  </a:cubicBezTo>
                  <a:cubicBezTo>
                    <a:pt x="9053" y="1678"/>
                    <a:pt x="4299" y="4202"/>
                    <a:pt x="9" y="6931"/>
                  </a:cubicBezTo>
                  <a:cubicBezTo>
                    <a:pt x="0" y="6937"/>
                    <a:pt x="6" y="6949"/>
                    <a:pt x="15" y="6949"/>
                  </a:cubicBezTo>
                  <a:cubicBezTo>
                    <a:pt x="17" y="6949"/>
                    <a:pt x="18" y="6949"/>
                    <a:pt x="19" y="6948"/>
                  </a:cubicBezTo>
                  <a:cubicBezTo>
                    <a:pt x="2270" y="5680"/>
                    <a:pt x="4523" y="4419"/>
                    <a:pt x="6837" y="3269"/>
                  </a:cubicBezTo>
                  <a:cubicBezTo>
                    <a:pt x="9153" y="2122"/>
                    <a:pt x="11550" y="1166"/>
                    <a:pt x="13899" y="90"/>
                  </a:cubicBezTo>
                  <a:cubicBezTo>
                    <a:pt x="13945" y="70"/>
                    <a:pt x="13921" y="0"/>
                    <a:pt x="138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1"/>
            <p:cNvSpPr/>
            <p:nvPr/>
          </p:nvSpPr>
          <p:spPr>
            <a:xfrm>
              <a:off x="16392725" y="2260850"/>
              <a:ext cx="12475" cy="32575"/>
            </a:xfrm>
            <a:custGeom>
              <a:avLst/>
              <a:gdLst/>
              <a:ahLst/>
              <a:cxnLst/>
              <a:rect l="l" t="t" r="r" b="b"/>
              <a:pathLst>
                <a:path w="499" h="1303" extrusionOk="0">
                  <a:moveTo>
                    <a:pt x="81" y="0"/>
                  </a:moveTo>
                  <a:cubicBezTo>
                    <a:pt x="41" y="0"/>
                    <a:pt x="0" y="33"/>
                    <a:pt x="12" y="85"/>
                  </a:cubicBezTo>
                  <a:cubicBezTo>
                    <a:pt x="101" y="471"/>
                    <a:pt x="181" y="859"/>
                    <a:pt x="300" y="1236"/>
                  </a:cubicBezTo>
                  <a:cubicBezTo>
                    <a:pt x="315" y="1282"/>
                    <a:pt x="351" y="1303"/>
                    <a:pt x="388" y="1303"/>
                  </a:cubicBezTo>
                  <a:cubicBezTo>
                    <a:pt x="443" y="1303"/>
                    <a:pt x="499" y="1257"/>
                    <a:pt x="482" y="1186"/>
                  </a:cubicBezTo>
                  <a:cubicBezTo>
                    <a:pt x="393" y="801"/>
                    <a:pt x="265" y="426"/>
                    <a:pt x="146" y="49"/>
                  </a:cubicBezTo>
                  <a:cubicBezTo>
                    <a:pt x="135" y="15"/>
                    <a:pt x="108" y="0"/>
                    <a:pt x="81" y="0"/>
                  </a:cubicBezTo>
                  <a:close/>
                </a:path>
              </a:pathLst>
            </a:custGeom>
            <a:solidFill>
              <a:srgbClr val="7383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1"/>
            <p:cNvSpPr/>
            <p:nvPr/>
          </p:nvSpPr>
          <p:spPr>
            <a:xfrm>
              <a:off x="15964075" y="814225"/>
              <a:ext cx="741150" cy="307375"/>
            </a:xfrm>
            <a:custGeom>
              <a:avLst/>
              <a:gdLst/>
              <a:ahLst/>
              <a:cxnLst/>
              <a:rect l="l" t="t" r="r" b="b"/>
              <a:pathLst>
                <a:path w="29646" h="12295" extrusionOk="0">
                  <a:moveTo>
                    <a:pt x="25221" y="1"/>
                  </a:moveTo>
                  <a:cubicBezTo>
                    <a:pt x="24788" y="1"/>
                    <a:pt x="24345" y="80"/>
                    <a:pt x="23921" y="246"/>
                  </a:cubicBezTo>
                  <a:cubicBezTo>
                    <a:pt x="23066" y="582"/>
                    <a:pt x="14286" y="6456"/>
                    <a:pt x="13698" y="6543"/>
                  </a:cubicBezTo>
                  <a:cubicBezTo>
                    <a:pt x="13672" y="6547"/>
                    <a:pt x="13632" y="6549"/>
                    <a:pt x="13580" y="6549"/>
                  </a:cubicBezTo>
                  <a:cubicBezTo>
                    <a:pt x="12443" y="6549"/>
                    <a:pt x="5300" y="5663"/>
                    <a:pt x="2692" y="5406"/>
                  </a:cubicBezTo>
                  <a:cubicBezTo>
                    <a:pt x="2578" y="5395"/>
                    <a:pt x="2468" y="5389"/>
                    <a:pt x="2364" y="5389"/>
                  </a:cubicBezTo>
                  <a:cubicBezTo>
                    <a:pt x="0" y="5389"/>
                    <a:pt x="161" y="8195"/>
                    <a:pt x="1335" y="8897"/>
                  </a:cubicBezTo>
                  <a:cubicBezTo>
                    <a:pt x="2550" y="9622"/>
                    <a:pt x="12837" y="12294"/>
                    <a:pt x="14028" y="12294"/>
                  </a:cubicBezTo>
                  <a:cubicBezTo>
                    <a:pt x="14039" y="12294"/>
                    <a:pt x="14049" y="12294"/>
                    <a:pt x="14059" y="12293"/>
                  </a:cubicBezTo>
                  <a:cubicBezTo>
                    <a:pt x="15086" y="12243"/>
                    <a:pt x="22412" y="9458"/>
                    <a:pt x="26331" y="5620"/>
                  </a:cubicBezTo>
                  <a:cubicBezTo>
                    <a:pt x="29646" y="2372"/>
                    <a:pt x="27595" y="1"/>
                    <a:pt x="25221" y="1"/>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1"/>
            <p:cNvSpPr/>
            <p:nvPr/>
          </p:nvSpPr>
          <p:spPr>
            <a:xfrm>
              <a:off x="15851475" y="941025"/>
              <a:ext cx="207600" cy="113475"/>
            </a:xfrm>
            <a:custGeom>
              <a:avLst/>
              <a:gdLst/>
              <a:ahLst/>
              <a:cxnLst/>
              <a:rect l="l" t="t" r="r" b="b"/>
              <a:pathLst>
                <a:path w="8304" h="4539" extrusionOk="0">
                  <a:moveTo>
                    <a:pt x="3399" y="1"/>
                  </a:moveTo>
                  <a:cubicBezTo>
                    <a:pt x="1834" y="1"/>
                    <a:pt x="310" y="636"/>
                    <a:pt x="79" y="786"/>
                  </a:cubicBezTo>
                  <a:cubicBezTo>
                    <a:pt x="3" y="839"/>
                    <a:pt x="0" y="1009"/>
                    <a:pt x="51" y="1224"/>
                  </a:cubicBezTo>
                  <a:cubicBezTo>
                    <a:pt x="56" y="1253"/>
                    <a:pt x="63" y="1282"/>
                    <a:pt x="73" y="1311"/>
                  </a:cubicBezTo>
                  <a:cubicBezTo>
                    <a:pt x="112" y="1461"/>
                    <a:pt x="165" y="1610"/>
                    <a:pt x="227" y="1752"/>
                  </a:cubicBezTo>
                  <a:cubicBezTo>
                    <a:pt x="239" y="1781"/>
                    <a:pt x="252" y="1810"/>
                    <a:pt x="268" y="1836"/>
                  </a:cubicBezTo>
                  <a:cubicBezTo>
                    <a:pt x="331" y="1980"/>
                    <a:pt x="409" y="2117"/>
                    <a:pt x="501" y="2244"/>
                  </a:cubicBezTo>
                  <a:cubicBezTo>
                    <a:pt x="520" y="2277"/>
                    <a:pt x="543" y="2309"/>
                    <a:pt x="568" y="2338"/>
                  </a:cubicBezTo>
                  <a:cubicBezTo>
                    <a:pt x="654" y="2443"/>
                    <a:pt x="738" y="2517"/>
                    <a:pt x="819" y="2545"/>
                  </a:cubicBezTo>
                  <a:cubicBezTo>
                    <a:pt x="1053" y="2628"/>
                    <a:pt x="1325" y="2653"/>
                    <a:pt x="1601" y="2653"/>
                  </a:cubicBezTo>
                  <a:cubicBezTo>
                    <a:pt x="2000" y="2653"/>
                    <a:pt x="2409" y="2602"/>
                    <a:pt x="2735" y="2602"/>
                  </a:cubicBezTo>
                  <a:cubicBezTo>
                    <a:pt x="2900" y="2602"/>
                    <a:pt x="3044" y="2615"/>
                    <a:pt x="3154" y="2654"/>
                  </a:cubicBezTo>
                  <a:cubicBezTo>
                    <a:pt x="4054" y="2974"/>
                    <a:pt x="4236" y="3736"/>
                    <a:pt x="5561" y="4229"/>
                  </a:cubicBezTo>
                  <a:cubicBezTo>
                    <a:pt x="6227" y="4474"/>
                    <a:pt x="6821" y="4539"/>
                    <a:pt x="7288" y="4539"/>
                  </a:cubicBezTo>
                  <a:cubicBezTo>
                    <a:pt x="7750" y="4539"/>
                    <a:pt x="8087" y="4476"/>
                    <a:pt x="8247" y="4462"/>
                  </a:cubicBezTo>
                  <a:cubicBezTo>
                    <a:pt x="8247" y="4462"/>
                    <a:pt x="8303" y="511"/>
                    <a:pt x="8152" y="455"/>
                  </a:cubicBezTo>
                  <a:cubicBezTo>
                    <a:pt x="7989" y="396"/>
                    <a:pt x="4836" y="119"/>
                    <a:pt x="3934" y="27"/>
                  </a:cubicBezTo>
                  <a:cubicBezTo>
                    <a:pt x="3756" y="9"/>
                    <a:pt x="3577" y="1"/>
                    <a:pt x="3399" y="1"/>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1"/>
            <p:cNvSpPr/>
            <p:nvPr/>
          </p:nvSpPr>
          <p:spPr>
            <a:xfrm>
              <a:off x="15852750" y="956150"/>
              <a:ext cx="68625" cy="17625"/>
            </a:xfrm>
            <a:custGeom>
              <a:avLst/>
              <a:gdLst/>
              <a:ahLst/>
              <a:cxnLst/>
              <a:rect l="l" t="t" r="r" b="b"/>
              <a:pathLst>
                <a:path w="2745" h="705" extrusionOk="0">
                  <a:moveTo>
                    <a:pt x="2687" y="1"/>
                  </a:moveTo>
                  <a:cubicBezTo>
                    <a:pt x="2685" y="1"/>
                    <a:pt x="2683" y="1"/>
                    <a:pt x="2681" y="1"/>
                  </a:cubicBezTo>
                  <a:cubicBezTo>
                    <a:pt x="1781" y="53"/>
                    <a:pt x="853" y="293"/>
                    <a:pt x="0" y="619"/>
                  </a:cubicBezTo>
                  <a:cubicBezTo>
                    <a:pt x="3" y="648"/>
                    <a:pt x="10" y="677"/>
                    <a:pt x="22" y="705"/>
                  </a:cubicBezTo>
                  <a:cubicBezTo>
                    <a:pt x="912" y="485"/>
                    <a:pt x="1807" y="299"/>
                    <a:pt x="2694" y="75"/>
                  </a:cubicBezTo>
                  <a:cubicBezTo>
                    <a:pt x="2744" y="64"/>
                    <a:pt x="2732" y="1"/>
                    <a:pt x="2687" y="1"/>
                  </a:cubicBezTo>
                  <a:close/>
                </a:path>
              </a:pathLst>
            </a:custGeom>
            <a:solidFill>
              <a:srgbClr val="EFC1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1"/>
            <p:cNvSpPr/>
            <p:nvPr/>
          </p:nvSpPr>
          <p:spPr>
            <a:xfrm>
              <a:off x="15857150" y="969325"/>
              <a:ext cx="68775" cy="17625"/>
            </a:xfrm>
            <a:custGeom>
              <a:avLst/>
              <a:gdLst/>
              <a:ahLst/>
              <a:cxnLst/>
              <a:rect l="l" t="t" r="r" b="b"/>
              <a:pathLst>
                <a:path w="2751" h="705" extrusionOk="0">
                  <a:moveTo>
                    <a:pt x="2696" y="1"/>
                  </a:moveTo>
                  <a:cubicBezTo>
                    <a:pt x="2692" y="1"/>
                    <a:pt x="2689" y="1"/>
                    <a:pt x="2686" y="2"/>
                  </a:cubicBezTo>
                  <a:cubicBezTo>
                    <a:pt x="1781" y="57"/>
                    <a:pt x="854" y="294"/>
                    <a:pt x="0" y="620"/>
                  </a:cubicBezTo>
                  <a:cubicBezTo>
                    <a:pt x="12" y="649"/>
                    <a:pt x="25" y="677"/>
                    <a:pt x="41" y="704"/>
                  </a:cubicBezTo>
                  <a:cubicBezTo>
                    <a:pt x="927" y="483"/>
                    <a:pt x="1821" y="300"/>
                    <a:pt x="2703" y="78"/>
                  </a:cubicBezTo>
                  <a:cubicBezTo>
                    <a:pt x="2750" y="68"/>
                    <a:pt x="2739" y="1"/>
                    <a:pt x="2696" y="1"/>
                  </a:cubicBezTo>
                  <a:close/>
                </a:path>
              </a:pathLst>
            </a:custGeom>
            <a:solidFill>
              <a:srgbClr val="EFC1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1"/>
            <p:cNvSpPr/>
            <p:nvPr/>
          </p:nvSpPr>
          <p:spPr>
            <a:xfrm>
              <a:off x="15863975" y="982575"/>
              <a:ext cx="66400" cy="16875"/>
            </a:xfrm>
            <a:custGeom>
              <a:avLst/>
              <a:gdLst/>
              <a:ahLst/>
              <a:cxnLst/>
              <a:rect l="l" t="t" r="r" b="b"/>
              <a:pathLst>
                <a:path w="2656" h="675" extrusionOk="0">
                  <a:moveTo>
                    <a:pt x="2601" y="1"/>
                  </a:moveTo>
                  <a:cubicBezTo>
                    <a:pt x="2599" y="1"/>
                    <a:pt x="2597" y="1"/>
                    <a:pt x="2594" y="1"/>
                  </a:cubicBezTo>
                  <a:cubicBezTo>
                    <a:pt x="1724" y="52"/>
                    <a:pt x="828" y="278"/>
                    <a:pt x="1" y="582"/>
                  </a:cubicBezTo>
                  <a:cubicBezTo>
                    <a:pt x="20" y="615"/>
                    <a:pt x="43" y="646"/>
                    <a:pt x="68" y="675"/>
                  </a:cubicBezTo>
                  <a:cubicBezTo>
                    <a:pt x="914" y="467"/>
                    <a:pt x="1767" y="291"/>
                    <a:pt x="2610" y="77"/>
                  </a:cubicBezTo>
                  <a:cubicBezTo>
                    <a:pt x="2656" y="65"/>
                    <a:pt x="2644" y="1"/>
                    <a:pt x="2601" y="1"/>
                  </a:cubicBezTo>
                  <a:close/>
                </a:path>
              </a:pathLst>
            </a:custGeom>
            <a:solidFill>
              <a:srgbClr val="EFC1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1"/>
            <p:cNvSpPr/>
            <p:nvPr/>
          </p:nvSpPr>
          <p:spPr>
            <a:xfrm>
              <a:off x="15907025" y="1008200"/>
              <a:ext cx="89825" cy="39875"/>
            </a:xfrm>
            <a:custGeom>
              <a:avLst/>
              <a:gdLst/>
              <a:ahLst/>
              <a:cxnLst/>
              <a:rect l="l" t="t" r="r" b="b"/>
              <a:pathLst>
                <a:path w="3593" h="1595" extrusionOk="0">
                  <a:moveTo>
                    <a:pt x="3072" y="0"/>
                  </a:moveTo>
                  <a:cubicBezTo>
                    <a:pt x="3072" y="0"/>
                    <a:pt x="1685" y="171"/>
                    <a:pt x="1786" y="352"/>
                  </a:cubicBezTo>
                  <a:cubicBezTo>
                    <a:pt x="1888" y="534"/>
                    <a:pt x="499" y="274"/>
                    <a:pt x="173" y="862"/>
                  </a:cubicBezTo>
                  <a:cubicBezTo>
                    <a:pt x="0" y="1172"/>
                    <a:pt x="446" y="1344"/>
                    <a:pt x="1094" y="1344"/>
                  </a:cubicBezTo>
                  <a:cubicBezTo>
                    <a:pt x="1162" y="1344"/>
                    <a:pt x="1233" y="1343"/>
                    <a:pt x="1306" y="1339"/>
                  </a:cubicBezTo>
                  <a:cubicBezTo>
                    <a:pt x="1373" y="1335"/>
                    <a:pt x="1446" y="1334"/>
                    <a:pt x="1522" y="1334"/>
                  </a:cubicBezTo>
                  <a:cubicBezTo>
                    <a:pt x="2297" y="1334"/>
                    <a:pt x="3457" y="1503"/>
                    <a:pt x="3592" y="1595"/>
                  </a:cubicBezTo>
                  <a:lnTo>
                    <a:pt x="3072" y="0"/>
                  </a:ln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1"/>
            <p:cNvSpPr/>
            <p:nvPr/>
          </p:nvSpPr>
          <p:spPr>
            <a:xfrm>
              <a:off x="16028750" y="801175"/>
              <a:ext cx="691525" cy="334800"/>
            </a:xfrm>
            <a:custGeom>
              <a:avLst/>
              <a:gdLst/>
              <a:ahLst/>
              <a:cxnLst/>
              <a:rect l="l" t="t" r="r" b="b"/>
              <a:pathLst>
                <a:path w="27661" h="13392" extrusionOk="0">
                  <a:moveTo>
                    <a:pt x="23124" y="0"/>
                  </a:moveTo>
                  <a:cubicBezTo>
                    <a:pt x="22258" y="0"/>
                    <a:pt x="21284" y="284"/>
                    <a:pt x="20324" y="931"/>
                  </a:cubicBezTo>
                  <a:cubicBezTo>
                    <a:pt x="19249" y="1657"/>
                    <a:pt x="11258" y="6926"/>
                    <a:pt x="10733" y="7038"/>
                  </a:cubicBezTo>
                  <a:cubicBezTo>
                    <a:pt x="10713" y="7042"/>
                    <a:pt x="10682" y="7044"/>
                    <a:pt x="10641" y="7044"/>
                  </a:cubicBezTo>
                  <a:cubicBezTo>
                    <a:pt x="9588" y="7044"/>
                    <a:pt x="1800" y="5697"/>
                    <a:pt x="1800" y="5697"/>
                  </a:cubicBezTo>
                  <a:cubicBezTo>
                    <a:pt x="1" y="7186"/>
                    <a:pt x="137" y="11166"/>
                    <a:pt x="238" y="11202"/>
                  </a:cubicBezTo>
                  <a:cubicBezTo>
                    <a:pt x="333" y="11236"/>
                    <a:pt x="11081" y="13392"/>
                    <a:pt x="12481" y="13392"/>
                  </a:cubicBezTo>
                  <a:cubicBezTo>
                    <a:pt x="12541" y="13392"/>
                    <a:pt x="12583" y="13388"/>
                    <a:pt x="12608" y="13380"/>
                  </a:cubicBezTo>
                  <a:cubicBezTo>
                    <a:pt x="13201" y="13179"/>
                    <a:pt x="18721" y="10796"/>
                    <a:pt x="23779" y="6434"/>
                  </a:cubicBezTo>
                  <a:cubicBezTo>
                    <a:pt x="27661" y="3087"/>
                    <a:pt x="25979" y="0"/>
                    <a:pt x="231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1"/>
            <p:cNvSpPr/>
            <p:nvPr/>
          </p:nvSpPr>
          <p:spPr>
            <a:xfrm>
              <a:off x="16061775" y="798000"/>
              <a:ext cx="649725" cy="351550"/>
            </a:xfrm>
            <a:custGeom>
              <a:avLst/>
              <a:gdLst/>
              <a:ahLst/>
              <a:cxnLst/>
              <a:rect l="l" t="t" r="r" b="b"/>
              <a:pathLst>
                <a:path w="25989" h="14062" extrusionOk="0">
                  <a:moveTo>
                    <a:pt x="21893" y="0"/>
                  </a:moveTo>
                  <a:cubicBezTo>
                    <a:pt x="21043" y="0"/>
                    <a:pt x="20042" y="245"/>
                    <a:pt x="18925" y="815"/>
                  </a:cubicBezTo>
                  <a:cubicBezTo>
                    <a:pt x="13922" y="3371"/>
                    <a:pt x="10613" y="6096"/>
                    <a:pt x="10078" y="6330"/>
                  </a:cubicBezTo>
                  <a:cubicBezTo>
                    <a:pt x="10009" y="6360"/>
                    <a:pt x="9827" y="6373"/>
                    <a:pt x="9562" y="6373"/>
                  </a:cubicBezTo>
                  <a:cubicBezTo>
                    <a:pt x="7765" y="6373"/>
                    <a:pt x="2156" y="5774"/>
                    <a:pt x="2156" y="5774"/>
                  </a:cubicBezTo>
                  <a:cubicBezTo>
                    <a:pt x="2156" y="5774"/>
                    <a:pt x="0" y="9195"/>
                    <a:pt x="713" y="12224"/>
                  </a:cubicBezTo>
                  <a:cubicBezTo>
                    <a:pt x="713" y="12224"/>
                    <a:pt x="8664" y="14061"/>
                    <a:pt x="11264" y="14061"/>
                  </a:cubicBezTo>
                  <a:cubicBezTo>
                    <a:pt x="11328" y="14061"/>
                    <a:pt x="11388" y="14060"/>
                    <a:pt x="11445" y="14058"/>
                  </a:cubicBezTo>
                  <a:cubicBezTo>
                    <a:pt x="13831" y="13965"/>
                    <a:pt x="21155" y="8643"/>
                    <a:pt x="23875" y="5443"/>
                  </a:cubicBezTo>
                  <a:cubicBezTo>
                    <a:pt x="25989" y="2957"/>
                    <a:pt x="24851" y="0"/>
                    <a:pt x="218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1"/>
            <p:cNvSpPr/>
            <p:nvPr/>
          </p:nvSpPr>
          <p:spPr>
            <a:xfrm>
              <a:off x="16403175" y="779975"/>
              <a:ext cx="530400" cy="778325"/>
            </a:xfrm>
            <a:custGeom>
              <a:avLst/>
              <a:gdLst/>
              <a:ahLst/>
              <a:cxnLst/>
              <a:rect l="l" t="t" r="r" b="b"/>
              <a:pathLst>
                <a:path w="21216" h="31133" extrusionOk="0">
                  <a:moveTo>
                    <a:pt x="10523" y="0"/>
                  </a:moveTo>
                  <a:cubicBezTo>
                    <a:pt x="8238" y="0"/>
                    <a:pt x="5598" y="1647"/>
                    <a:pt x="3922" y="5378"/>
                  </a:cubicBezTo>
                  <a:cubicBezTo>
                    <a:pt x="1254" y="11319"/>
                    <a:pt x="0" y="24730"/>
                    <a:pt x="10" y="26301"/>
                  </a:cubicBezTo>
                  <a:cubicBezTo>
                    <a:pt x="21" y="27751"/>
                    <a:pt x="1484" y="31012"/>
                    <a:pt x="10453" y="31130"/>
                  </a:cubicBezTo>
                  <a:cubicBezTo>
                    <a:pt x="10555" y="31132"/>
                    <a:pt x="10656" y="31132"/>
                    <a:pt x="10756" y="31132"/>
                  </a:cubicBezTo>
                  <a:cubicBezTo>
                    <a:pt x="19463" y="31132"/>
                    <a:pt x="21216" y="26054"/>
                    <a:pt x="20980" y="25165"/>
                  </a:cubicBezTo>
                  <a:cubicBezTo>
                    <a:pt x="20743" y="24267"/>
                    <a:pt x="19546" y="21030"/>
                    <a:pt x="19477" y="19774"/>
                  </a:cubicBezTo>
                  <a:cubicBezTo>
                    <a:pt x="19409" y="18519"/>
                    <a:pt x="17629" y="2235"/>
                    <a:pt x="12011" y="251"/>
                  </a:cubicBezTo>
                  <a:cubicBezTo>
                    <a:pt x="11544" y="85"/>
                    <a:pt x="11042" y="0"/>
                    <a:pt x="105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1"/>
            <p:cNvSpPr/>
            <p:nvPr/>
          </p:nvSpPr>
          <p:spPr>
            <a:xfrm>
              <a:off x="16562850" y="853625"/>
              <a:ext cx="60175" cy="50650"/>
            </a:xfrm>
            <a:custGeom>
              <a:avLst/>
              <a:gdLst/>
              <a:ahLst/>
              <a:cxnLst/>
              <a:rect l="l" t="t" r="r" b="b"/>
              <a:pathLst>
                <a:path w="2407" h="2026" extrusionOk="0">
                  <a:moveTo>
                    <a:pt x="1111" y="1"/>
                  </a:moveTo>
                  <a:cubicBezTo>
                    <a:pt x="996" y="1"/>
                    <a:pt x="903" y="8"/>
                    <a:pt x="854" y="26"/>
                  </a:cubicBezTo>
                  <a:cubicBezTo>
                    <a:pt x="677" y="93"/>
                    <a:pt x="131" y="864"/>
                    <a:pt x="66" y="961"/>
                  </a:cubicBezTo>
                  <a:cubicBezTo>
                    <a:pt x="0" y="1060"/>
                    <a:pt x="191" y="1827"/>
                    <a:pt x="277" y="1904"/>
                  </a:cubicBezTo>
                  <a:cubicBezTo>
                    <a:pt x="343" y="1965"/>
                    <a:pt x="963" y="2026"/>
                    <a:pt x="1271" y="2026"/>
                  </a:cubicBezTo>
                  <a:cubicBezTo>
                    <a:pt x="1352" y="2026"/>
                    <a:pt x="1412" y="2021"/>
                    <a:pt x="1433" y="2012"/>
                  </a:cubicBezTo>
                  <a:cubicBezTo>
                    <a:pt x="1535" y="1964"/>
                    <a:pt x="2163" y="1372"/>
                    <a:pt x="2286" y="1044"/>
                  </a:cubicBezTo>
                  <a:cubicBezTo>
                    <a:pt x="2406" y="716"/>
                    <a:pt x="2025" y="60"/>
                    <a:pt x="2025" y="60"/>
                  </a:cubicBezTo>
                  <a:cubicBezTo>
                    <a:pt x="1855" y="48"/>
                    <a:pt x="1410" y="1"/>
                    <a:pt x="11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1"/>
            <p:cNvSpPr/>
            <p:nvPr/>
          </p:nvSpPr>
          <p:spPr>
            <a:xfrm>
              <a:off x="16502725" y="901225"/>
              <a:ext cx="95975" cy="339750"/>
            </a:xfrm>
            <a:custGeom>
              <a:avLst/>
              <a:gdLst/>
              <a:ahLst/>
              <a:cxnLst/>
              <a:rect l="l" t="t" r="r" b="b"/>
              <a:pathLst>
                <a:path w="3839" h="13590" extrusionOk="0">
                  <a:moveTo>
                    <a:pt x="2682" y="0"/>
                  </a:moveTo>
                  <a:cubicBezTo>
                    <a:pt x="2682" y="0"/>
                    <a:pt x="458" y="5154"/>
                    <a:pt x="200" y="6376"/>
                  </a:cubicBezTo>
                  <a:cubicBezTo>
                    <a:pt x="1" y="7318"/>
                    <a:pt x="497" y="13324"/>
                    <a:pt x="789" y="13582"/>
                  </a:cubicBezTo>
                  <a:cubicBezTo>
                    <a:pt x="795" y="13587"/>
                    <a:pt x="802" y="13589"/>
                    <a:pt x="810" y="13589"/>
                  </a:cubicBezTo>
                  <a:cubicBezTo>
                    <a:pt x="1183" y="13589"/>
                    <a:pt x="3631" y="7534"/>
                    <a:pt x="3672" y="7014"/>
                  </a:cubicBezTo>
                  <a:cubicBezTo>
                    <a:pt x="3754" y="5984"/>
                    <a:pt x="3838" y="108"/>
                    <a:pt x="3838" y="108"/>
                  </a:cubicBezTo>
                  <a:lnTo>
                    <a:pt x="2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1"/>
            <p:cNvSpPr/>
            <p:nvPr/>
          </p:nvSpPr>
          <p:spPr>
            <a:xfrm>
              <a:off x="16353200" y="774650"/>
              <a:ext cx="594750" cy="809125"/>
            </a:xfrm>
            <a:custGeom>
              <a:avLst/>
              <a:gdLst/>
              <a:ahLst/>
              <a:cxnLst/>
              <a:rect l="l" t="t" r="r" b="b"/>
              <a:pathLst>
                <a:path w="23790" h="32365" extrusionOk="0">
                  <a:moveTo>
                    <a:pt x="12437" y="686"/>
                  </a:moveTo>
                  <a:cubicBezTo>
                    <a:pt x="12634" y="686"/>
                    <a:pt x="12831" y="712"/>
                    <a:pt x="13025" y="765"/>
                  </a:cubicBezTo>
                  <a:cubicBezTo>
                    <a:pt x="13896" y="1003"/>
                    <a:pt x="13751" y="4843"/>
                    <a:pt x="13200" y="5984"/>
                  </a:cubicBezTo>
                  <a:cubicBezTo>
                    <a:pt x="12645" y="7118"/>
                    <a:pt x="7234" y="16063"/>
                    <a:pt x="6879" y="16867"/>
                  </a:cubicBezTo>
                  <a:cubicBezTo>
                    <a:pt x="6850" y="16935"/>
                    <a:pt x="6818" y="17091"/>
                    <a:pt x="6782" y="17325"/>
                  </a:cubicBezTo>
                  <a:cubicBezTo>
                    <a:pt x="6747" y="14297"/>
                    <a:pt x="6430" y="7092"/>
                    <a:pt x="6861" y="6147"/>
                  </a:cubicBezTo>
                  <a:cubicBezTo>
                    <a:pt x="7884" y="3892"/>
                    <a:pt x="10212" y="686"/>
                    <a:pt x="12437" y="686"/>
                  </a:cubicBezTo>
                  <a:close/>
                  <a:moveTo>
                    <a:pt x="12913" y="0"/>
                  </a:moveTo>
                  <a:cubicBezTo>
                    <a:pt x="9578" y="0"/>
                    <a:pt x="6921" y="2681"/>
                    <a:pt x="5573" y="4744"/>
                  </a:cubicBezTo>
                  <a:cubicBezTo>
                    <a:pt x="5316" y="5136"/>
                    <a:pt x="5084" y="5543"/>
                    <a:pt x="4884" y="5966"/>
                  </a:cubicBezTo>
                  <a:cubicBezTo>
                    <a:pt x="3948" y="7987"/>
                    <a:pt x="1" y="26129"/>
                    <a:pt x="283" y="26662"/>
                  </a:cubicBezTo>
                  <a:cubicBezTo>
                    <a:pt x="1784" y="29480"/>
                    <a:pt x="5761" y="31362"/>
                    <a:pt x="5761" y="31362"/>
                  </a:cubicBezTo>
                  <a:cubicBezTo>
                    <a:pt x="5761" y="31362"/>
                    <a:pt x="6389" y="31762"/>
                    <a:pt x="9029" y="32121"/>
                  </a:cubicBezTo>
                  <a:cubicBezTo>
                    <a:pt x="10265" y="32290"/>
                    <a:pt x="11410" y="32365"/>
                    <a:pt x="12469" y="32365"/>
                  </a:cubicBezTo>
                  <a:cubicBezTo>
                    <a:pt x="20561" y="32365"/>
                    <a:pt x="23651" y="27971"/>
                    <a:pt x="23716" y="27033"/>
                  </a:cubicBezTo>
                  <a:cubicBezTo>
                    <a:pt x="23789" y="25973"/>
                    <a:pt x="20913" y="14402"/>
                    <a:pt x="20506" y="11709"/>
                  </a:cubicBezTo>
                  <a:cubicBezTo>
                    <a:pt x="20125" y="9184"/>
                    <a:pt x="17571" y="1200"/>
                    <a:pt x="13841" y="122"/>
                  </a:cubicBezTo>
                  <a:cubicBezTo>
                    <a:pt x="13592" y="49"/>
                    <a:pt x="13336" y="10"/>
                    <a:pt x="13077" y="2"/>
                  </a:cubicBezTo>
                  <a:cubicBezTo>
                    <a:pt x="13022" y="1"/>
                    <a:pt x="12968" y="0"/>
                    <a:pt x="129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1"/>
            <p:cNvSpPr/>
            <p:nvPr/>
          </p:nvSpPr>
          <p:spPr>
            <a:xfrm>
              <a:off x="16614550" y="836450"/>
              <a:ext cx="357725" cy="546350"/>
            </a:xfrm>
            <a:custGeom>
              <a:avLst/>
              <a:gdLst/>
              <a:ahLst/>
              <a:cxnLst/>
              <a:rect l="l" t="t" r="r" b="b"/>
              <a:pathLst>
                <a:path w="14309" h="21854" extrusionOk="0">
                  <a:moveTo>
                    <a:pt x="6191" y="1"/>
                  </a:moveTo>
                  <a:cubicBezTo>
                    <a:pt x="4331" y="1"/>
                    <a:pt x="2841" y="2250"/>
                    <a:pt x="3604" y="4337"/>
                  </a:cubicBezTo>
                  <a:cubicBezTo>
                    <a:pt x="5201" y="8709"/>
                    <a:pt x="7767" y="13598"/>
                    <a:pt x="7738" y="14491"/>
                  </a:cubicBezTo>
                  <a:cubicBezTo>
                    <a:pt x="7718" y="15103"/>
                    <a:pt x="1255" y="17329"/>
                    <a:pt x="628" y="18459"/>
                  </a:cubicBezTo>
                  <a:cubicBezTo>
                    <a:pt x="1" y="19588"/>
                    <a:pt x="801" y="21656"/>
                    <a:pt x="2354" y="21847"/>
                  </a:cubicBezTo>
                  <a:cubicBezTo>
                    <a:pt x="2391" y="21851"/>
                    <a:pt x="2432" y="21854"/>
                    <a:pt x="2477" y="21854"/>
                  </a:cubicBezTo>
                  <a:cubicBezTo>
                    <a:pt x="4374" y="21854"/>
                    <a:pt x="14011" y="18067"/>
                    <a:pt x="14182" y="15784"/>
                  </a:cubicBezTo>
                  <a:cubicBezTo>
                    <a:pt x="14308" y="14078"/>
                    <a:pt x="11171" y="4737"/>
                    <a:pt x="8648" y="1446"/>
                  </a:cubicBezTo>
                  <a:cubicBezTo>
                    <a:pt x="7861" y="418"/>
                    <a:pt x="6992" y="1"/>
                    <a:pt x="6191" y="1"/>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1"/>
            <p:cNvSpPr/>
            <p:nvPr/>
          </p:nvSpPr>
          <p:spPr>
            <a:xfrm>
              <a:off x="16506300" y="1276925"/>
              <a:ext cx="224750" cy="122275"/>
            </a:xfrm>
            <a:custGeom>
              <a:avLst/>
              <a:gdLst/>
              <a:ahLst/>
              <a:cxnLst/>
              <a:rect l="l" t="t" r="r" b="b"/>
              <a:pathLst>
                <a:path w="8990" h="4891" extrusionOk="0">
                  <a:moveTo>
                    <a:pt x="6027" y="1"/>
                  </a:moveTo>
                  <a:cubicBezTo>
                    <a:pt x="6026" y="1"/>
                    <a:pt x="6026" y="1"/>
                    <a:pt x="6025" y="1"/>
                  </a:cubicBezTo>
                  <a:cubicBezTo>
                    <a:pt x="5857" y="23"/>
                    <a:pt x="3993" y="920"/>
                    <a:pt x="3145" y="1242"/>
                  </a:cubicBezTo>
                  <a:cubicBezTo>
                    <a:pt x="1513" y="1856"/>
                    <a:pt x="194" y="3381"/>
                    <a:pt x="44" y="3646"/>
                  </a:cubicBezTo>
                  <a:cubicBezTo>
                    <a:pt x="0" y="3723"/>
                    <a:pt x="62" y="3853"/>
                    <a:pt x="181" y="4008"/>
                  </a:cubicBezTo>
                  <a:cubicBezTo>
                    <a:pt x="206" y="4045"/>
                    <a:pt x="235" y="4078"/>
                    <a:pt x="265" y="4110"/>
                  </a:cubicBezTo>
                  <a:cubicBezTo>
                    <a:pt x="347" y="4206"/>
                    <a:pt x="435" y="4296"/>
                    <a:pt x="531" y="4378"/>
                  </a:cubicBezTo>
                  <a:cubicBezTo>
                    <a:pt x="563" y="4407"/>
                    <a:pt x="595" y="4432"/>
                    <a:pt x="629" y="4461"/>
                  </a:cubicBezTo>
                  <a:cubicBezTo>
                    <a:pt x="726" y="4544"/>
                    <a:pt x="831" y="4618"/>
                    <a:pt x="940" y="4685"/>
                  </a:cubicBezTo>
                  <a:cubicBezTo>
                    <a:pt x="981" y="4714"/>
                    <a:pt x="1022" y="4737"/>
                    <a:pt x="1057" y="4757"/>
                  </a:cubicBezTo>
                  <a:cubicBezTo>
                    <a:pt x="1205" y="4841"/>
                    <a:pt x="1347" y="4890"/>
                    <a:pt x="1454" y="4890"/>
                  </a:cubicBezTo>
                  <a:cubicBezTo>
                    <a:pt x="1466" y="4890"/>
                    <a:pt x="1478" y="4890"/>
                    <a:pt x="1490" y="4888"/>
                  </a:cubicBezTo>
                  <a:cubicBezTo>
                    <a:pt x="2270" y="4791"/>
                    <a:pt x="3122" y="3998"/>
                    <a:pt x="3627" y="3936"/>
                  </a:cubicBezTo>
                  <a:cubicBezTo>
                    <a:pt x="3712" y="3925"/>
                    <a:pt x="3794" y="3920"/>
                    <a:pt x="3873" y="3920"/>
                  </a:cubicBezTo>
                  <a:cubicBezTo>
                    <a:pt x="4573" y="3920"/>
                    <a:pt x="5071" y="4295"/>
                    <a:pt x="6042" y="4295"/>
                  </a:cubicBezTo>
                  <a:cubicBezTo>
                    <a:pt x="6179" y="4295"/>
                    <a:pt x="6326" y="4287"/>
                    <a:pt x="6484" y="4270"/>
                  </a:cubicBezTo>
                  <a:cubicBezTo>
                    <a:pt x="7886" y="4113"/>
                    <a:pt x="8715" y="3444"/>
                    <a:pt x="8990" y="3272"/>
                  </a:cubicBezTo>
                  <a:cubicBezTo>
                    <a:pt x="8990" y="3272"/>
                    <a:pt x="6199" y="1"/>
                    <a:pt x="60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1"/>
            <p:cNvSpPr/>
            <p:nvPr/>
          </p:nvSpPr>
          <p:spPr>
            <a:xfrm>
              <a:off x="16510800" y="1335025"/>
              <a:ext cx="53575" cy="44675"/>
            </a:xfrm>
            <a:custGeom>
              <a:avLst/>
              <a:gdLst/>
              <a:ahLst/>
              <a:cxnLst/>
              <a:rect l="l" t="t" r="r" b="b"/>
              <a:pathLst>
                <a:path w="2143" h="1787" extrusionOk="0">
                  <a:moveTo>
                    <a:pt x="2118" y="1"/>
                  </a:moveTo>
                  <a:cubicBezTo>
                    <a:pt x="2115" y="1"/>
                    <a:pt x="2113" y="1"/>
                    <a:pt x="2110" y="3"/>
                  </a:cubicBezTo>
                  <a:cubicBezTo>
                    <a:pt x="1307" y="457"/>
                    <a:pt x="657" y="1054"/>
                    <a:pt x="1" y="1684"/>
                  </a:cubicBezTo>
                  <a:cubicBezTo>
                    <a:pt x="26" y="1721"/>
                    <a:pt x="55" y="1754"/>
                    <a:pt x="85" y="1786"/>
                  </a:cubicBezTo>
                  <a:cubicBezTo>
                    <a:pt x="728" y="1161"/>
                    <a:pt x="1394" y="545"/>
                    <a:pt x="2130" y="33"/>
                  </a:cubicBezTo>
                  <a:cubicBezTo>
                    <a:pt x="2143" y="25"/>
                    <a:pt x="2133" y="1"/>
                    <a:pt x="2118" y="1"/>
                  </a:cubicBezTo>
                  <a:close/>
                </a:path>
              </a:pathLst>
            </a:custGeom>
            <a:solidFill>
              <a:srgbClr val="EFC1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1"/>
            <p:cNvSpPr/>
            <p:nvPr/>
          </p:nvSpPr>
          <p:spPr>
            <a:xfrm>
              <a:off x="16519575" y="1344100"/>
              <a:ext cx="53725" cy="44400"/>
            </a:xfrm>
            <a:custGeom>
              <a:avLst/>
              <a:gdLst/>
              <a:ahLst/>
              <a:cxnLst/>
              <a:rect l="l" t="t" r="r" b="b"/>
              <a:pathLst>
                <a:path w="2149" h="1776" extrusionOk="0">
                  <a:moveTo>
                    <a:pt x="2125" y="0"/>
                  </a:moveTo>
                  <a:cubicBezTo>
                    <a:pt x="2122" y="0"/>
                    <a:pt x="2119" y="1"/>
                    <a:pt x="2115" y="3"/>
                  </a:cubicBezTo>
                  <a:cubicBezTo>
                    <a:pt x="1314" y="457"/>
                    <a:pt x="659" y="1060"/>
                    <a:pt x="0" y="1691"/>
                  </a:cubicBezTo>
                  <a:cubicBezTo>
                    <a:pt x="32" y="1720"/>
                    <a:pt x="64" y="1746"/>
                    <a:pt x="98" y="1775"/>
                  </a:cubicBezTo>
                  <a:cubicBezTo>
                    <a:pt x="738" y="1154"/>
                    <a:pt x="1404" y="546"/>
                    <a:pt x="2131" y="31"/>
                  </a:cubicBezTo>
                  <a:cubicBezTo>
                    <a:pt x="2148" y="23"/>
                    <a:pt x="2139" y="0"/>
                    <a:pt x="2125" y="0"/>
                  </a:cubicBezTo>
                  <a:close/>
                </a:path>
              </a:pathLst>
            </a:custGeom>
            <a:solidFill>
              <a:srgbClr val="EFC1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1"/>
            <p:cNvSpPr/>
            <p:nvPr/>
          </p:nvSpPr>
          <p:spPr>
            <a:xfrm>
              <a:off x="16529800" y="1353100"/>
              <a:ext cx="52375" cy="42775"/>
            </a:xfrm>
            <a:custGeom>
              <a:avLst/>
              <a:gdLst/>
              <a:ahLst/>
              <a:cxnLst/>
              <a:rect l="l" t="t" r="r" b="b"/>
              <a:pathLst>
                <a:path w="2095" h="1711" extrusionOk="0">
                  <a:moveTo>
                    <a:pt x="2071" y="1"/>
                  </a:moveTo>
                  <a:cubicBezTo>
                    <a:pt x="2069" y="1"/>
                    <a:pt x="2066" y="1"/>
                    <a:pt x="2064" y="3"/>
                  </a:cubicBezTo>
                  <a:cubicBezTo>
                    <a:pt x="1282" y="446"/>
                    <a:pt x="640" y="1025"/>
                    <a:pt x="0" y="1638"/>
                  </a:cubicBezTo>
                  <a:cubicBezTo>
                    <a:pt x="41" y="1667"/>
                    <a:pt x="82" y="1690"/>
                    <a:pt x="117" y="1710"/>
                  </a:cubicBezTo>
                  <a:cubicBezTo>
                    <a:pt x="735" y="1110"/>
                    <a:pt x="1379" y="529"/>
                    <a:pt x="2080" y="35"/>
                  </a:cubicBezTo>
                  <a:cubicBezTo>
                    <a:pt x="2094" y="26"/>
                    <a:pt x="2084" y="1"/>
                    <a:pt x="2071" y="1"/>
                  </a:cubicBezTo>
                  <a:close/>
                </a:path>
              </a:pathLst>
            </a:custGeom>
            <a:solidFill>
              <a:srgbClr val="EFC1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1"/>
            <p:cNvSpPr/>
            <p:nvPr/>
          </p:nvSpPr>
          <p:spPr>
            <a:xfrm>
              <a:off x="16538600" y="1283250"/>
              <a:ext cx="100850" cy="36450"/>
            </a:xfrm>
            <a:custGeom>
              <a:avLst/>
              <a:gdLst/>
              <a:ahLst/>
              <a:cxnLst/>
              <a:rect l="l" t="t" r="r" b="b"/>
              <a:pathLst>
                <a:path w="4034" h="1458" extrusionOk="0">
                  <a:moveTo>
                    <a:pt x="836" y="1"/>
                  </a:moveTo>
                  <a:cubicBezTo>
                    <a:pt x="530" y="1"/>
                    <a:pt x="291" y="66"/>
                    <a:pt x="205" y="279"/>
                  </a:cubicBezTo>
                  <a:cubicBezTo>
                    <a:pt x="0" y="787"/>
                    <a:pt x="1698" y="1047"/>
                    <a:pt x="1427" y="1173"/>
                  </a:cubicBezTo>
                  <a:cubicBezTo>
                    <a:pt x="1308" y="1229"/>
                    <a:pt x="3129" y="1457"/>
                    <a:pt x="3129" y="1457"/>
                  </a:cubicBezTo>
                  <a:lnTo>
                    <a:pt x="4034" y="71"/>
                  </a:lnTo>
                  <a:lnTo>
                    <a:pt x="4034" y="71"/>
                  </a:lnTo>
                  <a:cubicBezTo>
                    <a:pt x="4034" y="71"/>
                    <a:pt x="3340" y="87"/>
                    <a:pt x="2647" y="87"/>
                  </a:cubicBezTo>
                  <a:cubicBezTo>
                    <a:pt x="2137" y="87"/>
                    <a:pt x="1628" y="78"/>
                    <a:pt x="1395" y="48"/>
                  </a:cubicBezTo>
                  <a:cubicBezTo>
                    <a:pt x="1198" y="21"/>
                    <a:pt x="1007" y="1"/>
                    <a:pt x="8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1"/>
            <p:cNvSpPr/>
            <p:nvPr/>
          </p:nvSpPr>
          <p:spPr>
            <a:xfrm>
              <a:off x="16638750" y="826225"/>
              <a:ext cx="344825" cy="565425"/>
            </a:xfrm>
            <a:custGeom>
              <a:avLst/>
              <a:gdLst/>
              <a:ahLst/>
              <a:cxnLst/>
              <a:rect l="l" t="t" r="r" b="b"/>
              <a:pathLst>
                <a:path w="13793" h="22617" extrusionOk="0">
                  <a:moveTo>
                    <a:pt x="4755" y="1"/>
                  </a:moveTo>
                  <a:cubicBezTo>
                    <a:pt x="3422" y="1"/>
                    <a:pt x="2223" y="978"/>
                    <a:pt x="2252" y="3400"/>
                  </a:cubicBezTo>
                  <a:cubicBezTo>
                    <a:pt x="2285" y="6222"/>
                    <a:pt x="6687" y="14238"/>
                    <a:pt x="6620" y="14746"/>
                  </a:cubicBezTo>
                  <a:cubicBezTo>
                    <a:pt x="6553" y="15254"/>
                    <a:pt x="0" y="18027"/>
                    <a:pt x="0" y="18027"/>
                  </a:cubicBezTo>
                  <a:cubicBezTo>
                    <a:pt x="0" y="18027"/>
                    <a:pt x="250" y="21283"/>
                    <a:pt x="2905" y="22617"/>
                  </a:cubicBezTo>
                  <a:cubicBezTo>
                    <a:pt x="2905" y="22617"/>
                    <a:pt x="12599" y="19482"/>
                    <a:pt x="13368" y="16266"/>
                  </a:cubicBezTo>
                  <a:cubicBezTo>
                    <a:pt x="13793" y="14496"/>
                    <a:pt x="9403" y="3538"/>
                    <a:pt x="7327" y="1224"/>
                  </a:cubicBezTo>
                  <a:cubicBezTo>
                    <a:pt x="6641" y="459"/>
                    <a:pt x="5667" y="1"/>
                    <a:pt x="4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1"/>
            <p:cNvSpPr/>
            <p:nvPr/>
          </p:nvSpPr>
          <p:spPr>
            <a:xfrm>
              <a:off x="16674025" y="823400"/>
              <a:ext cx="312425" cy="560400"/>
            </a:xfrm>
            <a:custGeom>
              <a:avLst/>
              <a:gdLst/>
              <a:ahLst/>
              <a:cxnLst/>
              <a:rect l="l" t="t" r="r" b="b"/>
              <a:pathLst>
                <a:path w="12497" h="22416" extrusionOk="0">
                  <a:moveTo>
                    <a:pt x="3426" y="0"/>
                  </a:moveTo>
                  <a:cubicBezTo>
                    <a:pt x="1687" y="0"/>
                    <a:pt x="130" y="1440"/>
                    <a:pt x="805" y="4429"/>
                  </a:cubicBezTo>
                  <a:cubicBezTo>
                    <a:pt x="1482" y="7427"/>
                    <a:pt x="5308" y="14619"/>
                    <a:pt x="5090" y="14827"/>
                  </a:cubicBezTo>
                  <a:cubicBezTo>
                    <a:pt x="4669" y="15224"/>
                    <a:pt x="0" y="17288"/>
                    <a:pt x="0" y="17288"/>
                  </a:cubicBezTo>
                  <a:cubicBezTo>
                    <a:pt x="0" y="17288"/>
                    <a:pt x="668" y="20644"/>
                    <a:pt x="3280" y="22416"/>
                  </a:cubicBezTo>
                  <a:cubicBezTo>
                    <a:pt x="3280" y="22416"/>
                    <a:pt x="10931" y="19656"/>
                    <a:pt x="12287" y="16434"/>
                  </a:cubicBezTo>
                  <a:cubicBezTo>
                    <a:pt x="12497" y="15935"/>
                    <a:pt x="8617" y="4073"/>
                    <a:pt x="6057" y="1215"/>
                  </a:cubicBezTo>
                  <a:cubicBezTo>
                    <a:pt x="5336" y="411"/>
                    <a:pt x="4355" y="0"/>
                    <a:pt x="34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1"/>
            <p:cNvSpPr/>
            <p:nvPr/>
          </p:nvSpPr>
          <p:spPr>
            <a:xfrm>
              <a:off x="16478550" y="772925"/>
              <a:ext cx="268400" cy="438550"/>
            </a:xfrm>
            <a:custGeom>
              <a:avLst/>
              <a:gdLst/>
              <a:ahLst/>
              <a:cxnLst/>
              <a:rect l="l" t="t" r="r" b="b"/>
              <a:pathLst>
                <a:path w="10736" h="17542" extrusionOk="0">
                  <a:moveTo>
                    <a:pt x="7425" y="755"/>
                  </a:moveTo>
                  <a:cubicBezTo>
                    <a:pt x="7622" y="755"/>
                    <a:pt x="7818" y="781"/>
                    <a:pt x="8013" y="834"/>
                  </a:cubicBezTo>
                  <a:cubicBezTo>
                    <a:pt x="8882" y="1072"/>
                    <a:pt x="8737" y="4914"/>
                    <a:pt x="8187" y="6053"/>
                  </a:cubicBezTo>
                  <a:cubicBezTo>
                    <a:pt x="7633" y="7187"/>
                    <a:pt x="2220" y="16132"/>
                    <a:pt x="1867" y="16936"/>
                  </a:cubicBezTo>
                  <a:cubicBezTo>
                    <a:pt x="1838" y="17004"/>
                    <a:pt x="1806" y="17160"/>
                    <a:pt x="1769" y="17393"/>
                  </a:cubicBezTo>
                  <a:cubicBezTo>
                    <a:pt x="1733" y="14366"/>
                    <a:pt x="1417" y="7161"/>
                    <a:pt x="1847" y="6216"/>
                  </a:cubicBezTo>
                  <a:cubicBezTo>
                    <a:pt x="2870" y="3961"/>
                    <a:pt x="5198" y="755"/>
                    <a:pt x="7425" y="755"/>
                  </a:cubicBezTo>
                  <a:close/>
                  <a:moveTo>
                    <a:pt x="7459" y="0"/>
                  </a:moveTo>
                  <a:cubicBezTo>
                    <a:pt x="4625" y="0"/>
                    <a:pt x="656" y="4181"/>
                    <a:pt x="507" y="4537"/>
                  </a:cubicBezTo>
                  <a:cubicBezTo>
                    <a:pt x="478" y="4610"/>
                    <a:pt x="500" y="4706"/>
                    <a:pt x="559" y="4813"/>
                  </a:cubicBezTo>
                  <a:cubicBezTo>
                    <a:pt x="793" y="5248"/>
                    <a:pt x="1609" y="5856"/>
                    <a:pt x="1609" y="5856"/>
                  </a:cubicBezTo>
                  <a:cubicBezTo>
                    <a:pt x="1609" y="5856"/>
                    <a:pt x="1" y="7382"/>
                    <a:pt x="31" y="7899"/>
                  </a:cubicBezTo>
                  <a:cubicBezTo>
                    <a:pt x="57" y="8414"/>
                    <a:pt x="1749" y="17541"/>
                    <a:pt x="1749" y="17541"/>
                  </a:cubicBezTo>
                  <a:cubicBezTo>
                    <a:pt x="1756" y="17528"/>
                    <a:pt x="1764" y="17515"/>
                    <a:pt x="1769" y="17500"/>
                  </a:cubicBezTo>
                  <a:cubicBezTo>
                    <a:pt x="2827" y="15497"/>
                    <a:pt x="10158" y="9144"/>
                    <a:pt x="10130" y="8814"/>
                  </a:cubicBezTo>
                  <a:cubicBezTo>
                    <a:pt x="10052" y="7913"/>
                    <a:pt x="9173" y="6760"/>
                    <a:pt x="9173" y="6760"/>
                  </a:cubicBezTo>
                  <a:cubicBezTo>
                    <a:pt x="9173" y="6760"/>
                    <a:pt x="10689" y="6254"/>
                    <a:pt x="10715" y="5874"/>
                  </a:cubicBezTo>
                  <a:cubicBezTo>
                    <a:pt x="10736" y="5561"/>
                    <a:pt x="9729" y="487"/>
                    <a:pt x="8063" y="71"/>
                  </a:cubicBezTo>
                  <a:cubicBezTo>
                    <a:pt x="7869" y="23"/>
                    <a:pt x="7667" y="0"/>
                    <a:pt x="7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1"/>
            <p:cNvSpPr/>
            <p:nvPr/>
          </p:nvSpPr>
          <p:spPr>
            <a:xfrm>
              <a:off x="16671075" y="1080375"/>
              <a:ext cx="133075" cy="182100"/>
            </a:xfrm>
            <a:custGeom>
              <a:avLst/>
              <a:gdLst/>
              <a:ahLst/>
              <a:cxnLst/>
              <a:rect l="l" t="t" r="r" b="b"/>
              <a:pathLst>
                <a:path w="5323" h="7284" extrusionOk="0">
                  <a:moveTo>
                    <a:pt x="3134" y="1"/>
                  </a:moveTo>
                  <a:cubicBezTo>
                    <a:pt x="3116" y="1"/>
                    <a:pt x="3098" y="15"/>
                    <a:pt x="3106" y="36"/>
                  </a:cubicBezTo>
                  <a:cubicBezTo>
                    <a:pt x="3339" y="615"/>
                    <a:pt x="3605" y="1173"/>
                    <a:pt x="3875" y="1730"/>
                  </a:cubicBezTo>
                  <a:cubicBezTo>
                    <a:pt x="3739" y="1570"/>
                    <a:pt x="3593" y="1402"/>
                    <a:pt x="3422" y="1310"/>
                  </a:cubicBezTo>
                  <a:cubicBezTo>
                    <a:pt x="3420" y="1309"/>
                    <a:pt x="3418" y="1308"/>
                    <a:pt x="3417" y="1308"/>
                  </a:cubicBezTo>
                  <a:cubicBezTo>
                    <a:pt x="3411" y="1308"/>
                    <a:pt x="3406" y="1316"/>
                    <a:pt x="3410" y="1322"/>
                  </a:cubicBezTo>
                  <a:cubicBezTo>
                    <a:pt x="3516" y="1549"/>
                    <a:pt x="3747" y="1739"/>
                    <a:pt x="3910" y="1930"/>
                  </a:cubicBezTo>
                  <a:cubicBezTo>
                    <a:pt x="3957" y="1983"/>
                    <a:pt x="4003" y="2036"/>
                    <a:pt x="4050" y="2090"/>
                  </a:cubicBezTo>
                  <a:cubicBezTo>
                    <a:pt x="4422" y="2859"/>
                    <a:pt x="4786" y="3631"/>
                    <a:pt x="5054" y="4455"/>
                  </a:cubicBezTo>
                  <a:cubicBezTo>
                    <a:pt x="3449" y="5252"/>
                    <a:pt x="34" y="6832"/>
                    <a:pt x="24" y="6888"/>
                  </a:cubicBezTo>
                  <a:cubicBezTo>
                    <a:pt x="0" y="7015"/>
                    <a:pt x="37" y="7107"/>
                    <a:pt x="72" y="7233"/>
                  </a:cubicBezTo>
                  <a:cubicBezTo>
                    <a:pt x="81" y="7268"/>
                    <a:pt x="111" y="7284"/>
                    <a:pt x="140" y="7284"/>
                  </a:cubicBezTo>
                  <a:cubicBezTo>
                    <a:pt x="176" y="7284"/>
                    <a:pt x="211" y="7260"/>
                    <a:pt x="211" y="7216"/>
                  </a:cubicBezTo>
                  <a:cubicBezTo>
                    <a:pt x="213" y="7147"/>
                    <a:pt x="210" y="7080"/>
                    <a:pt x="202" y="7013"/>
                  </a:cubicBezTo>
                  <a:cubicBezTo>
                    <a:pt x="1877" y="6197"/>
                    <a:pt x="3632" y="5508"/>
                    <a:pt x="5254" y="4584"/>
                  </a:cubicBezTo>
                  <a:cubicBezTo>
                    <a:pt x="5254" y="4584"/>
                    <a:pt x="5254" y="4583"/>
                    <a:pt x="5256" y="4581"/>
                  </a:cubicBezTo>
                  <a:cubicBezTo>
                    <a:pt x="5302" y="4558"/>
                    <a:pt x="5323" y="4503"/>
                    <a:pt x="5305" y="4455"/>
                  </a:cubicBezTo>
                  <a:cubicBezTo>
                    <a:pt x="4802" y="2874"/>
                    <a:pt x="4069" y="1400"/>
                    <a:pt x="3158" y="14"/>
                  </a:cubicBezTo>
                  <a:cubicBezTo>
                    <a:pt x="3153" y="5"/>
                    <a:pt x="3143" y="1"/>
                    <a:pt x="3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1"/>
            <p:cNvSpPr/>
            <p:nvPr/>
          </p:nvSpPr>
          <p:spPr>
            <a:xfrm>
              <a:off x="16747825" y="1302250"/>
              <a:ext cx="169975" cy="89450"/>
            </a:xfrm>
            <a:custGeom>
              <a:avLst/>
              <a:gdLst/>
              <a:ahLst/>
              <a:cxnLst/>
              <a:rect l="l" t="t" r="r" b="b"/>
              <a:pathLst>
                <a:path w="6799" h="3578" extrusionOk="0">
                  <a:moveTo>
                    <a:pt x="6688" y="0"/>
                  </a:moveTo>
                  <a:cubicBezTo>
                    <a:pt x="6674" y="0"/>
                    <a:pt x="6661" y="5"/>
                    <a:pt x="6647" y="15"/>
                  </a:cubicBezTo>
                  <a:cubicBezTo>
                    <a:pt x="4784" y="1435"/>
                    <a:pt x="3386" y="1897"/>
                    <a:pt x="501" y="3359"/>
                  </a:cubicBezTo>
                  <a:cubicBezTo>
                    <a:pt x="350" y="3262"/>
                    <a:pt x="178" y="3170"/>
                    <a:pt x="20" y="3090"/>
                  </a:cubicBezTo>
                  <a:cubicBezTo>
                    <a:pt x="18" y="3089"/>
                    <a:pt x="16" y="3088"/>
                    <a:pt x="14" y="3088"/>
                  </a:cubicBezTo>
                  <a:cubicBezTo>
                    <a:pt x="6" y="3088"/>
                    <a:pt x="1" y="3096"/>
                    <a:pt x="5" y="3104"/>
                  </a:cubicBezTo>
                  <a:cubicBezTo>
                    <a:pt x="101" y="3267"/>
                    <a:pt x="370" y="3499"/>
                    <a:pt x="545" y="3577"/>
                  </a:cubicBezTo>
                  <a:cubicBezTo>
                    <a:pt x="545" y="3577"/>
                    <a:pt x="545" y="3577"/>
                    <a:pt x="546" y="3577"/>
                  </a:cubicBezTo>
                  <a:cubicBezTo>
                    <a:pt x="635" y="3577"/>
                    <a:pt x="5699" y="1202"/>
                    <a:pt x="6746" y="144"/>
                  </a:cubicBezTo>
                  <a:cubicBezTo>
                    <a:pt x="6798" y="91"/>
                    <a:pt x="6748" y="0"/>
                    <a:pt x="66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1"/>
            <p:cNvSpPr/>
            <p:nvPr/>
          </p:nvSpPr>
          <p:spPr>
            <a:xfrm>
              <a:off x="16419275" y="956275"/>
              <a:ext cx="48500" cy="170375"/>
            </a:xfrm>
            <a:custGeom>
              <a:avLst/>
              <a:gdLst/>
              <a:ahLst/>
              <a:cxnLst/>
              <a:rect l="l" t="t" r="r" b="b"/>
              <a:pathLst>
                <a:path w="1940" h="6815" extrusionOk="0">
                  <a:moveTo>
                    <a:pt x="1897" y="0"/>
                  </a:moveTo>
                  <a:cubicBezTo>
                    <a:pt x="1882" y="0"/>
                    <a:pt x="1867" y="8"/>
                    <a:pt x="1861" y="26"/>
                  </a:cubicBezTo>
                  <a:cubicBezTo>
                    <a:pt x="1633" y="684"/>
                    <a:pt x="1419" y="1344"/>
                    <a:pt x="1212" y="2008"/>
                  </a:cubicBezTo>
                  <a:cubicBezTo>
                    <a:pt x="1225" y="1669"/>
                    <a:pt x="1237" y="1330"/>
                    <a:pt x="1275" y="991"/>
                  </a:cubicBezTo>
                  <a:cubicBezTo>
                    <a:pt x="1278" y="963"/>
                    <a:pt x="1253" y="947"/>
                    <a:pt x="1229" y="947"/>
                  </a:cubicBezTo>
                  <a:cubicBezTo>
                    <a:pt x="1210" y="947"/>
                    <a:pt x="1191" y="957"/>
                    <a:pt x="1188" y="979"/>
                  </a:cubicBezTo>
                  <a:cubicBezTo>
                    <a:pt x="1097" y="1488"/>
                    <a:pt x="1009" y="2024"/>
                    <a:pt x="1036" y="2543"/>
                  </a:cubicBezTo>
                  <a:cubicBezTo>
                    <a:pt x="1036" y="2553"/>
                    <a:pt x="1044" y="2557"/>
                    <a:pt x="1046" y="2566"/>
                  </a:cubicBezTo>
                  <a:cubicBezTo>
                    <a:pt x="636" y="3941"/>
                    <a:pt x="278" y="5328"/>
                    <a:pt x="8" y="6747"/>
                  </a:cubicBezTo>
                  <a:cubicBezTo>
                    <a:pt x="0" y="6788"/>
                    <a:pt x="33" y="6815"/>
                    <a:pt x="64" y="6815"/>
                  </a:cubicBezTo>
                  <a:cubicBezTo>
                    <a:pt x="85" y="6815"/>
                    <a:pt x="105" y="6803"/>
                    <a:pt x="113" y="6776"/>
                  </a:cubicBezTo>
                  <a:cubicBezTo>
                    <a:pt x="760" y="4543"/>
                    <a:pt x="1333" y="2293"/>
                    <a:pt x="1931" y="47"/>
                  </a:cubicBezTo>
                  <a:cubicBezTo>
                    <a:pt x="1940" y="18"/>
                    <a:pt x="1919" y="0"/>
                    <a:pt x="18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1"/>
            <p:cNvSpPr/>
            <p:nvPr/>
          </p:nvSpPr>
          <p:spPr>
            <a:xfrm>
              <a:off x="16753300" y="1347150"/>
              <a:ext cx="28500" cy="22100"/>
            </a:xfrm>
            <a:custGeom>
              <a:avLst/>
              <a:gdLst/>
              <a:ahLst/>
              <a:cxnLst/>
              <a:rect l="l" t="t" r="r" b="b"/>
              <a:pathLst>
                <a:path w="1140" h="884" extrusionOk="0">
                  <a:moveTo>
                    <a:pt x="569" y="1"/>
                  </a:moveTo>
                  <a:cubicBezTo>
                    <a:pt x="0" y="1"/>
                    <a:pt x="0" y="884"/>
                    <a:pt x="569" y="884"/>
                  </a:cubicBezTo>
                  <a:cubicBezTo>
                    <a:pt x="1138" y="884"/>
                    <a:pt x="1139" y="1"/>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1"/>
            <p:cNvSpPr/>
            <p:nvPr/>
          </p:nvSpPr>
          <p:spPr>
            <a:xfrm>
              <a:off x="16786125" y="1330900"/>
              <a:ext cx="28475" cy="22100"/>
            </a:xfrm>
            <a:custGeom>
              <a:avLst/>
              <a:gdLst/>
              <a:ahLst/>
              <a:cxnLst/>
              <a:rect l="l" t="t" r="r" b="b"/>
              <a:pathLst>
                <a:path w="1139" h="884" extrusionOk="0">
                  <a:moveTo>
                    <a:pt x="569" y="1"/>
                  </a:moveTo>
                  <a:cubicBezTo>
                    <a:pt x="1" y="1"/>
                    <a:pt x="1" y="883"/>
                    <a:pt x="569" y="883"/>
                  </a:cubicBezTo>
                  <a:cubicBezTo>
                    <a:pt x="1138" y="883"/>
                    <a:pt x="1138" y="1"/>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1"/>
            <p:cNvSpPr/>
            <p:nvPr/>
          </p:nvSpPr>
          <p:spPr>
            <a:xfrm>
              <a:off x="16085550" y="1067550"/>
              <a:ext cx="31750" cy="22225"/>
            </a:xfrm>
            <a:custGeom>
              <a:avLst/>
              <a:gdLst/>
              <a:ahLst/>
              <a:cxnLst/>
              <a:rect l="l" t="t" r="r" b="b"/>
              <a:pathLst>
                <a:path w="1270" h="889" extrusionOk="0">
                  <a:moveTo>
                    <a:pt x="646" y="0"/>
                  </a:moveTo>
                  <a:cubicBezTo>
                    <a:pt x="285" y="0"/>
                    <a:pt x="0" y="514"/>
                    <a:pt x="367" y="795"/>
                  </a:cubicBezTo>
                  <a:cubicBezTo>
                    <a:pt x="453" y="860"/>
                    <a:pt x="541" y="888"/>
                    <a:pt x="625" y="888"/>
                  </a:cubicBezTo>
                  <a:cubicBezTo>
                    <a:pt x="986" y="888"/>
                    <a:pt x="1270" y="374"/>
                    <a:pt x="904" y="93"/>
                  </a:cubicBezTo>
                  <a:cubicBezTo>
                    <a:pt x="819" y="28"/>
                    <a:pt x="731" y="0"/>
                    <a:pt x="646" y="0"/>
                  </a:cubicBezTo>
                  <a:close/>
                </a:path>
              </a:pathLst>
            </a:custGeom>
            <a:solidFill>
              <a:srgbClr val="4B5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1"/>
            <p:cNvSpPr/>
            <p:nvPr/>
          </p:nvSpPr>
          <p:spPr>
            <a:xfrm>
              <a:off x="16121475" y="1074625"/>
              <a:ext cx="31800" cy="22225"/>
            </a:xfrm>
            <a:custGeom>
              <a:avLst/>
              <a:gdLst/>
              <a:ahLst/>
              <a:cxnLst/>
              <a:rect l="l" t="t" r="r" b="b"/>
              <a:pathLst>
                <a:path w="1272" h="889" extrusionOk="0">
                  <a:moveTo>
                    <a:pt x="646" y="1"/>
                  </a:moveTo>
                  <a:cubicBezTo>
                    <a:pt x="285" y="1"/>
                    <a:pt x="1" y="515"/>
                    <a:pt x="367" y="795"/>
                  </a:cubicBezTo>
                  <a:cubicBezTo>
                    <a:pt x="453" y="860"/>
                    <a:pt x="541" y="888"/>
                    <a:pt x="625" y="888"/>
                  </a:cubicBezTo>
                  <a:cubicBezTo>
                    <a:pt x="987" y="888"/>
                    <a:pt x="1271" y="374"/>
                    <a:pt x="904" y="94"/>
                  </a:cubicBezTo>
                  <a:cubicBezTo>
                    <a:pt x="819" y="29"/>
                    <a:pt x="730" y="1"/>
                    <a:pt x="646" y="1"/>
                  </a:cubicBezTo>
                  <a:close/>
                </a:path>
              </a:pathLst>
            </a:custGeom>
            <a:solidFill>
              <a:srgbClr val="4B5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1"/>
            <p:cNvSpPr/>
            <p:nvPr/>
          </p:nvSpPr>
          <p:spPr>
            <a:xfrm>
              <a:off x="16490775" y="1212275"/>
              <a:ext cx="32325" cy="344225"/>
            </a:xfrm>
            <a:custGeom>
              <a:avLst/>
              <a:gdLst/>
              <a:ahLst/>
              <a:cxnLst/>
              <a:rect l="l" t="t" r="r" b="b"/>
              <a:pathLst>
                <a:path w="1293" h="13769" extrusionOk="0">
                  <a:moveTo>
                    <a:pt x="1243" y="0"/>
                  </a:moveTo>
                  <a:cubicBezTo>
                    <a:pt x="1224" y="0"/>
                    <a:pt x="1206" y="10"/>
                    <a:pt x="1202" y="33"/>
                  </a:cubicBezTo>
                  <a:cubicBezTo>
                    <a:pt x="790" y="2204"/>
                    <a:pt x="648" y="4433"/>
                    <a:pt x="467" y="6634"/>
                  </a:cubicBezTo>
                  <a:cubicBezTo>
                    <a:pt x="277" y="8961"/>
                    <a:pt x="0" y="11341"/>
                    <a:pt x="40" y="13678"/>
                  </a:cubicBezTo>
                  <a:cubicBezTo>
                    <a:pt x="41" y="13739"/>
                    <a:pt x="83" y="13768"/>
                    <a:pt x="128" y="13768"/>
                  </a:cubicBezTo>
                  <a:cubicBezTo>
                    <a:pt x="173" y="13768"/>
                    <a:pt x="221" y="13737"/>
                    <a:pt x="227" y="13678"/>
                  </a:cubicBezTo>
                  <a:cubicBezTo>
                    <a:pt x="498" y="11421"/>
                    <a:pt x="531" y="9121"/>
                    <a:pt x="719" y="6853"/>
                  </a:cubicBezTo>
                  <a:cubicBezTo>
                    <a:pt x="907" y="4586"/>
                    <a:pt x="1212" y="2318"/>
                    <a:pt x="1292" y="46"/>
                  </a:cubicBezTo>
                  <a:cubicBezTo>
                    <a:pt x="1293" y="17"/>
                    <a:pt x="1267" y="0"/>
                    <a:pt x="12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1"/>
            <p:cNvSpPr/>
            <p:nvPr/>
          </p:nvSpPr>
          <p:spPr>
            <a:xfrm>
              <a:off x="16474150" y="1272875"/>
              <a:ext cx="26800" cy="20750"/>
            </a:xfrm>
            <a:custGeom>
              <a:avLst/>
              <a:gdLst/>
              <a:ahLst/>
              <a:cxnLst/>
              <a:rect l="l" t="t" r="r" b="b"/>
              <a:pathLst>
                <a:path w="1072" h="830" extrusionOk="0">
                  <a:moveTo>
                    <a:pt x="536" y="0"/>
                  </a:moveTo>
                  <a:cubicBezTo>
                    <a:pt x="2" y="0"/>
                    <a:pt x="1" y="829"/>
                    <a:pt x="536" y="829"/>
                  </a:cubicBezTo>
                  <a:cubicBezTo>
                    <a:pt x="1071" y="829"/>
                    <a:pt x="1071" y="0"/>
                    <a:pt x="5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1"/>
            <p:cNvSpPr/>
            <p:nvPr/>
          </p:nvSpPr>
          <p:spPr>
            <a:xfrm>
              <a:off x="16464125" y="1355925"/>
              <a:ext cx="26775" cy="20750"/>
            </a:xfrm>
            <a:custGeom>
              <a:avLst/>
              <a:gdLst/>
              <a:ahLst/>
              <a:cxnLst/>
              <a:rect l="l" t="t" r="r" b="b"/>
              <a:pathLst>
                <a:path w="1071" h="830" extrusionOk="0">
                  <a:moveTo>
                    <a:pt x="535" y="0"/>
                  </a:moveTo>
                  <a:cubicBezTo>
                    <a:pt x="2" y="0"/>
                    <a:pt x="0" y="829"/>
                    <a:pt x="535" y="829"/>
                  </a:cubicBezTo>
                  <a:cubicBezTo>
                    <a:pt x="1071" y="829"/>
                    <a:pt x="1071" y="0"/>
                    <a:pt x="5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1"/>
            <p:cNvSpPr/>
            <p:nvPr/>
          </p:nvSpPr>
          <p:spPr>
            <a:xfrm>
              <a:off x="16455900" y="1437275"/>
              <a:ext cx="26775" cy="20775"/>
            </a:xfrm>
            <a:custGeom>
              <a:avLst/>
              <a:gdLst/>
              <a:ahLst/>
              <a:cxnLst/>
              <a:rect l="l" t="t" r="r" b="b"/>
              <a:pathLst>
                <a:path w="1071" h="831" extrusionOk="0">
                  <a:moveTo>
                    <a:pt x="536" y="0"/>
                  </a:moveTo>
                  <a:cubicBezTo>
                    <a:pt x="2" y="0"/>
                    <a:pt x="0" y="831"/>
                    <a:pt x="536" y="831"/>
                  </a:cubicBezTo>
                  <a:cubicBezTo>
                    <a:pt x="1071" y="831"/>
                    <a:pt x="1071" y="0"/>
                    <a:pt x="5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1"/>
            <p:cNvSpPr/>
            <p:nvPr/>
          </p:nvSpPr>
          <p:spPr>
            <a:xfrm>
              <a:off x="16445800" y="457875"/>
              <a:ext cx="281925" cy="398950"/>
            </a:xfrm>
            <a:custGeom>
              <a:avLst/>
              <a:gdLst/>
              <a:ahLst/>
              <a:cxnLst/>
              <a:rect l="l" t="t" r="r" b="b"/>
              <a:pathLst>
                <a:path w="11277" h="15958" extrusionOk="0">
                  <a:moveTo>
                    <a:pt x="5740" y="0"/>
                  </a:moveTo>
                  <a:cubicBezTo>
                    <a:pt x="4269" y="0"/>
                    <a:pt x="2812" y="308"/>
                    <a:pt x="1967" y="1072"/>
                  </a:cubicBezTo>
                  <a:cubicBezTo>
                    <a:pt x="289" y="2587"/>
                    <a:pt x="0" y="7703"/>
                    <a:pt x="729" y="9773"/>
                  </a:cubicBezTo>
                  <a:cubicBezTo>
                    <a:pt x="1296" y="11395"/>
                    <a:pt x="2785" y="11742"/>
                    <a:pt x="3957" y="11742"/>
                  </a:cubicBezTo>
                  <a:cubicBezTo>
                    <a:pt x="4750" y="11742"/>
                    <a:pt x="5398" y="11583"/>
                    <a:pt x="5513" y="11553"/>
                  </a:cubicBezTo>
                  <a:cubicBezTo>
                    <a:pt x="5514" y="11554"/>
                    <a:pt x="5515" y="11554"/>
                    <a:pt x="5516" y="11554"/>
                  </a:cubicBezTo>
                  <a:cubicBezTo>
                    <a:pt x="5520" y="11554"/>
                    <a:pt x="5523" y="11553"/>
                    <a:pt x="5526" y="11551"/>
                  </a:cubicBezTo>
                  <a:cubicBezTo>
                    <a:pt x="5528" y="11548"/>
                    <a:pt x="5530" y="11546"/>
                    <a:pt x="5533" y="11546"/>
                  </a:cubicBezTo>
                  <a:lnTo>
                    <a:pt x="5533" y="11551"/>
                  </a:lnTo>
                  <a:cubicBezTo>
                    <a:pt x="5533" y="11600"/>
                    <a:pt x="5529" y="12087"/>
                    <a:pt x="5570" y="12655"/>
                  </a:cubicBezTo>
                  <a:cubicBezTo>
                    <a:pt x="5580" y="12820"/>
                    <a:pt x="5600" y="12989"/>
                    <a:pt x="5624" y="13155"/>
                  </a:cubicBezTo>
                  <a:cubicBezTo>
                    <a:pt x="5631" y="13238"/>
                    <a:pt x="5642" y="13316"/>
                    <a:pt x="5654" y="13395"/>
                  </a:cubicBezTo>
                  <a:cubicBezTo>
                    <a:pt x="5717" y="13772"/>
                    <a:pt x="4223" y="15786"/>
                    <a:pt x="6034" y="15948"/>
                  </a:cubicBezTo>
                  <a:cubicBezTo>
                    <a:pt x="6111" y="15955"/>
                    <a:pt x="6188" y="15958"/>
                    <a:pt x="6265" y="15958"/>
                  </a:cubicBezTo>
                  <a:cubicBezTo>
                    <a:pt x="8225" y="15958"/>
                    <a:pt x="10161" y="13822"/>
                    <a:pt x="10261" y="13366"/>
                  </a:cubicBezTo>
                  <a:cubicBezTo>
                    <a:pt x="10443" y="12540"/>
                    <a:pt x="10501" y="9673"/>
                    <a:pt x="10594" y="8622"/>
                  </a:cubicBezTo>
                  <a:cubicBezTo>
                    <a:pt x="10767" y="6794"/>
                    <a:pt x="11276" y="2302"/>
                    <a:pt x="10219" y="1210"/>
                  </a:cubicBezTo>
                  <a:cubicBezTo>
                    <a:pt x="9539" y="507"/>
                    <a:pt x="7628" y="0"/>
                    <a:pt x="57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1"/>
            <p:cNvSpPr/>
            <p:nvPr/>
          </p:nvSpPr>
          <p:spPr>
            <a:xfrm>
              <a:off x="16475575" y="603175"/>
              <a:ext cx="14575" cy="18850"/>
            </a:xfrm>
            <a:custGeom>
              <a:avLst/>
              <a:gdLst/>
              <a:ahLst/>
              <a:cxnLst/>
              <a:rect l="l" t="t" r="r" b="b"/>
              <a:pathLst>
                <a:path w="583" h="754" extrusionOk="0">
                  <a:moveTo>
                    <a:pt x="292" y="0"/>
                  </a:moveTo>
                  <a:cubicBezTo>
                    <a:pt x="291" y="0"/>
                    <a:pt x="291" y="0"/>
                    <a:pt x="290" y="0"/>
                  </a:cubicBezTo>
                  <a:cubicBezTo>
                    <a:pt x="130" y="0"/>
                    <a:pt x="0" y="170"/>
                    <a:pt x="2" y="378"/>
                  </a:cubicBezTo>
                  <a:cubicBezTo>
                    <a:pt x="2" y="585"/>
                    <a:pt x="132" y="754"/>
                    <a:pt x="291" y="754"/>
                  </a:cubicBezTo>
                  <a:cubicBezTo>
                    <a:pt x="291" y="754"/>
                    <a:pt x="292" y="754"/>
                    <a:pt x="293" y="754"/>
                  </a:cubicBezTo>
                  <a:cubicBezTo>
                    <a:pt x="453" y="754"/>
                    <a:pt x="582" y="585"/>
                    <a:pt x="582" y="377"/>
                  </a:cubicBezTo>
                  <a:cubicBezTo>
                    <a:pt x="581" y="168"/>
                    <a:pt x="452" y="0"/>
                    <a:pt x="2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1"/>
            <p:cNvSpPr/>
            <p:nvPr/>
          </p:nvSpPr>
          <p:spPr>
            <a:xfrm>
              <a:off x="16564925" y="612250"/>
              <a:ext cx="14575" cy="18900"/>
            </a:xfrm>
            <a:custGeom>
              <a:avLst/>
              <a:gdLst/>
              <a:ahLst/>
              <a:cxnLst/>
              <a:rect l="l" t="t" r="r" b="b"/>
              <a:pathLst>
                <a:path w="583" h="756" extrusionOk="0">
                  <a:moveTo>
                    <a:pt x="291" y="1"/>
                  </a:moveTo>
                  <a:cubicBezTo>
                    <a:pt x="130" y="2"/>
                    <a:pt x="0" y="171"/>
                    <a:pt x="2" y="379"/>
                  </a:cubicBezTo>
                  <a:cubicBezTo>
                    <a:pt x="2" y="588"/>
                    <a:pt x="133" y="756"/>
                    <a:pt x="293" y="756"/>
                  </a:cubicBezTo>
                  <a:cubicBezTo>
                    <a:pt x="454" y="756"/>
                    <a:pt x="582" y="586"/>
                    <a:pt x="582" y="378"/>
                  </a:cubicBezTo>
                  <a:cubicBezTo>
                    <a:pt x="582" y="169"/>
                    <a:pt x="451" y="1"/>
                    <a:pt x="2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1"/>
            <p:cNvSpPr/>
            <p:nvPr/>
          </p:nvSpPr>
          <p:spPr>
            <a:xfrm>
              <a:off x="16465725" y="554625"/>
              <a:ext cx="37575" cy="18225"/>
            </a:xfrm>
            <a:custGeom>
              <a:avLst/>
              <a:gdLst/>
              <a:ahLst/>
              <a:cxnLst/>
              <a:rect l="l" t="t" r="r" b="b"/>
              <a:pathLst>
                <a:path w="1503" h="729" extrusionOk="0">
                  <a:moveTo>
                    <a:pt x="814" y="1"/>
                  </a:moveTo>
                  <a:cubicBezTo>
                    <a:pt x="787" y="1"/>
                    <a:pt x="760" y="2"/>
                    <a:pt x="732" y="3"/>
                  </a:cubicBezTo>
                  <a:cubicBezTo>
                    <a:pt x="322" y="26"/>
                    <a:pt x="0" y="207"/>
                    <a:pt x="10" y="406"/>
                  </a:cubicBezTo>
                  <a:cubicBezTo>
                    <a:pt x="21" y="592"/>
                    <a:pt x="318" y="728"/>
                    <a:pt x="689" y="728"/>
                  </a:cubicBezTo>
                  <a:cubicBezTo>
                    <a:pt x="716" y="728"/>
                    <a:pt x="743" y="728"/>
                    <a:pt x="771" y="726"/>
                  </a:cubicBezTo>
                  <a:cubicBezTo>
                    <a:pt x="1181" y="703"/>
                    <a:pt x="1503" y="524"/>
                    <a:pt x="1493" y="323"/>
                  </a:cubicBezTo>
                  <a:cubicBezTo>
                    <a:pt x="1482" y="137"/>
                    <a:pt x="1185" y="1"/>
                    <a:pt x="8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1"/>
            <p:cNvSpPr/>
            <p:nvPr/>
          </p:nvSpPr>
          <p:spPr>
            <a:xfrm>
              <a:off x="16560125" y="564900"/>
              <a:ext cx="38375" cy="20550"/>
            </a:xfrm>
            <a:custGeom>
              <a:avLst/>
              <a:gdLst/>
              <a:ahLst/>
              <a:cxnLst/>
              <a:rect l="l" t="t" r="r" b="b"/>
              <a:pathLst>
                <a:path w="1535" h="822" extrusionOk="0">
                  <a:moveTo>
                    <a:pt x="475" y="0"/>
                  </a:moveTo>
                  <a:cubicBezTo>
                    <a:pt x="260" y="0"/>
                    <a:pt x="97" y="67"/>
                    <a:pt x="60" y="189"/>
                  </a:cubicBezTo>
                  <a:cubicBezTo>
                    <a:pt x="0" y="379"/>
                    <a:pt x="269" y="632"/>
                    <a:pt x="659" y="756"/>
                  </a:cubicBezTo>
                  <a:cubicBezTo>
                    <a:pt x="801" y="800"/>
                    <a:pt x="939" y="821"/>
                    <a:pt x="1060" y="821"/>
                  </a:cubicBezTo>
                  <a:cubicBezTo>
                    <a:pt x="1275" y="821"/>
                    <a:pt x="1437" y="755"/>
                    <a:pt x="1475" y="634"/>
                  </a:cubicBezTo>
                  <a:cubicBezTo>
                    <a:pt x="1535" y="443"/>
                    <a:pt x="1266" y="189"/>
                    <a:pt x="876" y="66"/>
                  </a:cubicBezTo>
                  <a:cubicBezTo>
                    <a:pt x="735" y="22"/>
                    <a:pt x="596"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1"/>
            <p:cNvSpPr/>
            <p:nvPr/>
          </p:nvSpPr>
          <p:spPr>
            <a:xfrm>
              <a:off x="16495500" y="572975"/>
              <a:ext cx="28500" cy="79650"/>
            </a:xfrm>
            <a:custGeom>
              <a:avLst/>
              <a:gdLst/>
              <a:ahLst/>
              <a:cxnLst/>
              <a:rect l="l" t="t" r="r" b="b"/>
              <a:pathLst>
                <a:path w="1140" h="3186" extrusionOk="0">
                  <a:moveTo>
                    <a:pt x="863" y="0"/>
                  </a:moveTo>
                  <a:cubicBezTo>
                    <a:pt x="845" y="0"/>
                    <a:pt x="828" y="10"/>
                    <a:pt x="821" y="31"/>
                  </a:cubicBezTo>
                  <a:cubicBezTo>
                    <a:pt x="539" y="859"/>
                    <a:pt x="0" y="3098"/>
                    <a:pt x="409" y="3175"/>
                  </a:cubicBezTo>
                  <a:cubicBezTo>
                    <a:pt x="447" y="3182"/>
                    <a:pt x="486" y="3185"/>
                    <a:pt x="525" y="3185"/>
                  </a:cubicBezTo>
                  <a:cubicBezTo>
                    <a:pt x="729" y="3185"/>
                    <a:pt x="944" y="3097"/>
                    <a:pt x="1077" y="2994"/>
                  </a:cubicBezTo>
                  <a:cubicBezTo>
                    <a:pt x="1140" y="2946"/>
                    <a:pt x="1105" y="2860"/>
                    <a:pt x="1041" y="2860"/>
                  </a:cubicBezTo>
                  <a:cubicBezTo>
                    <a:pt x="1030" y="2860"/>
                    <a:pt x="1017" y="2863"/>
                    <a:pt x="1004" y="2869"/>
                  </a:cubicBezTo>
                  <a:cubicBezTo>
                    <a:pt x="927" y="2905"/>
                    <a:pt x="769" y="2981"/>
                    <a:pt x="642" y="2981"/>
                  </a:cubicBezTo>
                  <a:cubicBezTo>
                    <a:pt x="583" y="2981"/>
                    <a:pt x="530" y="2965"/>
                    <a:pt x="495" y="2922"/>
                  </a:cubicBezTo>
                  <a:cubicBezTo>
                    <a:pt x="357" y="2751"/>
                    <a:pt x="815" y="581"/>
                    <a:pt x="908" y="55"/>
                  </a:cubicBezTo>
                  <a:cubicBezTo>
                    <a:pt x="915" y="21"/>
                    <a:pt x="889"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1"/>
            <p:cNvSpPr/>
            <p:nvPr/>
          </p:nvSpPr>
          <p:spPr>
            <a:xfrm>
              <a:off x="16456600" y="412450"/>
              <a:ext cx="306250" cy="232025"/>
            </a:xfrm>
            <a:custGeom>
              <a:avLst/>
              <a:gdLst/>
              <a:ahLst/>
              <a:cxnLst/>
              <a:rect l="l" t="t" r="r" b="b"/>
              <a:pathLst>
                <a:path w="12250" h="9281" extrusionOk="0">
                  <a:moveTo>
                    <a:pt x="3651" y="1"/>
                  </a:moveTo>
                  <a:cubicBezTo>
                    <a:pt x="2522" y="1"/>
                    <a:pt x="1559" y="281"/>
                    <a:pt x="1050" y="838"/>
                  </a:cubicBezTo>
                  <a:cubicBezTo>
                    <a:pt x="4" y="1982"/>
                    <a:pt x="690" y="3473"/>
                    <a:pt x="690" y="3473"/>
                  </a:cubicBezTo>
                  <a:cubicBezTo>
                    <a:pt x="0" y="4817"/>
                    <a:pt x="205" y="5809"/>
                    <a:pt x="205" y="5809"/>
                  </a:cubicBezTo>
                  <a:cubicBezTo>
                    <a:pt x="788" y="4820"/>
                    <a:pt x="1050" y="4110"/>
                    <a:pt x="1050" y="4110"/>
                  </a:cubicBezTo>
                  <a:cubicBezTo>
                    <a:pt x="2111" y="4975"/>
                    <a:pt x="3497" y="5227"/>
                    <a:pt x="4750" y="5227"/>
                  </a:cubicBezTo>
                  <a:cubicBezTo>
                    <a:pt x="6492" y="5227"/>
                    <a:pt x="7977" y="4740"/>
                    <a:pt x="7977" y="4740"/>
                  </a:cubicBezTo>
                  <a:cubicBezTo>
                    <a:pt x="8131" y="5603"/>
                    <a:pt x="8632" y="9280"/>
                    <a:pt x="10268" y="9280"/>
                  </a:cubicBezTo>
                  <a:cubicBezTo>
                    <a:pt x="11336" y="9280"/>
                    <a:pt x="12249" y="4558"/>
                    <a:pt x="11544" y="3129"/>
                  </a:cubicBezTo>
                  <a:cubicBezTo>
                    <a:pt x="11006" y="2040"/>
                    <a:pt x="9755" y="1910"/>
                    <a:pt x="9190" y="1910"/>
                  </a:cubicBezTo>
                  <a:cubicBezTo>
                    <a:pt x="9012" y="1910"/>
                    <a:pt x="8902" y="1923"/>
                    <a:pt x="8902" y="1923"/>
                  </a:cubicBezTo>
                  <a:cubicBezTo>
                    <a:pt x="7435" y="638"/>
                    <a:pt x="5354" y="1"/>
                    <a:pt x="36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1"/>
            <p:cNvSpPr/>
            <p:nvPr/>
          </p:nvSpPr>
          <p:spPr>
            <a:xfrm>
              <a:off x="16679100" y="602625"/>
              <a:ext cx="82400" cy="74325"/>
            </a:xfrm>
            <a:custGeom>
              <a:avLst/>
              <a:gdLst/>
              <a:ahLst/>
              <a:cxnLst/>
              <a:rect l="l" t="t" r="r" b="b"/>
              <a:pathLst>
                <a:path w="3296" h="2973" extrusionOk="0">
                  <a:moveTo>
                    <a:pt x="1305" y="1"/>
                  </a:moveTo>
                  <a:cubicBezTo>
                    <a:pt x="489" y="1"/>
                    <a:pt x="1" y="547"/>
                    <a:pt x="1" y="547"/>
                  </a:cubicBezTo>
                  <a:lnTo>
                    <a:pt x="242" y="2789"/>
                  </a:lnTo>
                  <a:cubicBezTo>
                    <a:pt x="242" y="2789"/>
                    <a:pt x="677" y="2972"/>
                    <a:pt x="1174" y="2972"/>
                  </a:cubicBezTo>
                  <a:cubicBezTo>
                    <a:pt x="1364" y="2972"/>
                    <a:pt x="1562" y="2946"/>
                    <a:pt x="1749" y="2872"/>
                  </a:cubicBezTo>
                  <a:cubicBezTo>
                    <a:pt x="3295" y="2262"/>
                    <a:pt x="2911" y="287"/>
                    <a:pt x="1685" y="40"/>
                  </a:cubicBezTo>
                  <a:cubicBezTo>
                    <a:pt x="1552" y="13"/>
                    <a:pt x="1425" y="1"/>
                    <a:pt x="13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1"/>
            <p:cNvSpPr/>
            <p:nvPr/>
          </p:nvSpPr>
          <p:spPr>
            <a:xfrm>
              <a:off x="16548075" y="798800"/>
              <a:ext cx="45150" cy="100825"/>
            </a:xfrm>
            <a:custGeom>
              <a:avLst/>
              <a:gdLst/>
              <a:ahLst/>
              <a:cxnLst/>
              <a:rect l="l" t="t" r="r" b="b"/>
              <a:pathLst>
                <a:path w="1806" h="4033" extrusionOk="0">
                  <a:moveTo>
                    <a:pt x="1550" y="1"/>
                  </a:moveTo>
                  <a:cubicBezTo>
                    <a:pt x="1550" y="1"/>
                    <a:pt x="639" y="648"/>
                    <a:pt x="401" y="1082"/>
                  </a:cubicBezTo>
                  <a:cubicBezTo>
                    <a:pt x="299" y="1268"/>
                    <a:pt x="1" y="3373"/>
                    <a:pt x="156" y="4033"/>
                  </a:cubicBezTo>
                  <a:cubicBezTo>
                    <a:pt x="156" y="4033"/>
                    <a:pt x="1022" y="2474"/>
                    <a:pt x="1806" y="2225"/>
                  </a:cubicBezTo>
                  <a:cubicBezTo>
                    <a:pt x="1806" y="2225"/>
                    <a:pt x="1204" y="1106"/>
                    <a:pt x="15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1"/>
            <p:cNvSpPr/>
            <p:nvPr/>
          </p:nvSpPr>
          <p:spPr>
            <a:xfrm>
              <a:off x="16593200" y="788725"/>
              <a:ext cx="122775" cy="131925"/>
            </a:xfrm>
            <a:custGeom>
              <a:avLst/>
              <a:gdLst/>
              <a:ahLst/>
              <a:cxnLst/>
              <a:rect l="l" t="t" r="r" b="b"/>
              <a:pathLst>
                <a:path w="4911" h="5277" extrusionOk="0">
                  <a:moveTo>
                    <a:pt x="4395" y="1"/>
                  </a:moveTo>
                  <a:cubicBezTo>
                    <a:pt x="2523" y="2640"/>
                    <a:pt x="1" y="2628"/>
                    <a:pt x="1" y="2629"/>
                  </a:cubicBezTo>
                  <a:cubicBezTo>
                    <a:pt x="693" y="3364"/>
                    <a:pt x="1111" y="5277"/>
                    <a:pt x="1111" y="5277"/>
                  </a:cubicBezTo>
                  <a:cubicBezTo>
                    <a:pt x="2765" y="4741"/>
                    <a:pt x="4673" y="2455"/>
                    <a:pt x="4791" y="1946"/>
                  </a:cubicBezTo>
                  <a:cubicBezTo>
                    <a:pt x="4910" y="1437"/>
                    <a:pt x="4395" y="1"/>
                    <a:pt x="43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1"/>
            <p:cNvSpPr/>
            <p:nvPr/>
          </p:nvSpPr>
          <p:spPr>
            <a:xfrm>
              <a:off x="15105700" y="1507350"/>
              <a:ext cx="2412000" cy="39625"/>
            </a:xfrm>
            <a:custGeom>
              <a:avLst/>
              <a:gdLst/>
              <a:ahLst/>
              <a:cxnLst/>
              <a:rect l="l" t="t" r="r" b="b"/>
              <a:pathLst>
                <a:path w="96480" h="1585" extrusionOk="0">
                  <a:moveTo>
                    <a:pt x="0" y="0"/>
                  </a:moveTo>
                  <a:lnTo>
                    <a:pt x="0" y="1584"/>
                  </a:lnTo>
                  <a:lnTo>
                    <a:pt x="96480" y="1584"/>
                  </a:lnTo>
                  <a:lnTo>
                    <a:pt x="964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1"/>
            <p:cNvSpPr/>
            <p:nvPr/>
          </p:nvSpPr>
          <p:spPr>
            <a:xfrm>
              <a:off x="17517675" y="1507350"/>
              <a:ext cx="183500" cy="39625"/>
            </a:xfrm>
            <a:custGeom>
              <a:avLst/>
              <a:gdLst/>
              <a:ahLst/>
              <a:cxnLst/>
              <a:rect l="l" t="t" r="r" b="b"/>
              <a:pathLst>
                <a:path w="7340" h="1585" extrusionOk="0">
                  <a:moveTo>
                    <a:pt x="1" y="0"/>
                  </a:moveTo>
                  <a:lnTo>
                    <a:pt x="1" y="1584"/>
                  </a:lnTo>
                  <a:lnTo>
                    <a:pt x="7339" y="1584"/>
                  </a:lnTo>
                  <a:lnTo>
                    <a:pt x="7339" y="0"/>
                  </a:lnTo>
                  <a:close/>
                </a:path>
              </a:pathLst>
            </a:custGeom>
            <a:solidFill>
              <a:srgbClr val="A6B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1"/>
            <p:cNvSpPr/>
            <p:nvPr/>
          </p:nvSpPr>
          <p:spPr>
            <a:xfrm>
              <a:off x="16574950" y="1546950"/>
              <a:ext cx="678900" cy="1037400"/>
            </a:xfrm>
            <a:custGeom>
              <a:avLst/>
              <a:gdLst/>
              <a:ahLst/>
              <a:cxnLst/>
              <a:rect l="l" t="t" r="r" b="b"/>
              <a:pathLst>
                <a:path w="27156" h="41496" extrusionOk="0">
                  <a:moveTo>
                    <a:pt x="1" y="0"/>
                  </a:moveTo>
                  <a:lnTo>
                    <a:pt x="1" y="41496"/>
                  </a:lnTo>
                  <a:lnTo>
                    <a:pt x="27155" y="41496"/>
                  </a:lnTo>
                  <a:lnTo>
                    <a:pt x="27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1"/>
            <p:cNvSpPr/>
            <p:nvPr/>
          </p:nvSpPr>
          <p:spPr>
            <a:xfrm>
              <a:off x="17253825" y="1546950"/>
              <a:ext cx="378400" cy="1037400"/>
            </a:xfrm>
            <a:custGeom>
              <a:avLst/>
              <a:gdLst/>
              <a:ahLst/>
              <a:cxnLst/>
              <a:rect l="l" t="t" r="r" b="b"/>
              <a:pathLst>
                <a:path w="15136" h="41496" extrusionOk="0">
                  <a:moveTo>
                    <a:pt x="0" y="0"/>
                  </a:moveTo>
                  <a:lnTo>
                    <a:pt x="0" y="41496"/>
                  </a:lnTo>
                  <a:lnTo>
                    <a:pt x="15136" y="41496"/>
                  </a:lnTo>
                  <a:lnTo>
                    <a:pt x="151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1"/>
            <p:cNvSpPr/>
            <p:nvPr/>
          </p:nvSpPr>
          <p:spPr>
            <a:xfrm>
              <a:off x="15184200" y="1546950"/>
              <a:ext cx="378400" cy="1037400"/>
            </a:xfrm>
            <a:custGeom>
              <a:avLst/>
              <a:gdLst/>
              <a:ahLst/>
              <a:cxnLst/>
              <a:rect l="l" t="t" r="r" b="b"/>
              <a:pathLst>
                <a:path w="15136" h="41496" extrusionOk="0">
                  <a:moveTo>
                    <a:pt x="1" y="0"/>
                  </a:moveTo>
                  <a:lnTo>
                    <a:pt x="1" y="41496"/>
                  </a:lnTo>
                  <a:lnTo>
                    <a:pt x="15136" y="41496"/>
                  </a:lnTo>
                  <a:lnTo>
                    <a:pt x="151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1"/>
            <p:cNvSpPr/>
            <p:nvPr/>
          </p:nvSpPr>
          <p:spPr>
            <a:xfrm>
              <a:off x="17385275" y="1382825"/>
              <a:ext cx="98225" cy="124475"/>
            </a:xfrm>
            <a:custGeom>
              <a:avLst/>
              <a:gdLst/>
              <a:ahLst/>
              <a:cxnLst/>
              <a:rect l="l" t="t" r="r" b="b"/>
              <a:pathLst>
                <a:path w="3929" h="4979" extrusionOk="0">
                  <a:moveTo>
                    <a:pt x="1" y="1"/>
                  </a:moveTo>
                  <a:lnTo>
                    <a:pt x="1" y="4978"/>
                  </a:lnTo>
                  <a:lnTo>
                    <a:pt x="3928" y="4978"/>
                  </a:lnTo>
                  <a:lnTo>
                    <a:pt x="39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1"/>
            <p:cNvSpPr/>
            <p:nvPr/>
          </p:nvSpPr>
          <p:spPr>
            <a:xfrm>
              <a:off x="16914425" y="1382825"/>
              <a:ext cx="470875" cy="124475"/>
            </a:xfrm>
            <a:custGeom>
              <a:avLst/>
              <a:gdLst/>
              <a:ahLst/>
              <a:cxnLst/>
              <a:rect l="l" t="t" r="r" b="b"/>
              <a:pathLst>
                <a:path w="18835" h="4979" extrusionOk="0">
                  <a:moveTo>
                    <a:pt x="1" y="1"/>
                  </a:moveTo>
                  <a:lnTo>
                    <a:pt x="1" y="4978"/>
                  </a:lnTo>
                  <a:lnTo>
                    <a:pt x="18835" y="4978"/>
                  </a:lnTo>
                  <a:lnTo>
                    <a:pt x="1883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1"/>
            <p:cNvSpPr/>
            <p:nvPr/>
          </p:nvSpPr>
          <p:spPr>
            <a:xfrm>
              <a:off x="16953450" y="1419150"/>
              <a:ext cx="53875" cy="51850"/>
            </a:xfrm>
            <a:custGeom>
              <a:avLst/>
              <a:gdLst/>
              <a:ahLst/>
              <a:cxnLst/>
              <a:rect l="l" t="t" r="r" b="b"/>
              <a:pathLst>
                <a:path w="2155" h="2074" extrusionOk="0">
                  <a:moveTo>
                    <a:pt x="1119" y="1"/>
                  </a:moveTo>
                  <a:cubicBezTo>
                    <a:pt x="700" y="1"/>
                    <a:pt x="322" y="253"/>
                    <a:pt x="160" y="639"/>
                  </a:cubicBezTo>
                  <a:cubicBezTo>
                    <a:pt x="0" y="1028"/>
                    <a:pt x="89" y="1473"/>
                    <a:pt x="386" y="1770"/>
                  </a:cubicBezTo>
                  <a:cubicBezTo>
                    <a:pt x="584" y="1968"/>
                    <a:pt x="848" y="2073"/>
                    <a:pt x="1118" y="2073"/>
                  </a:cubicBezTo>
                  <a:cubicBezTo>
                    <a:pt x="1251" y="2073"/>
                    <a:pt x="1386" y="2047"/>
                    <a:pt x="1515" y="1994"/>
                  </a:cubicBezTo>
                  <a:cubicBezTo>
                    <a:pt x="1903" y="1834"/>
                    <a:pt x="2155" y="1455"/>
                    <a:pt x="2155" y="1037"/>
                  </a:cubicBezTo>
                  <a:cubicBezTo>
                    <a:pt x="2155" y="463"/>
                    <a:pt x="1691" y="1"/>
                    <a:pt x="1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1"/>
            <p:cNvSpPr/>
            <p:nvPr/>
          </p:nvSpPr>
          <p:spPr>
            <a:xfrm>
              <a:off x="16966575" y="1430250"/>
              <a:ext cx="29650" cy="29625"/>
            </a:xfrm>
            <a:custGeom>
              <a:avLst/>
              <a:gdLst/>
              <a:ahLst/>
              <a:cxnLst/>
              <a:rect l="l" t="t" r="r" b="b"/>
              <a:pathLst>
                <a:path w="1186" h="1185" extrusionOk="0">
                  <a:moveTo>
                    <a:pt x="594" y="1"/>
                  </a:moveTo>
                  <a:cubicBezTo>
                    <a:pt x="267" y="1"/>
                    <a:pt x="0" y="265"/>
                    <a:pt x="0" y="593"/>
                  </a:cubicBezTo>
                  <a:cubicBezTo>
                    <a:pt x="0" y="920"/>
                    <a:pt x="267" y="1185"/>
                    <a:pt x="594" y="1185"/>
                  </a:cubicBezTo>
                  <a:cubicBezTo>
                    <a:pt x="921" y="1185"/>
                    <a:pt x="1186" y="920"/>
                    <a:pt x="1186" y="593"/>
                  </a:cubicBezTo>
                  <a:cubicBezTo>
                    <a:pt x="1186" y="265"/>
                    <a:pt x="921" y="1"/>
                    <a:pt x="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1"/>
            <p:cNvSpPr/>
            <p:nvPr/>
          </p:nvSpPr>
          <p:spPr>
            <a:xfrm>
              <a:off x="17196550" y="1382825"/>
              <a:ext cx="114600" cy="124475"/>
            </a:xfrm>
            <a:custGeom>
              <a:avLst/>
              <a:gdLst/>
              <a:ahLst/>
              <a:cxnLst/>
              <a:rect l="l" t="t" r="r" b="b"/>
              <a:pathLst>
                <a:path w="4584" h="4979" extrusionOk="0">
                  <a:moveTo>
                    <a:pt x="0" y="1"/>
                  </a:moveTo>
                  <a:lnTo>
                    <a:pt x="0" y="4978"/>
                  </a:lnTo>
                  <a:lnTo>
                    <a:pt x="4584" y="4978"/>
                  </a:lnTo>
                  <a:lnTo>
                    <a:pt x="45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1"/>
            <p:cNvSpPr/>
            <p:nvPr/>
          </p:nvSpPr>
          <p:spPr>
            <a:xfrm>
              <a:off x="17440150" y="1284900"/>
              <a:ext cx="98250" cy="97925"/>
            </a:xfrm>
            <a:custGeom>
              <a:avLst/>
              <a:gdLst/>
              <a:ahLst/>
              <a:cxnLst/>
              <a:rect l="l" t="t" r="r" b="b"/>
              <a:pathLst>
                <a:path w="3930" h="3917" extrusionOk="0">
                  <a:moveTo>
                    <a:pt x="1" y="0"/>
                  </a:moveTo>
                  <a:lnTo>
                    <a:pt x="1" y="3916"/>
                  </a:lnTo>
                  <a:lnTo>
                    <a:pt x="3930" y="3916"/>
                  </a:lnTo>
                  <a:lnTo>
                    <a:pt x="39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1"/>
            <p:cNvSpPr/>
            <p:nvPr/>
          </p:nvSpPr>
          <p:spPr>
            <a:xfrm>
              <a:off x="16969300" y="1284900"/>
              <a:ext cx="470875" cy="97925"/>
            </a:xfrm>
            <a:custGeom>
              <a:avLst/>
              <a:gdLst/>
              <a:ahLst/>
              <a:cxnLst/>
              <a:rect l="l" t="t" r="r" b="b"/>
              <a:pathLst>
                <a:path w="18835" h="3917" extrusionOk="0">
                  <a:moveTo>
                    <a:pt x="1" y="0"/>
                  </a:moveTo>
                  <a:lnTo>
                    <a:pt x="1" y="3916"/>
                  </a:lnTo>
                  <a:lnTo>
                    <a:pt x="18835" y="3916"/>
                  </a:lnTo>
                  <a:lnTo>
                    <a:pt x="188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1"/>
            <p:cNvSpPr/>
            <p:nvPr/>
          </p:nvSpPr>
          <p:spPr>
            <a:xfrm>
              <a:off x="17008325" y="1307925"/>
              <a:ext cx="53875" cy="51850"/>
            </a:xfrm>
            <a:custGeom>
              <a:avLst/>
              <a:gdLst/>
              <a:ahLst/>
              <a:cxnLst/>
              <a:rect l="l" t="t" r="r" b="b"/>
              <a:pathLst>
                <a:path w="2155" h="2074" extrusionOk="0">
                  <a:moveTo>
                    <a:pt x="1119" y="0"/>
                  </a:moveTo>
                  <a:cubicBezTo>
                    <a:pt x="700" y="0"/>
                    <a:pt x="322" y="253"/>
                    <a:pt x="162" y="640"/>
                  </a:cubicBezTo>
                  <a:cubicBezTo>
                    <a:pt x="0" y="1027"/>
                    <a:pt x="89" y="1474"/>
                    <a:pt x="386" y="1769"/>
                  </a:cubicBezTo>
                  <a:cubicBezTo>
                    <a:pt x="584" y="1968"/>
                    <a:pt x="850" y="2073"/>
                    <a:pt x="1120" y="2073"/>
                  </a:cubicBezTo>
                  <a:cubicBezTo>
                    <a:pt x="1253" y="2073"/>
                    <a:pt x="1388" y="2047"/>
                    <a:pt x="1516" y="1994"/>
                  </a:cubicBezTo>
                  <a:cubicBezTo>
                    <a:pt x="1903" y="1834"/>
                    <a:pt x="2155" y="1456"/>
                    <a:pt x="2155" y="1037"/>
                  </a:cubicBezTo>
                  <a:cubicBezTo>
                    <a:pt x="2155" y="464"/>
                    <a:pt x="1691" y="0"/>
                    <a:pt x="1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1"/>
            <p:cNvSpPr/>
            <p:nvPr/>
          </p:nvSpPr>
          <p:spPr>
            <a:xfrm>
              <a:off x="17020275" y="1319000"/>
              <a:ext cx="30825" cy="29675"/>
            </a:xfrm>
            <a:custGeom>
              <a:avLst/>
              <a:gdLst/>
              <a:ahLst/>
              <a:cxnLst/>
              <a:rect l="l" t="t" r="r" b="b"/>
              <a:pathLst>
                <a:path w="1233" h="1187" extrusionOk="0">
                  <a:moveTo>
                    <a:pt x="641" y="1"/>
                  </a:moveTo>
                  <a:cubicBezTo>
                    <a:pt x="401" y="1"/>
                    <a:pt x="184" y="145"/>
                    <a:pt x="93" y="367"/>
                  </a:cubicBezTo>
                  <a:cubicBezTo>
                    <a:pt x="1" y="589"/>
                    <a:pt x="52" y="843"/>
                    <a:pt x="222" y="1013"/>
                  </a:cubicBezTo>
                  <a:cubicBezTo>
                    <a:pt x="335" y="1126"/>
                    <a:pt x="486" y="1186"/>
                    <a:pt x="641" y="1186"/>
                  </a:cubicBezTo>
                  <a:cubicBezTo>
                    <a:pt x="717" y="1186"/>
                    <a:pt x="794" y="1172"/>
                    <a:pt x="868" y="1141"/>
                  </a:cubicBezTo>
                  <a:cubicBezTo>
                    <a:pt x="1089" y="1050"/>
                    <a:pt x="1233" y="833"/>
                    <a:pt x="1233" y="594"/>
                  </a:cubicBezTo>
                  <a:cubicBezTo>
                    <a:pt x="1233" y="267"/>
                    <a:pt x="968" y="1"/>
                    <a:pt x="6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1"/>
            <p:cNvSpPr/>
            <p:nvPr/>
          </p:nvSpPr>
          <p:spPr>
            <a:xfrm>
              <a:off x="17251425" y="1284900"/>
              <a:ext cx="114600" cy="97925"/>
            </a:xfrm>
            <a:custGeom>
              <a:avLst/>
              <a:gdLst/>
              <a:ahLst/>
              <a:cxnLst/>
              <a:rect l="l" t="t" r="r" b="b"/>
              <a:pathLst>
                <a:path w="4584" h="3917" extrusionOk="0">
                  <a:moveTo>
                    <a:pt x="0" y="0"/>
                  </a:moveTo>
                  <a:lnTo>
                    <a:pt x="0" y="3916"/>
                  </a:lnTo>
                  <a:lnTo>
                    <a:pt x="4584" y="3916"/>
                  </a:lnTo>
                  <a:lnTo>
                    <a:pt x="45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1"/>
            <p:cNvSpPr/>
            <p:nvPr/>
          </p:nvSpPr>
          <p:spPr>
            <a:xfrm>
              <a:off x="15994925" y="1460575"/>
              <a:ext cx="448375" cy="46800"/>
            </a:xfrm>
            <a:custGeom>
              <a:avLst/>
              <a:gdLst/>
              <a:ahLst/>
              <a:cxnLst/>
              <a:rect l="l" t="t" r="r" b="b"/>
              <a:pathLst>
                <a:path w="17935" h="1872" extrusionOk="0">
                  <a:moveTo>
                    <a:pt x="747" y="0"/>
                  </a:moveTo>
                  <a:cubicBezTo>
                    <a:pt x="337" y="0"/>
                    <a:pt x="1" y="333"/>
                    <a:pt x="1" y="747"/>
                  </a:cubicBezTo>
                  <a:lnTo>
                    <a:pt x="1" y="1125"/>
                  </a:lnTo>
                  <a:cubicBezTo>
                    <a:pt x="1" y="1537"/>
                    <a:pt x="334" y="1870"/>
                    <a:pt x="746" y="1871"/>
                  </a:cubicBezTo>
                  <a:lnTo>
                    <a:pt x="17190" y="1871"/>
                  </a:lnTo>
                  <a:cubicBezTo>
                    <a:pt x="17602" y="1871"/>
                    <a:pt x="17935" y="1537"/>
                    <a:pt x="17935" y="1125"/>
                  </a:cubicBezTo>
                  <a:cubicBezTo>
                    <a:pt x="17935" y="721"/>
                    <a:pt x="17612" y="390"/>
                    <a:pt x="17207" y="380"/>
                  </a:cubicBezTo>
                  <a:lnTo>
                    <a:pt x="763" y="1"/>
                  </a:lnTo>
                  <a:cubicBezTo>
                    <a:pt x="758" y="1"/>
                    <a:pt x="752" y="0"/>
                    <a:pt x="7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1"/>
            <p:cNvSpPr/>
            <p:nvPr/>
          </p:nvSpPr>
          <p:spPr>
            <a:xfrm>
              <a:off x="15428075" y="837350"/>
              <a:ext cx="833500" cy="529175"/>
            </a:xfrm>
            <a:custGeom>
              <a:avLst/>
              <a:gdLst/>
              <a:ahLst/>
              <a:cxnLst/>
              <a:rect l="l" t="t" r="r" b="b"/>
              <a:pathLst>
                <a:path w="33340" h="21167" extrusionOk="0">
                  <a:moveTo>
                    <a:pt x="1998" y="1"/>
                  </a:moveTo>
                  <a:cubicBezTo>
                    <a:pt x="856" y="1"/>
                    <a:pt x="0" y="1042"/>
                    <a:pt x="220" y="2164"/>
                  </a:cubicBezTo>
                  <a:lnTo>
                    <a:pt x="3647" y="19703"/>
                  </a:lnTo>
                  <a:cubicBezTo>
                    <a:pt x="3811" y="20553"/>
                    <a:pt x="4556" y="21167"/>
                    <a:pt x="5422" y="21167"/>
                  </a:cubicBezTo>
                  <a:cubicBezTo>
                    <a:pt x="5423" y="21167"/>
                    <a:pt x="5424" y="21167"/>
                    <a:pt x="5425" y="21167"/>
                  </a:cubicBezTo>
                  <a:lnTo>
                    <a:pt x="31338" y="21167"/>
                  </a:lnTo>
                  <a:cubicBezTo>
                    <a:pt x="32479" y="21167"/>
                    <a:pt x="33340" y="20125"/>
                    <a:pt x="33120" y="19008"/>
                  </a:cubicBezTo>
                  <a:lnTo>
                    <a:pt x="29692" y="1464"/>
                  </a:lnTo>
                  <a:cubicBezTo>
                    <a:pt x="29525" y="615"/>
                    <a:pt x="28780" y="2"/>
                    <a:pt x="279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1"/>
            <p:cNvSpPr/>
            <p:nvPr/>
          </p:nvSpPr>
          <p:spPr>
            <a:xfrm>
              <a:off x="15428075" y="837350"/>
              <a:ext cx="795650" cy="529175"/>
            </a:xfrm>
            <a:custGeom>
              <a:avLst/>
              <a:gdLst/>
              <a:ahLst/>
              <a:cxnLst/>
              <a:rect l="l" t="t" r="r" b="b"/>
              <a:pathLst>
                <a:path w="31826" h="21167" extrusionOk="0">
                  <a:moveTo>
                    <a:pt x="1998" y="1"/>
                  </a:moveTo>
                  <a:cubicBezTo>
                    <a:pt x="856" y="1"/>
                    <a:pt x="0" y="1042"/>
                    <a:pt x="220" y="2164"/>
                  </a:cubicBezTo>
                  <a:lnTo>
                    <a:pt x="3647" y="19703"/>
                  </a:lnTo>
                  <a:cubicBezTo>
                    <a:pt x="3811" y="20553"/>
                    <a:pt x="4556" y="21167"/>
                    <a:pt x="5422" y="21167"/>
                  </a:cubicBezTo>
                  <a:cubicBezTo>
                    <a:pt x="5423" y="21167"/>
                    <a:pt x="5424" y="21167"/>
                    <a:pt x="5425" y="21167"/>
                  </a:cubicBezTo>
                  <a:lnTo>
                    <a:pt x="29829" y="21167"/>
                  </a:lnTo>
                  <a:cubicBezTo>
                    <a:pt x="30966" y="21167"/>
                    <a:pt x="31826" y="20125"/>
                    <a:pt x="31608" y="19008"/>
                  </a:cubicBezTo>
                  <a:lnTo>
                    <a:pt x="28179" y="1464"/>
                  </a:lnTo>
                  <a:cubicBezTo>
                    <a:pt x="28013" y="615"/>
                    <a:pt x="27267" y="1"/>
                    <a:pt x="264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1"/>
            <p:cNvSpPr/>
            <p:nvPr/>
          </p:nvSpPr>
          <p:spPr>
            <a:xfrm>
              <a:off x="15624675" y="1129900"/>
              <a:ext cx="324800" cy="377425"/>
            </a:xfrm>
            <a:custGeom>
              <a:avLst/>
              <a:gdLst/>
              <a:ahLst/>
              <a:cxnLst/>
              <a:rect l="l" t="t" r="r" b="b"/>
              <a:pathLst>
                <a:path w="12992" h="15097" extrusionOk="0">
                  <a:moveTo>
                    <a:pt x="4654" y="1"/>
                  </a:moveTo>
                  <a:cubicBezTo>
                    <a:pt x="4257" y="1"/>
                    <a:pt x="3908" y="268"/>
                    <a:pt x="3804" y="653"/>
                  </a:cubicBezTo>
                  <a:lnTo>
                    <a:pt x="154" y="13977"/>
                  </a:lnTo>
                  <a:cubicBezTo>
                    <a:pt x="0" y="14540"/>
                    <a:pt x="423" y="15097"/>
                    <a:pt x="1008" y="15097"/>
                  </a:cubicBezTo>
                  <a:lnTo>
                    <a:pt x="9014" y="15097"/>
                  </a:lnTo>
                  <a:lnTo>
                    <a:pt x="9427" y="13580"/>
                  </a:lnTo>
                  <a:lnTo>
                    <a:pt x="12830" y="1154"/>
                  </a:lnTo>
                  <a:cubicBezTo>
                    <a:pt x="12991" y="576"/>
                    <a:pt x="12553" y="1"/>
                    <a:pt x="11950" y="1"/>
                  </a:cubicBezTo>
                  <a:lnTo>
                    <a:pt x="4658" y="1"/>
                  </a:lnTo>
                  <a:cubicBezTo>
                    <a:pt x="4657" y="1"/>
                    <a:pt x="4656" y="1"/>
                    <a:pt x="46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1"/>
            <p:cNvSpPr/>
            <p:nvPr/>
          </p:nvSpPr>
          <p:spPr>
            <a:xfrm>
              <a:off x="15624625" y="1129900"/>
              <a:ext cx="283100" cy="377425"/>
            </a:xfrm>
            <a:custGeom>
              <a:avLst/>
              <a:gdLst/>
              <a:ahLst/>
              <a:cxnLst/>
              <a:rect l="l" t="t" r="r" b="b"/>
              <a:pathLst>
                <a:path w="11324" h="15097" extrusionOk="0">
                  <a:moveTo>
                    <a:pt x="4656" y="1"/>
                  </a:moveTo>
                  <a:cubicBezTo>
                    <a:pt x="4259" y="1"/>
                    <a:pt x="3910" y="268"/>
                    <a:pt x="3806" y="653"/>
                  </a:cubicBezTo>
                  <a:lnTo>
                    <a:pt x="156" y="13977"/>
                  </a:lnTo>
                  <a:cubicBezTo>
                    <a:pt x="1" y="14540"/>
                    <a:pt x="425" y="15097"/>
                    <a:pt x="1010" y="15097"/>
                  </a:cubicBezTo>
                  <a:lnTo>
                    <a:pt x="6588" y="15097"/>
                  </a:lnTo>
                  <a:cubicBezTo>
                    <a:pt x="6590" y="15097"/>
                    <a:pt x="6591" y="15097"/>
                    <a:pt x="6592" y="15097"/>
                  </a:cubicBezTo>
                  <a:cubicBezTo>
                    <a:pt x="7047" y="15097"/>
                    <a:pt x="7446" y="14792"/>
                    <a:pt x="7565" y="14352"/>
                  </a:cubicBezTo>
                  <a:lnTo>
                    <a:pt x="11146" y="1282"/>
                  </a:lnTo>
                  <a:cubicBezTo>
                    <a:pt x="11323" y="637"/>
                    <a:pt x="10834" y="1"/>
                    <a:pt x="10170" y="1"/>
                  </a:cubicBezTo>
                  <a:lnTo>
                    <a:pt x="4660" y="1"/>
                  </a:lnTo>
                  <a:cubicBezTo>
                    <a:pt x="4659" y="1"/>
                    <a:pt x="4658" y="1"/>
                    <a:pt x="4656" y="1"/>
                  </a:cubicBezTo>
                  <a:close/>
                </a:path>
              </a:pathLst>
            </a:custGeom>
            <a:solidFill>
              <a:srgbClr val="4B5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1"/>
            <p:cNvSpPr/>
            <p:nvPr/>
          </p:nvSpPr>
          <p:spPr>
            <a:xfrm>
              <a:off x="15810550" y="1469350"/>
              <a:ext cx="356350" cy="38025"/>
            </a:xfrm>
            <a:custGeom>
              <a:avLst/>
              <a:gdLst/>
              <a:ahLst/>
              <a:cxnLst/>
              <a:rect l="l" t="t" r="r" b="b"/>
              <a:pathLst>
                <a:path w="14254" h="1521" extrusionOk="0">
                  <a:moveTo>
                    <a:pt x="417" y="0"/>
                  </a:moveTo>
                  <a:lnTo>
                    <a:pt x="1" y="1520"/>
                  </a:lnTo>
                  <a:lnTo>
                    <a:pt x="13494" y="1520"/>
                  </a:lnTo>
                  <a:cubicBezTo>
                    <a:pt x="13914" y="1520"/>
                    <a:pt x="14253" y="1180"/>
                    <a:pt x="14253" y="760"/>
                  </a:cubicBezTo>
                  <a:cubicBezTo>
                    <a:pt x="14253" y="341"/>
                    <a:pt x="13914" y="0"/>
                    <a:pt x="13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1"/>
            <p:cNvSpPr/>
            <p:nvPr/>
          </p:nvSpPr>
          <p:spPr>
            <a:xfrm>
              <a:off x="15899225" y="970000"/>
              <a:ext cx="35700" cy="117775"/>
            </a:xfrm>
            <a:custGeom>
              <a:avLst/>
              <a:gdLst/>
              <a:ahLst/>
              <a:cxnLst/>
              <a:rect l="l" t="t" r="r" b="b"/>
              <a:pathLst>
                <a:path w="1428" h="4711" extrusionOk="0">
                  <a:moveTo>
                    <a:pt x="319" y="0"/>
                  </a:moveTo>
                  <a:cubicBezTo>
                    <a:pt x="301" y="0"/>
                    <a:pt x="282" y="2"/>
                    <a:pt x="264" y="5"/>
                  </a:cubicBezTo>
                  <a:cubicBezTo>
                    <a:pt x="105" y="36"/>
                    <a:pt x="0" y="190"/>
                    <a:pt x="31" y="349"/>
                  </a:cubicBezTo>
                  <a:lnTo>
                    <a:pt x="819" y="4473"/>
                  </a:lnTo>
                  <a:cubicBezTo>
                    <a:pt x="846" y="4613"/>
                    <a:pt x="970" y="4711"/>
                    <a:pt x="1107" y="4711"/>
                  </a:cubicBezTo>
                  <a:cubicBezTo>
                    <a:pt x="1125" y="4711"/>
                    <a:pt x="1144" y="4709"/>
                    <a:pt x="1163" y="4705"/>
                  </a:cubicBezTo>
                  <a:cubicBezTo>
                    <a:pt x="1323" y="4675"/>
                    <a:pt x="1427" y="4521"/>
                    <a:pt x="1397" y="4362"/>
                  </a:cubicBezTo>
                  <a:lnTo>
                    <a:pt x="608" y="238"/>
                  </a:lnTo>
                  <a:cubicBezTo>
                    <a:pt x="581" y="98"/>
                    <a:pt x="458" y="0"/>
                    <a:pt x="3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1"/>
            <p:cNvSpPr/>
            <p:nvPr/>
          </p:nvSpPr>
          <p:spPr>
            <a:xfrm>
              <a:off x="15864975" y="970000"/>
              <a:ext cx="35700" cy="117775"/>
            </a:xfrm>
            <a:custGeom>
              <a:avLst/>
              <a:gdLst/>
              <a:ahLst/>
              <a:cxnLst/>
              <a:rect l="l" t="t" r="r" b="b"/>
              <a:pathLst>
                <a:path w="1428" h="4711" extrusionOk="0">
                  <a:moveTo>
                    <a:pt x="320" y="0"/>
                  </a:moveTo>
                  <a:cubicBezTo>
                    <a:pt x="302" y="0"/>
                    <a:pt x="283" y="2"/>
                    <a:pt x="265" y="5"/>
                  </a:cubicBezTo>
                  <a:cubicBezTo>
                    <a:pt x="105" y="36"/>
                    <a:pt x="0" y="190"/>
                    <a:pt x="31" y="349"/>
                  </a:cubicBezTo>
                  <a:lnTo>
                    <a:pt x="819" y="4473"/>
                  </a:lnTo>
                  <a:cubicBezTo>
                    <a:pt x="846" y="4613"/>
                    <a:pt x="969" y="4711"/>
                    <a:pt x="1108" y="4711"/>
                  </a:cubicBezTo>
                  <a:cubicBezTo>
                    <a:pt x="1126" y="4711"/>
                    <a:pt x="1145" y="4709"/>
                    <a:pt x="1164" y="4705"/>
                  </a:cubicBezTo>
                  <a:cubicBezTo>
                    <a:pt x="1322" y="4675"/>
                    <a:pt x="1427" y="4521"/>
                    <a:pt x="1396" y="4362"/>
                  </a:cubicBezTo>
                  <a:lnTo>
                    <a:pt x="608" y="238"/>
                  </a:lnTo>
                  <a:cubicBezTo>
                    <a:pt x="581" y="98"/>
                    <a:pt x="458" y="0"/>
                    <a:pt x="3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1"/>
            <p:cNvSpPr/>
            <p:nvPr/>
          </p:nvSpPr>
          <p:spPr>
            <a:xfrm>
              <a:off x="15830700" y="970000"/>
              <a:ext cx="35700" cy="117775"/>
            </a:xfrm>
            <a:custGeom>
              <a:avLst/>
              <a:gdLst/>
              <a:ahLst/>
              <a:cxnLst/>
              <a:rect l="l" t="t" r="r" b="b"/>
              <a:pathLst>
                <a:path w="1428" h="4711" extrusionOk="0">
                  <a:moveTo>
                    <a:pt x="321" y="0"/>
                  </a:moveTo>
                  <a:cubicBezTo>
                    <a:pt x="303" y="0"/>
                    <a:pt x="284" y="2"/>
                    <a:pt x="266" y="5"/>
                  </a:cubicBezTo>
                  <a:cubicBezTo>
                    <a:pt x="106" y="36"/>
                    <a:pt x="1" y="190"/>
                    <a:pt x="31" y="349"/>
                  </a:cubicBezTo>
                  <a:lnTo>
                    <a:pt x="821" y="4473"/>
                  </a:lnTo>
                  <a:cubicBezTo>
                    <a:pt x="848" y="4613"/>
                    <a:pt x="972" y="4711"/>
                    <a:pt x="1109" y="4711"/>
                  </a:cubicBezTo>
                  <a:cubicBezTo>
                    <a:pt x="1127" y="4711"/>
                    <a:pt x="1146" y="4709"/>
                    <a:pt x="1165" y="4705"/>
                  </a:cubicBezTo>
                  <a:cubicBezTo>
                    <a:pt x="1325" y="4675"/>
                    <a:pt x="1428" y="4521"/>
                    <a:pt x="1399" y="4362"/>
                  </a:cubicBezTo>
                  <a:lnTo>
                    <a:pt x="609" y="238"/>
                  </a:lnTo>
                  <a:cubicBezTo>
                    <a:pt x="582" y="98"/>
                    <a:pt x="459" y="0"/>
                    <a:pt x="3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1"/>
            <p:cNvSpPr/>
            <p:nvPr/>
          </p:nvSpPr>
          <p:spPr>
            <a:xfrm>
              <a:off x="15796500" y="970000"/>
              <a:ext cx="35675" cy="117775"/>
            </a:xfrm>
            <a:custGeom>
              <a:avLst/>
              <a:gdLst/>
              <a:ahLst/>
              <a:cxnLst/>
              <a:rect l="l" t="t" r="r" b="b"/>
              <a:pathLst>
                <a:path w="1427" h="4711" extrusionOk="0">
                  <a:moveTo>
                    <a:pt x="319" y="0"/>
                  </a:moveTo>
                  <a:cubicBezTo>
                    <a:pt x="301" y="0"/>
                    <a:pt x="282" y="2"/>
                    <a:pt x="263" y="5"/>
                  </a:cubicBezTo>
                  <a:cubicBezTo>
                    <a:pt x="105" y="36"/>
                    <a:pt x="0" y="190"/>
                    <a:pt x="31" y="349"/>
                  </a:cubicBezTo>
                  <a:lnTo>
                    <a:pt x="819" y="4473"/>
                  </a:lnTo>
                  <a:cubicBezTo>
                    <a:pt x="846" y="4613"/>
                    <a:pt x="969" y="4711"/>
                    <a:pt x="1107" y="4711"/>
                  </a:cubicBezTo>
                  <a:cubicBezTo>
                    <a:pt x="1125" y="4711"/>
                    <a:pt x="1144" y="4709"/>
                    <a:pt x="1162" y="4705"/>
                  </a:cubicBezTo>
                  <a:cubicBezTo>
                    <a:pt x="1322" y="4675"/>
                    <a:pt x="1427" y="4521"/>
                    <a:pt x="1396" y="4362"/>
                  </a:cubicBezTo>
                  <a:lnTo>
                    <a:pt x="608" y="238"/>
                  </a:lnTo>
                  <a:cubicBezTo>
                    <a:pt x="581" y="98"/>
                    <a:pt x="458" y="0"/>
                    <a:pt x="3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1"/>
            <p:cNvSpPr/>
            <p:nvPr/>
          </p:nvSpPr>
          <p:spPr>
            <a:xfrm>
              <a:off x="15762225" y="970000"/>
              <a:ext cx="35700" cy="117775"/>
            </a:xfrm>
            <a:custGeom>
              <a:avLst/>
              <a:gdLst/>
              <a:ahLst/>
              <a:cxnLst/>
              <a:rect l="l" t="t" r="r" b="b"/>
              <a:pathLst>
                <a:path w="1428" h="4711" extrusionOk="0">
                  <a:moveTo>
                    <a:pt x="321" y="0"/>
                  </a:moveTo>
                  <a:cubicBezTo>
                    <a:pt x="303" y="0"/>
                    <a:pt x="284" y="2"/>
                    <a:pt x="266" y="5"/>
                  </a:cubicBezTo>
                  <a:cubicBezTo>
                    <a:pt x="106" y="36"/>
                    <a:pt x="1" y="190"/>
                    <a:pt x="31" y="349"/>
                  </a:cubicBezTo>
                  <a:lnTo>
                    <a:pt x="820" y="4473"/>
                  </a:lnTo>
                  <a:cubicBezTo>
                    <a:pt x="847" y="4613"/>
                    <a:pt x="970" y="4711"/>
                    <a:pt x="1109" y="4711"/>
                  </a:cubicBezTo>
                  <a:cubicBezTo>
                    <a:pt x="1127" y="4711"/>
                    <a:pt x="1146" y="4709"/>
                    <a:pt x="1164" y="4705"/>
                  </a:cubicBezTo>
                  <a:cubicBezTo>
                    <a:pt x="1323" y="4675"/>
                    <a:pt x="1428" y="4521"/>
                    <a:pt x="1397" y="4362"/>
                  </a:cubicBezTo>
                  <a:lnTo>
                    <a:pt x="609" y="238"/>
                  </a:lnTo>
                  <a:cubicBezTo>
                    <a:pt x="582" y="98"/>
                    <a:pt x="458" y="0"/>
                    <a:pt x="3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1"/>
            <p:cNvSpPr/>
            <p:nvPr/>
          </p:nvSpPr>
          <p:spPr>
            <a:xfrm>
              <a:off x="15727975" y="970000"/>
              <a:ext cx="35700" cy="117775"/>
            </a:xfrm>
            <a:custGeom>
              <a:avLst/>
              <a:gdLst/>
              <a:ahLst/>
              <a:cxnLst/>
              <a:rect l="l" t="t" r="r" b="b"/>
              <a:pathLst>
                <a:path w="1428" h="4711" extrusionOk="0">
                  <a:moveTo>
                    <a:pt x="321" y="0"/>
                  </a:moveTo>
                  <a:cubicBezTo>
                    <a:pt x="302" y="0"/>
                    <a:pt x="284" y="2"/>
                    <a:pt x="265" y="5"/>
                  </a:cubicBezTo>
                  <a:cubicBezTo>
                    <a:pt x="105" y="36"/>
                    <a:pt x="1" y="190"/>
                    <a:pt x="31" y="349"/>
                  </a:cubicBezTo>
                  <a:lnTo>
                    <a:pt x="821" y="4473"/>
                  </a:lnTo>
                  <a:cubicBezTo>
                    <a:pt x="848" y="4613"/>
                    <a:pt x="970" y="4711"/>
                    <a:pt x="1109" y="4711"/>
                  </a:cubicBezTo>
                  <a:cubicBezTo>
                    <a:pt x="1127" y="4711"/>
                    <a:pt x="1146" y="4709"/>
                    <a:pt x="1164" y="4705"/>
                  </a:cubicBezTo>
                  <a:cubicBezTo>
                    <a:pt x="1324" y="4675"/>
                    <a:pt x="1428" y="4521"/>
                    <a:pt x="1398" y="4362"/>
                  </a:cubicBezTo>
                  <a:lnTo>
                    <a:pt x="609" y="238"/>
                  </a:lnTo>
                  <a:cubicBezTo>
                    <a:pt x="582" y="98"/>
                    <a:pt x="458" y="0"/>
                    <a:pt x="3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1"/>
            <p:cNvSpPr/>
            <p:nvPr/>
          </p:nvSpPr>
          <p:spPr>
            <a:xfrm>
              <a:off x="15693750" y="970000"/>
              <a:ext cx="35700" cy="117775"/>
            </a:xfrm>
            <a:custGeom>
              <a:avLst/>
              <a:gdLst/>
              <a:ahLst/>
              <a:cxnLst/>
              <a:rect l="l" t="t" r="r" b="b"/>
              <a:pathLst>
                <a:path w="1428" h="4711" extrusionOk="0">
                  <a:moveTo>
                    <a:pt x="320" y="0"/>
                  </a:moveTo>
                  <a:cubicBezTo>
                    <a:pt x="301" y="0"/>
                    <a:pt x="283" y="2"/>
                    <a:pt x="264" y="5"/>
                  </a:cubicBezTo>
                  <a:cubicBezTo>
                    <a:pt x="106" y="36"/>
                    <a:pt x="1" y="190"/>
                    <a:pt x="31" y="349"/>
                  </a:cubicBezTo>
                  <a:lnTo>
                    <a:pt x="820" y="4473"/>
                  </a:lnTo>
                  <a:cubicBezTo>
                    <a:pt x="847" y="4613"/>
                    <a:pt x="970" y="4711"/>
                    <a:pt x="1108" y="4711"/>
                  </a:cubicBezTo>
                  <a:cubicBezTo>
                    <a:pt x="1126" y="4711"/>
                    <a:pt x="1144" y="4709"/>
                    <a:pt x="1163" y="4705"/>
                  </a:cubicBezTo>
                  <a:cubicBezTo>
                    <a:pt x="1323" y="4675"/>
                    <a:pt x="1428" y="4521"/>
                    <a:pt x="1397" y="4362"/>
                  </a:cubicBezTo>
                  <a:lnTo>
                    <a:pt x="609" y="238"/>
                  </a:lnTo>
                  <a:cubicBezTo>
                    <a:pt x="582" y="98"/>
                    <a:pt x="458" y="0"/>
                    <a:pt x="3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1"/>
            <p:cNvSpPr/>
            <p:nvPr/>
          </p:nvSpPr>
          <p:spPr>
            <a:xfrm>
              <a:off x="16434850" y="1424275"/>
              <a:ext cx="276275" cy="83100"/>
            </a:xfrm>
            <a:custGeom>
              <a:avLst/>
              <a:gdLst/>
              <a:ahLst/>
              <a:cxnLst/>
              <a:rect l="l" t="t" r="r" b="b"/>
              <a:pathLst>
                <a:path w="11051" h="3324" extrusionOk="0">
                  <a:moveTo>
                    <a:pt x="5858" y="0"/>
                  </a:moveTo>
                  <a:cubicBezTo>
                    <a:pt x="3101" y="0"/>
                    <a:pt x="0" y="2566"/>
                    <a:pt x="816" y="3323"/>
                  </a:cubicBezTo>
                  <a:lnTo>
                    <a:pt x="10245" y="3323"/>
                  </a:lnTo>
                  <a:cubicBezTo>
                    <a:pt x="11051" y="3323"/>
                    <a:pt x="9886" y="1032"/>
                    <a:pt x="6949" y="152"/>
                  </a:cubicBezTo>
                  <a:cubicBezTo>
                    <a:pt x="6599" y="47"/>
                    <a:pt x="6231" y="0"/>
                    <a:pt x="58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1"/>
            <p:cNvSpPr/>
            <p:nvPr/>
          </p:nvSpPr>
          <p:spPr>
            <a:xfrm>
              <a:off x="16507500" y="1444650"/>
              <a:ext cx="41800" cy="62725"/>
            </a:xfrm>
            <a:custGeom>
              <a:avLst/>
              <a:gdLst/>
              <a:ahLst/>
              <a:cxnLst/>
              <a:rect l="l" t="t" r="r" b="b"/>
              <a:pathLst>
                <a:path w="1672" h="2509" extrusionOk="0">
                  <a:moveTo>
                    <a:pt x="0" y="1"/>
                  </a:moveTo>
                  <a:lnTo>
                    <a:pt x="0" y="1"/>
                  </a:lnTo>
                  <a:cubicBezTo>
                    <a:pt x="181" y="211"/>
                    <a:pt x="358" y="380"/>
                    <a:pt x="504" y="579"/>
                  </a:cubicBezTo>
                  <a:cubicBezTo>
                    <a:pt x="649" y="774"/>
                    <a:pt x="793" y="963"/>
                    <a:pt x="911" y="1174"/>
                  </a:cubicBezTo>
                  <a:cubicBezTo>
                    <a:pt x="1164" y="1586"/>
                    <a:pt x="1365" y="2025"/>
                    <a:pt x="1611" y="2508"/>
                  </a:cubicBezTo>
                  <a:cubicBezTo>
                    <a:pt x="1672" y="2239"/>
                    <a:pt x="1651" y="1966"/>
                    <a:pt x="1598" y="1699"/>
                  </a:cubicBezTo>
                  <a:cubicBezTo>
                    <a:pt x="1544" y="1432"/>
                    <a:pt x="1438" y="1177"/>
                    <a:pt x="1299" y="939"/>
                  </a:cubicBezTo>
                  <a:cubicBezTo>
                    <a:pt x="1157" y="700"/>
                    <a:pt x="971" y="492"/>
                    <a:pt x="750" y="325"/>
                  </a:cubicBezTo>
                  <a:cubicBezTo>
                    <a:pt x="534" y="150"/>
                    <a:pt x="268" y="4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1"/>
            <p:cNvSpPr/>
            <p:nvPr/>
          </p:nvSpPr>
          <p:spPr>
            <a:xfrm>
              <a:off x="16453800" y="1452825"/>
              <a:ext cx="66050" cy="54550"/>
            </a:xfrm>
            <a:custGeom>
              <a:avLst/>
              <a:gdLst/>
              <a:ahLst/>
              <a:cxnLst/>
              <a:rect l="l" t="t" r="r" b="b"/>
              <a:pathLst>
                <a:path w="2642" h="2182" extrusionOk="0">
                  <a:moveTo>
                    <a:pt x="2642" y="1"/>
                  </a:moveTo>
                  <a:lnTo>
                    <a:pt x="2642" y="1"/>
                  </a:lnTo>
                  <a:cubicBezTo>
                    <a:pt x="2335" y="27"/>
                    <a:pt x="2047" y="114"/>
                    <a:pt x="1767" y="225"/>
                  </a:cubicBezTo>
                  <a:cubicBezTo>
                    <a:pt x="1490" y="334"/>
                    <a:pt x="1228" y="484"/>
                    <a:pt x="978" y="655"/>
                  </a:cubicBezTo>
                  <a:cubicBezTo>
                    <a:pt x="732" y="831"/>
                    <a:pt x="500" y="1042"/>
                    <a:pt x="320" y="1298"/>
                  </a:cubicBezTo>
                  <a:cubicBezTo>
                    <a:pt x="141" y="1549"/>
                    <a:pt x="0" y="1871"/>
                    <a:pt x="57" y="2181"/>
                  </a:cubicBezTo>
                  <a:cubicBezTo>
                    <a:pt x="192" y="1905"/>
                    <a:pt x="384" y="1716"/>
                    <a:pt x="586" y="1533"/>
                  </a:cubicBezTo>
                  <a:cubicBezTo>
                    <a:pt x="794" y="1351"/>
                    <a:pt x="1014" y="1180"/>
                    <a:pt x="1241" y="1025"/>
                  </a:cubicBezTo>
                  <a:cubicBezTo>
                    <a:pt x="1696" y="695"/>
                    <a:pt x="2176" y="392"/>
                    <a:pt x="26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41"/>
          <p:cNvGrpSpPr/>
          <p:nvPr/>
        </p:nvGrpSpPr>
        <p:grpSpPr>
          <a:xfrm>
            <a:off x="1482708" y="608462"/>
            <a:ext cx="2218290" cy="1826234"/>
            <a:chOff x="10694825" y="267300"/>
            <a:chExt cx="2943200" cy="2423025"/>
          </a:xfrm>
        </p:grpSpPr>
        <p:sp>
          <p:nvSpPr>
            <p:cNvPr id="1056" name="Google Shape;1056;p41"/>
            <p:cNvSpPr/>
            <p:nvPr/>
          </p:nvSpPr>
          <p:spPr>
            <a:xfrm>
              <a:off x="11850350" y="494100"/>
              <a:ext cx="101500" cy="10750"/>
            </a:xfrm>
            <a:custGeom>
              <a:avLst/>
              <a:gdLst/>
              <a:ahLst/>
              <a:cxnLst/>
              <a:rect l="l" t="t" r="r" b="b"/>
              <a:pathLst>
                <a:path w="4060" h="430" extrusionOk="0">
                  <a:moveTo>
                    <a:pt x="216" y="1"/>
                  </a:moveTo>
                  <a:cubicBezTo>
                    <a:pt x="97" y="1"/>
                    <a:pt x="1" y="97"/>
                    <a:pt x="1" y="215"/>
                  </a:cubicBezTo>
                  <a:cubicBezTo>
                    <a:pt x="1" y="334"/>
                    <a:pt x="97" y="430"/>
                    <a:pt x="216" y="430"/>
                  </a:cubicBezTo>
                  <a:lnTo>
                    <a:pt x="3845" y="430"/>
                  </a:lnTo>
                  <a:cubicBezTo>
                    <a:pt x="3963" y="430"/>
                    <a:pt x="4059" y="334"/>
                    <a:pt x="4059" y="215"/>
                  </a:cubicBezTo>
                  <a:cubicBezTo>
                    <a:pt x="4059" y="97"/>
                    <a:pt x="3963" y="1"/>
                    <a:pt x="38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1"/>
            <p:cNvSpPr/>
            <p:nvPr/>
          </p:nvSpPr>
          <p:spPr>
            <a:xfrm>
              <a:off x="11846700" y="494750"/>
              <a:ext cx="63425" cy="62375"/>
            </a:xfrm>
            <a:custGeom>
              <a:avLst/>
              <a:gdLst/>
              <a:ahLst/>
              <a:cxnLst/>
              <a:rect l="l" t="t" r="r" b="b"/>
              <a:pathLst>
                <a:path w="2537" h="2495" extrusionOk="0">
                  <a:moveTo>
                    <a:pt x="236" y="0"/>
                  </a:moveTo>
                  <a:cubicBezTo>
                    <a:pt x="182" y="0"/>
                    <a:pt x="127" y="21"/>
                    <a:pt x="84" y="64"/>
                  </a:cubicBezTo>
                  <a:cubicBezTo>
                    <a:pt x="0" y="148"/>
                    <a:pt x="0" y="283"/>
                    <a:pt x="84" y="368"/>
                  </a:cubicBezTo>
                  <a:lnTo>
                    <a:pt x="2150" y="2432"/>
                  </a:lnTo>
                  <a:cubicBezTo>
                    <a:pt x="2191" y="2474"/>
                    <a:pt x="2246" y="2495"/>
                    <a:pt x="2301" y="2495"/>
                  </a:cubicBezTo>
                  <a:cubicBezTo>
                    <a:pt x="2355" y="2495"/>
                    <a:pt x="2410" y="2474"/>
                    <a:pt x="2453" y="2432"/>
                  </a:cubicBezTo>
                  <a:cubicBezTo>
                    <a:pt x="2537" y="2347"/>
                    <a:pt x="2537" y="2212"/>
                    <a:pt x="2453" y="2129"/>
                  </a:cubicBezTo>
                  <a:lnTo>
                    <a:pt x="387" y="64"/>
                  </a:lnTo>
                  <a:cubicBezTo>
                    <a:pt x="346" y="21"/>
                    <a:pt x="291" y="0"/>
                    <a:pt x="2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1"/>
            <p:cNvSpPr/>
            <p:nvPr/>
          </p:nvSpPr>
          <p:spPr>
            <a:xfrm>
              <a:off x="11620675" y="267300"/>
              <a:ext cx="464400" cy="464375"/>
            </a:xfrm>
            <a:custGeom>
              <a:avLst/>
              <a:gdLst/>
              <a:ahLst/>
              <a:cxnLst/>
              <a:rect l="l" t="t" r="r" b="b"/>
              <a:pathLst>
                <a:path w="18576" h="18575" extrusionOk="0">
                  <a:moveTo>
                    <a:pt x="9288" y="454"/>
                  </a:moveTo>
                  <a:cubicBezTo>
                    <a:pt x="14158" y="454"/>
                    <a:pt x="18121" y="4417"/>
                    <a:pt x="18121" y="9287"/>
                  </a:cubicBezTo>
                  <a:cubicBezTo>
                    <a:pt x="18121" y="14158"/>
                    <a:pt x="14158" y="18120"/>
                    <a:pt x="9288" y="18120"/>
                  </a:cubicBezTo>
                  <a:cubicBezTo>
                    <a:pt x="4417" y="18120"/>
                    <a:pt x="455" y="14158"/>
                    <a:pt x="455" y="9287"/>
                  </a:cubicBezTo>
                  <a:cubicBezTo>
                    <a:pt x="455" y="4417"/>
                    <a:pt x="4417" y="454"/>
                    <a:pt x="9288" y="454"/>
                  </a:cubicBezTo>
                  <a:close/>
                  <a:moveTo>
                    <a:pt x="9288" y="0"/>
                  </a:moveTo>
                  <a:cubicBezTo>
                    <a:pt x="4167" y="0"/>
                    <a:pt x="1" y="4166"/>
                    <a:pt x="1" y="9287"/>
                  </a:cubicBezTo>
                  <a:cubicBezTo>
                    <a:pt x="1" y="14408"/>
                    <a:pt x="4168" y="18574"/>
                    <a:pt x="9288" y="18574"/>
                  </a:cubicBezTo>
                  <a:cubicBezTo>
                    <a:pt x="14409" y="18574"/>
                    <a:pt x="18576" y="14408"/>
                    <a:pt x="18576" y="9287"/>
                  </a:cubicBezTo>
                  <a:cubicBezTo>
                    <a:pt x="18576" y="4166"/>
                    <a:pt x="14409" y="0"/>
                    <a:pt x="9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1"/>
            <p:cNvSpPr/>
            <p:nvPr/>
          </p:nvSpPr>
          <p:spPr>
            <a:xfrm>
              <a:off x="11666750" y="313325"/>
              <a:ext cx="372250" cy="372275"/>
            </a:xfrm>
            <a:custGeom>
              <a:avLst/>
              <a:gdLst/>
              <a:ahLst/>
              <a:cxnLst/>
              <a:rect l="l" t="t" r="r" b="b"/>
              <a:pathLst>
                <a:path w="14890" h="14891" extrusionOk="0">
                  <a:moveTo>
                    <a:pt x="7445" y="455"/>
                  </a:moveTo>
                  <a:cubicBezTo>
                    <a:pt x="11300" y="455"/>
                    <a:pt x="14436" y="3591"/>
                    <a:pt x="14436" y="7446"/>
                  </a:cubicBezTo>
                  <a:cubicBezTo>
                    <a:pt x="14436" y="11300"/>
                    <a:pt x="11300" y="14436"/>
                    <a:pt x="7445" y="14436"/>
                  </a:cubicBezTo>
                  <a:cubicBezTo>
                    <a:pt x="3591" y="14436"/>
                    <a:pt x="454" y="11300"/>
                    <a:pt x="454" y="7446"/>
                  </a:cubicBezTo>
                  <a:cubicBezTo>
                    <a:pt x="454" y="3591"/>
                    <a:pt x="3591" y="455"/>
                    <a:pt x="7445" y="455"/>
                  </a:cubicBezTo>
                  <a:close/>
                  <a:moveTo>
                    <a:pt x="7445" y="1"/>
                  </a:moveTo>
                  <a:cubicBezTo>
                    <a:pt x="3340" y="1"/>
                    <a:pt x="1" y="3341"/>
                    <a:pt x="1" y="7446"/>
                  </a:cubicBezTo>
                  <a:cubicBezTo>
                    <a:pt x="1" y="11550"/>
                    <a:pt x="3340" y="14890"/>
                    <a:pt x="7445" y="14890"/>
                  </a:cubicBezTo>
                  <a:cubicBezTo>
                    <a:pt x="11550" y="14890"/>
                    <a:pt x="14890" y="11550"/>
                    <a:pt x="14890" y="7446"/>
                  </a:cubicBezTo>
                  <a:cubicBezTo>
                    <a:pt x="14890" y="3341"/>
                    <a:pt x="11550" y="1"/>
                    <a:pt x="74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1"/>
            <p:cNvSpPr/>
            <p:nvPr/>
          </p:nvSpPr>
          <p:spPr>
            <a:xfrm>
              <a:off x="11839550" y="489525"/>
              <a:ext cx="23300" cy="19950"/>
            </a:xfrm>
            <a:custGeom>
              <a:avLst/>
              <a:gdLst/>
              <a:ahLst/>
              <a:cxnLst/>
              <a:rect l="l" t="t" r="r" b="b"/>
              <a:pathLst>
                <a:path w="932" h="798" extrusionOk="0">
                  <a:moveTo>
                    <a:pt x="536" y="0"/>
                  </a:moveTo>
                  <a:cubicBezTo>
                    <a:pt x="535" y="0"/>
                    <a:pt x="534" y="0"/>
                    <a:pt x="533" y="0"/>
                  </a:cubicBezTo>
                  <a:cubicBezTo>
                    <a:pt x="178" y="0"/>
                    <a:pt x="1" y="430"/>
                    <a:pt x="251" y="680"/>
                  </a:cubicBezTo>
                  <a:cubicBezTo>
                    <a:pt x="333" y="761"/>
                    <a:pt x="433" y="798"/>
                    <a:pt x="531" y="798"/>
                  </a:cubicBezTo>
                  <a:cubicBezTo>
                    <a:pt x="736" y="798"/>
                    <a:pt x="932" y="639"/>
                    <a:pt x="932" y="398"/>
                  </a:cubicBezTo>
                  <a:cubicBezTo>
                    <a:pt x="932" y="179"/>
                    <a:pt x="754" y="0"/>
                    <a:pt x="5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1"/>
            <p:cNvSpPr/>
            <p:nvPr/>
          </p:nvSpPr>
          <p:spPr>
            <a:xfrm>
              <a:off x="11846500" y="340600"/>
              <a:ext cx="12750" cy="43625"/>
            </a:xfrm>
            <a:custGeom>
              <a:avLst/>
              <a:gdLst/>
              <a:ahLst/>
              <a:cxnLst/>
              <a:rect l="l" t="t" r="r" b="b"/>
              <a:pathLst>
                <a:path w="510" h="1745" extrusionOk="0">
                  <a:moveTo>
                    <a:pt x="255" y="1"/>
                  </a:moveTo>
                  <a:cubicBezTo>
                    <a:pt x="114" y="1"/>
                    <a:pt x="1" y="114"/>
                    <a:pt x="1" y="255"/>
                  </a:cubicBezTo>
                  <a:lnTo>
                    <a:pt x="1" y="1490"/>
                  </a:lnTo>
                  <a:cubicBezTo>
                    <a:pt x="1" y="1632"/>
                    <a:pt x="114" y="1745"/>
                    <a:pt x="255" y="1745"/>
                  </a:cubicBezTo>
                  <a:cubicBezTo>
                    <a:pt x="395" y="1745"/>
                    <a:pt x="510" y="1632"/>
                    <a:pt x="510" y="1490"/>
                  </a:cubicBezTo>
                  <a:lnTo>
                    <a:pt x="510" y="255"/>
                  </a:lnTo>
                  <a:cubicBezTo>
                    <a:pt x="510" y="114"/>
                    <a:pt x="396" y="1"/>
                    <a:pt x="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1"/>
            <p:cNvSpPr/>
            <p:nvPr/>
          </p:nvSpPr>
          <p:spPr>
            <a:xfrm>
              <a:off x="11769350" y="361050"/>
              <a:ext cx="29975" cy="39475"/>
            </a:xfrm>
            <a:custGeom>
              <a:avLst/>
              <a:gdLst/>
              <a:ahLst/>
              <a:cxnLst/>
              <a:rect l="l" t="t" r="r" b="b"/>
              <a:pathLst>
                <a:path w="1199" h="1579" extrusionOk="0">
                  <a:moveTo>
                    <a:pt x="290" y="0"/>
                  </a:moveTo>
                  <a:cubicBezTo>
                    <a:pt x="247" y="0"/>
                    <a:pt x="203" y="11"/>
                    <a:pt x="163" y="34"/>
                  </a:cubicBezTo>
                  <a:cubicBezTo>
                    <a:pt x="42" y="105"/>
                    <a:pt x="0" y="261"/>
                    <a:pt x="70" y="382"/>
                  </a:cubicBezTo>
                  <a:lnTo>
                    <a:pt x="688" y="1452"/>
                  </a:lnTo>
                  <a:cubicBezTo>
                    <a:pt x="736" y="1533"/>
                    <a:pt x="822" y="1579"/>
                    <a:pt x="910" y="1579"/>
                  </a:cubicBezTo>
                  <a:cubicBezTo>
                    <a:pt x="953" y="1579"/>
                    <a:pt x="996" y="1568"/>
                    <a:pt x="1036" y="1545"/>
                  </a:cubicBezTo>
                  <a:cubicBezTo>
                    <a:pt x="1158" y="1474"/>
                    <a:pt x="1199" y="1320"/>
                    <a:pt x="1129" y="1198"/>
                  </a:cubicBezTo>
                  <a:lnTo>
                    <a:pt x="511" y="127"/>
                  </a:lnTo>
                  <a:cubicBezTo>
                    <a:pt x="464" y="46"/>
                    <a:pt x="378" y="0"/>
                    <a:pt x="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1"/>
            <p:cNvSpPr/>
            <p:nvPr/>
          </p:nvSpPr>
          <p:spPr>
            <a:xfrm>
              <a:off x="11713550" y="416850"/>
              <a:ext cx="41275" cy="28200"/>
            </a:xfrm>
            <a:custGeom>
              <a:avLst/>
              <a:gdLst/>
              <a:ahLst/>
              <a:cxnLst/>
              <a:rect l="l" t="t" r="r" b="b"/>
              <a:pathLst>
                <a:path w="1651" h="1128" extrusionOk="0">
                  <a:moveTo>
                    <a:pt x="291" y="1"/>
                  </a:moveTo>
                  <a:cubicBezTo>
                    <a:pt x="203" y="1"/>
                    <a:pt x="117" y="46"/>
                    <a:pt x="71" y="128"/>
                  </a:cubicBezTo>
                  <a:cubicBezTo>
                    <a:pt x="1" y="250"/>
                    <a:pt x="41" y="404"/>
                    <a:pt x="164" y="475"/>
                  </a:cubicBezTo>
                  <a:lnTo>
                    <a:pt x="1233" y="1094"/>
                  </a:lnTo>
                  <a:cubicBezTo>
                    <a:pt x="1273" y="1116"/>
                    <a:pt x="1316" y="1127"/>
                    <a:pt x="1359" y="1127"/>
                  </a:cubicBezTo>
                  <a:cubicBezTo>
                    <a:pt x="1448" y="1127"/>
                    <a:pt x="1533" y="1082"/>
                    <a:pt x="1580" y="1001"/>
                  </a:cubicBezTo>
                  <a:cubicBezTo>
                    <a:pt x="1650" y="878"/>
                    <a:pt x="1610" y="723"/>
                    <a:pt x="1487" y="653"/>
                  </a:cubicBezTo>
                  <a:lnTo>
                    <a:pt x="418" y="35"/>
                  </a:lnTo>
                  <a:cubicBezTo>
                    <a:pt x="378" y="12"/>
                    <a:pt x="334" y="1"/>
                    <a:pt x="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1"/>
            <p:cNvSpPr/>
            <p:nvPr/>
          </p:nvSpPr>
          <p:spPr>
            <a:xfrm>
              <a:off x="11694000" y="493100"/>
              <a:ext cx="43650" cy="12750"/>
            </a:xfrm>
            <a:custGeom>
              <a:avLst/>
              <a:gdLst/>
              <a:ahLst/>
              <a:cxnLst/>
              <a:rect l="l" t="t" r="r" b="b"/>
              <a:pathLst>
                <a:path w="1746" h="510" extrusionOk="0">
                  <a:moveTo>
                    <a:pt x="255" y="0"/>
                  </a:moveTo>
                  <a:cubicBezTo>
                    <a:pt x="115" y="0"/>
                    <a:pt x="0" y="115"/>
                    <a:pt x="0" y="255"/>
                  </a:cubicBezTo>
                  <a:cubicBezTo>
                    <a:pt x="0" y="396"/>
                    <a:pt x="115" y="509"/>
                    <a:pt x="255" y="509"/>
                  </a:cubicBezTo>
                  <a:lnTo>
                    <a:pt x="1491" y="509"/>
                  </a:lnTo>
                  <a:cubicBezTo>
                    <a:pt x="1631" y="509"/>
                    <a:pt x="1746" y="396"/>
                    <a:pt x="1746" y="255"/>
                  </a:cubicBezTo>
                  <a:cubicBezTo>
                    <a:pt x="1746" y="115"/>
                    <a:pt x="1631" y="0"/>
                    <a:pt x="14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1"/>
            <p:cNvSpPr/>
            <p:nvPr/>
          </p:nvSpPr>
          <p:spPr>
            <a:xfrm>
              <a:off x="11713550" y="553900"/>
              <a:ext cx="41275" cy="28200"/>
            </a:xfrm>
            <a:custGeom>
              <a:avLst/>
              <a:gdLst/>
              <a:ahLst/>
              <a:cxnLst/>
              <a:rect l="l" t="t" r="r" b="b"/>
              <a:pathLst>
                <a:path w="1651" h="1128" extrusionOk="0">
                  <a:moveTo>
                    <a:pt x="1360" y="1"/>
                  </a:moveTo>
                  <a:cubicBezTo>
                    <a:pt x="1317" y="1"/>
                    <a:pt x="1273" y="12"/>
                    <a:pt x="1233" y="35"/>
                  </a:cubicBezTo>
                  <a:lnTo>
                    <a:pt x="164" y="653"/>
                  </a:lnTo>
                  <a:cubicBezTo>
                    <a:pt x="41" y="723"/>
                    <a:pt x="1" y="879"/>
                    <a:pt x="71" y="1001"/>
                  </a:cubicBezTo>
                  <a:cubicBezTo>
                    <a:pt x="117" y="1082"/>
                    <a:pt x="203" y="1128"/>
                    <a:pt x="291" y="1128"/>
                  </a:cubicBezTo>
                  <a:cubicBezTo>
                    <a:pt x="335" y="1128"/>
                    <a:pt x="378" y="1117"/>
                    <a:pt x="418" y="1094"/>
                  </a:cubicBezTo>
                  <a:lnTo>
                    <a:pt x="1487" y="476"/>
                  </a:lnTo>
                  <a:cubicBezTo>
                    <a:pt x="1610" y="405"/>
                    <a:pt x="1650" y="249"/>
                    <a:pt x="1580" y="128"/>
                  </a:cubicBezTo>
                  <a:cubicBezTo>
                    <a:pt x="1534" y="46"/>
                    <a:pt x="1448" y="1"/>
                    <a:pt x="13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1"/>
            <p:cNvSpPr/>
            <p:nvPr/>
          </p:nvSpPr>
          <p:spPr>
            <a:xfrm>
              <a:off x="11769350" y="598425"/>
              <a:ext cx="29975" cy="39500"/>
            </a:xfrm>
            <a:custGeom>
              <a:avLst/>
              <a:gdLst/>
              <a:ahLst/>
              <a:cxnLst/>
              <a:rect l="l" t="t" r="r" b="b"/>
              <a:pathLst>
                <a:path w="1199" h="1580" extrusionOk="0">
                  <a:moveTo>
                    <a:pt x="909" y="0"/>
                  </a:moveTo>
                  <a:cubicBezTo>
                    <a:pt x="821" y="0"/>
                    <a:pt x="736" y="46"/>
                    <a:pt x="688" y="128"/>
                  </a:cubicBezTo>
                  <a:lnTo>
                    <a:pt x="70" y="1198"/>
                  </a:lnTo>
                  <a:cubicBezTo>
                    <a:pt x="0" y="1319"/>
                    <a:pt x="42" y="1475"/>
                    <a:pt x="163" y="1544"/>
                  </a:cubicBezTo>
                  <a:cubicBezTo>
                    <a:pt x="203" y="1568"/>
                    <a:pt x="247" y="1579"/>
                    <a:pt x="291" y="1579"/>
                  </a:cubicBezTo>
                  <a:cubicBezTo>
                    <a:pt x="379" y="1579"/>
                    <a:pt x="464" y="1533"/>
                    <a:pt x="511" y="1451"/>
                  </a:cubicBezTo>
                  <a:lnTo>
                    <a:pt x="1129" y="382"/>
                  </a:lnTo>
                  <a:cubicBezTo>
                    <a:pt x="1199" y="260"/>
                    <a:pt x="1158" y="104"/>
                    <a:pt x="1036" y="34"/>
                  </a:cubicBezTo>
                  <a:cubicBezTo>
                    <a:pt x="996" y="11"/>
                    <a:pt x="952" y="0"/>
                    <a:pt x="9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1"/>
            <p:cNvSpPr/>
            <p:nvPr/>
          </p:nvSpPr>
          <p:spPr>
            <a:xfrm>
              <a:off x="11846500" y="614725"/>
              <a:ext cx="12750" cy="43625"/>
            </a:xfrm>
            <a:custGeom>
              <a:avLst/>
              <a:gdLst/>
              <a:ahLst/>
              <a:cxnLst/>
              <a:rect l="l" t="t" r="r" b="b"/>
              <a:pathLst>
                <a:path w="510" h="1745" extrusionOk="0">
                  <a:moveTo>
                    <a:pt x="253" y="1"/>
                  </a:moveTo>
                  <a:cubicBezTo>
                    <a:pt x="114" y="1"/>
                    <a:pt x="1" y="114"/>
                    <a:pt x="1" y="254"/>
                  </a:cubicBezTo>
                  <a:lnTo>
                    <a:pt x="1" y="1490"/>
                  </a:lnTo>
                  <a:cubicBezTo>
                    <a:pt x="1" y="1630"/>
                    <a:pt x="114" y="1745"/>
                    <a:pt x="255" y="1745"/>
                  </a:cubicBezTo>
                  <a:cubicBezTo>
                    <a:pt x="396" y="1745"/>
                    <a:pt x="510" y="1630"/>
                    <a:pt x="510" y="1490"/>
                  </a:cubicBezTo>
                  <a:lnTo>
                    <a:pt x="510" y="255"/>
                  </a:lnTo>
                  <a:cubicBezTo>
                    <a:pt x="510" y="114"/>
                    <a:pt x="396" y="1"/>
                    <a:pt x="255" y="1"/>
                  </a:cubicBezTo>
                  <a:cubicBezTo>
                    <a:pt x="254" y="1"/>
                    <a:pt x="25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1"/>
            <p:cNvSpPr/>
            <p:nvPr/>
          </p:nvSpPr>
          <p:spPr>
            <a:xfrm>
              <a:off x="11906400" y="598425"/>
              <a:ext cx="30000" cy="39500"/>
            </a:xfrm>
            <a:custGeom>
              <a:avLst/>
              <a:gdLst/>
              <a:ahLst/>
              <a:cxnLst/>
              <a:rect l="l" t="t" r="r" b="b"/>
              <a:pathLst>
                <a:path w="1200" h="1580" extrusionOk="0">
                  <a:moveTo>
                    <a:pt x="291" y="1"/>
                  </a:moveTo>
                  <a:cubicBezTo>
                    <a:pt x="248" y="1"/>
                    <a:pt x="204" y="12"/>
                    <a:pt x="165" y="34"/>
                  </a:cubicBezTo>
                  <a:cubicBezTo>
                    <a:pt x="43" y="104"/>
                    <a:pt x="1" y="260"/>
                    <a:pt x="70" y="382"/>
                  </a:cubicBezTo>
                  <a:lnTo>
                    <a:pt x="689" y="1451"/>
                  </a:lnTo>
                  <a:cubicBezTo>
                    <a:pt x="736" y="1533"/>
                    <a:pt x="822" y="1579"/>
                    <a:pt x="909" y="1579"/>
                  </a:cubicBezTo>
                  <a:cubicBezTo>
                    <a:pt x="953" y="1579"/>
                    <a:pt x="996" y="1568"/>
                    <a:pt x="1036" y="1544"/>
                  </a:cubicBezTo>
                  <a:cubicBezTo>
                    <a:pt x="1158" y="1475"/>
                    <a:pt x="1199" y="1319"/>
                    <a:pt x="1129" y="1197"/>
                  </a:cubicBezTo>
                  <a:lnTo>
                    <a:pt x="511" y="128"/>
                  </a:lnTo>
                  <a:cubicBezTo>
                    <a:pt x="464" y="46"/>
                    <a:pt x="378" y="1"/>
                    <a:pt x="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1"/>
            <p:cNvSpPr/>
            <p:nvPr/>
          </p:nvSpPr>
          <p:spPr>
            <a:xfrm>
              <a:off x="11950900" y="553900"/>
              <a:ext cx="41300" cy="28200"/>
            </a:xfrm>
            <a:custGeom>
              <a:avLst/>
              <a:gdLst/>
              <a:ahLst/>
              <a:cxnLst/>
              <a:rect l="l" t="t" r="r" b="b"/>
              <a:pathLst>
                <a:path w="1652" h="1128" extrusionOk="0">
                  <a:moveTo>
                    <a:pt x="292" y="1"/>
                  </a:moveTo>
                  <a:cubicBezTo>
                    <a:pt x="204" y="1"/>
                    <a:pt x="119" y="46"/>
                    <a:pt x="71" y="128"/>
                  </a:cubicBezTo>
                  <a:cubicBezTo>
                    <a:pt x="1" y="250"/>
                    <a:pt x="43" y="405"/>
                    <a:pt x="165" y="476"/>
                  </a:cubicBezTo>
                  <a:lnTo>
                    <a:pt x="1234" y="1094"/>
                  </a:lnTo>
                  <a:cubicBezTo>
                    <a:pt x="1274" y="1117"/>
                    <a:pt x="1318" y="1128"/>
                    <a:pt x="1361" y="1128"/>
                  </a:cubicBezTo>
                  <a:cubicBezTo>
                    <a:pt x="1449" y="1128"/>
                    <a:pt x="1535" y="1082"/>
                    <a:pt x="1582" y="1001"/>
                  </a:cubicBezTo>
                  <a:cubicBezTo>
                    <a:pt x="1652" y="879"/>
                    <a:pt x="1610" y="723"/>
                    <a:pt x="1489" y="653"/>
                  </a:cubicBezTo>
                  <a:lnTo>
                    <a:pt x="418" y="35"/>
                  </a:lnTo>
                  <a:cubicBezTo>
                    <a:pt x="379" y="12"/>
                    <a:pt x="335" y="1"/>
                    <a:pt x="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1"/>
            <p:cNvSpPr/>
            <p:nvPr/>
          </p:nvSpPr>
          <p:spPr>
            <a:xfrm>
              <a:off x="11968100" y="493100"/>
              <a:ext cx="43650" cy="12750"/>
            </a:xfrm>
            <a:custGeom>
              <a:avLst/>
              <a:gdLst/>
              <a:ahLst/>
              <a:cxnLst/>
              <a:rect l="l" t="t" r="r" b="b"/>
              <a:pathLst>
                <a:path w="1746" h="510" extrusionOk="0">
                  <a:moveTo>
                    <a:pt x="256" y="0"/>
                  </a:moveTo>
                  <a:cubicBezTo>
                    <a:pt x="114" y="0"/>
                    <a:pt x="1" y="115"/>
                    <a:pt x="1" y="255"/>
                  </a:cubicBezTo>
                  <a:cubicBezTo>
                    <a:pt x="1" y="396"/>
                    <a:pt x="114" y="509"/>
                    <a:pt x="256" y="509"/>
                  </a:cubicBezTo>
                  <a:lnTo>
                    <a:pt x="1490" y="509"/>
                  </a:lnTo>
                  <a:cubicBezTo>
                    <a:pt x="1632" y="509"/>
                    <a:pt x="1745" y="396"/>
                    <a:pt x="1745" y="255"/>
                  </a:cubicBezTo>
                  <a:cubicBezTo>
                    <a:pt x="1745" y="115"/>
                    <a:pt x="1632" y="0"/>
                    <a:pt x="14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1"/>
            <p:cNvSpPr/>
            <p:nvPr/>
          </p:nvSpPr>
          <p:spPr>
            <a:xfrm>
              <a:off x="11950900" y="416850"/>
              <a:ext cx="41300" cy="28200"/>
            </a:xfrm>
            <a:custGeom>
              <a:avLst/>
              <a:gdLst/>
              <a:ahLst/>
              <a:cxnLst/>
              <a:rect l="l" t="t" r="r" b="b"/>
              <a:pathLst>
                <a:path w="1652" h="1128" extrusionOk="0">
                  <a:moveTo>
                    <a:pt x="1362" y="1"/>
                  </a:moveTo>
                  <a:cubicBezTo>
                    <a:pt x="1319" y="1"/>
                    <a:pt x="1275" y="12"/>
                    <a:pt x="1234" y="35"/>
                  </a:cubicBezTo>
                  <a:lnTo>
                    <a:pt x="165" y="653"/>
                  </a:lnTo>
                  <a:cubicBezTo>
                    <a:pt x="43" y="723"/>
                    <a:pt x="1" y="878"/>
                    <a:pt x="72" y="1001"/>
                  </a:cubicBezTo>
                  <a:cubicBezTo>
                    <a:pt x="119" y="1082"/>
                    <a:pt x="205" y="1127"/>
                    <a:pt x="293" y="1127"/>
                  </a:cubicBezTo>
                  <a:cubicBezTo>
                    <a:pt x="336" y="1127"/>
                    <a:pt x="379" y="1116"/>
                    <a:pt x="418" y="1094"/>
                  </a:cubicBezTo>
                  <a:lnTo>
                    <a:pt x="1489" y="475"/>
                  </a:lnTo>
                  <a:cubicBezTo>
                    <a:pt x="1611" y="406"/>
                    <a:pt x="1652" y="250"/>
                    <a:pt x="1582" y="128"/>
                  </a:cubicBezTo>
                  <a:cubicBezTo>
                    <a:pt x="1535" y="46"/>
                    <a:pt x="1450" y="1"/>
                    <a:pt x="1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1"/>
            <p:cNvSpPr/>
            <p:nvPr/>
          </p:nvSpPr>
          <p:spPr>
            <a:xfrm>
              <a:off x="11906400" y="361050"/>
              <a:ext cx="30025" cy="39475"/>
            </a:xfrm>
            <a:custGeom>
              <a:avLst/>
              <a:gdLst/>
              <a:ahLst/>
              <a:cxnLst/>
              <a:rect l="l" t="t" r="r" b="b"/>
              <a:pathLst>
                <a:path w="1201" h="1579" extrusionOk="0">
                  <a:moveTo>
                    <a:pt x="911" y="0"/>
                  </a:moveTo>
                  <a:cubicBezTo>
                    <a:pt x="823" y="0"/>
                    <a:pt x="737" y="46"/>
                    <a:pt x="690" y="127"/>
                  </a:cubicBezTo>
                  <a:lnTo>
                    <a:pt x="72" y="1198"/>
                  </a:lnTo>
                  <a:cubicBezTo>
                    <a:pt x="1" y="1318"/>
                    <a:pt x="43" y="1474"/>
                    <a:pt x="165" y="1545"/>
                  </a:cubicBezTo>
                  <a:cubicBezTo>
                    <a:pt x="204" y="1568"/>
                    <a:pt x="248" y="1579"/>
                    <a:pt x="291" y="1579"/>
                  </a:cubicBezTo>
                  <a:cubicBezTo>
                    <a:pt x="379" y="1579"/>
                    <a:pt x="465" y="1533"/>
                    <a:pt x="513" y="1452"/>
                  </a:cubicBezTo>
                  <a:lnTo>
                    <a:pt x="1131" y="382"/>
                  </a:lnTo>
                  <a:cubicBezTo>
                    <a:pt x="1201" y="261"/>
                    <a:pt x="1158" y="105"/>
                    <a:pt x="1038" y="34"/>
                  </a:cubicBezTo>
                  <a:cubicBezTo>
                    <a:pt x="998" y="11"/>
                    <a:pt x="954" y="0"/>
                    <a:pt x="9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1"/>
            <p:cNvSpPr/>
            <p:nvPr/>
          </p:nvSpPr>
          <p:spPr>
            <a:xfrm>
              <a:off x="13053475" y="960550"/>
              <a:ext cx="133250" cy="546825"/>
            </a:xfrm>
            <a:custGeom>
              <a:avLst/>
              <a:gdLst/>
              <a:ahLst/>
              <a:cxnLst/>
              <a:rect l="l" t="t" r="r" b="b"/>
              <a:pathLst>
                <a:path w="5330" h="21873" extrusionOk="0">
                  <a:moveTo>
                    <a:pt x="0" y="1"/>
                  </a:moveTo>
                  <a:lnTo>
                    <a:pt x="4136" y="21872"/>
                  </a:lnTo>
                  <a:lnTo>
                    <a:pt x="5330" y="21872"/>
                  </a:lnTo>
                  <a:lnTo>
                    <a:pt x="11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1"/>
            <p:cNvSpPr/>
            <p:nvPr/>
          </p:nvSpPr>
          <p:spPr>
            <a:xfrm>
              <a:off x="12611275" y="625450"/>
              <a:ext cx="472075" cy="355575"/>
            </a:xfrm>
            <a:custGeom>
              <a:avLst/>
              <a:gdLst/>
              <a:ahLst/>
              <a:cxnLst/>
              <a:rect l="l" t="t" r="r" b="b"/>
              <a:pathLst>
                <a:path w="18883" h="14223" extrusionOk="0">
                  <a:moveTo>
                    <a:pt x="871" y="1"/>
                  </a:moveTo>
                  <a:lnTo>
                    <a:pt x="0" y="818"/>
                  </a:lnTo>
                  <a:lnTo>
                    <a:pt x="18011" y="14222"/>
                  </a:lnTo>
                  <a:lnTo>
                    <a:pt x="18882" y="13405"/>
                  </a:lnTo>
                  <a:lnTo>
                    <a:pt x="8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1"/>
            <p:cNvSpPr/>
            <p:nvPr/>
          </p:nvSpPr>
          <p:spPr>
            <a:xfrm>
              <a:off x="12759450" y="1418825"/>
              <a:ext cx="427275" cy="88550"/>
            </a:xfrm>
            <a:custGeom>
              <a:avLst/>
              <a:gdLst/>
              <a:ahLst/>
              <a:cxnLst/>
              <a:rect l="l" t="t" r="r" b="b"/>
              <a:pathLst>
                <a:path w="17091" h="3542" extrusionOk="0">
                  <a:moveTo>
                    <a:pt x="124" y="1"/>
                  </a:moveTo>
                  <a:cubicBezTo>
                    <a:pt x="56" y="1"/>
                    <a:pt x="1" y="57"/>
                    <a:pt x="1" y="126"/>
                  </a:cubicBezTo>
                  <a:lnTo>
                    <a:pt x="1" y="3541"/>
                  </a:lnTo>
                  <a:lnTo>
                    <a:pt x="17091" y="3541"/>
                  </a:lnTo>
                  <a:lnTo>
                    <a:pt x="17091" y="126"/>
                  </a:lnTo>
                  <a:cubicBezTo>
                    <a:pt x="17091" y="57"/>
                    <a:pt x="17034" y="1"/>
                    <a:pt x="169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1"/>
            <p:cNvSpPr/>
            <p:nvPr/>
          </p:nvSpPr>
          <p:spPr>
            <a:xfrm>
              <a:off x="12315325" y="619300"/>
              <a:ext cx="406225" cy="143025"/>
            </a:xfrm>
            <a:custGeom>
              <a:avLst/>
              <a:gdLst/>
              <a:ahLst/>
              <a:cxnLst/>
              <a:rect l="l" t="t" r="r" b="b"/>
              <a:pathLst>
                <a:path w="16249" h="5721" extrusionOk="0">
                  <a:moveTo>
                    <a:pt x="209" y="1"/>
                  </a:moveTo>
                  <a:cubicBezTo>
                    <a:pt x="94" y="1"/>
                    <a:pt x="1" y="94"/>
                    <a:pt x="1" y="208"/>
                  </a:cubicBezTo>
                  <a:lnTo>
                    <a:pt x="1" y="5720"/>
                  </a:lnTo>
                  <a:lnTo>
                    <a:pt x="16248" y="5720"/>
                  </a:lnTo>
                  <a:lnTo>
                    <a:pt x="16248" y="208"/>
                  </a:lnTo>
                  <a:cubicBezTo>
                    <a:pt x="16248" y="94"/>
                    <a:pt x="16155" y="1"/>
                    <a:pt x="16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1"/>
            <p:cNvSpPr/>
            <p:nvPr/>
          </p:nvSpPr>
          <p:spPr>
            <a:xfrm>
              <a:off x="13042450" y="948700"/>
              <a:ext cx="47525" cy="45725"/>
            </a:xfrm>
            <a:custGeom>
              <a:avLst/>
              <a:gdLst/>
              <a:ahLst/>
              <a:cxnLst/>
              <a:rect l="l" t="t" r="r" b="b"/>
              <a:pathLst>
                <a:path w="1901" h="1829" extrusionOk="0">
                  <a:moveTo>
                    <a:pt x="987" y="1"/>
                  </a:moveTo>
                  <a:cubicBezTo>
                    <a:pt x="616" y="1"/>
                    <a:pt x="283" y="223"/>
                    <a:pt x="141" y="565"/>
                  </a:cubicBezTo>
                  <a:cubicBezTo>
                    <a:pt x="0" y="907"/>
                    <a:pt x="77" y="1300"/>
                    <a:pt x="339" y="1561"/>
                  </a:cubicBezTo>
                  <a:cubicBezTo>
                    <a:pt x="514" y="1736"/>
                    <a:pt x="748" y="1829"/>
                    <a:pt x="985" y="1829"/>
                  </a:cubicBezTo>
                  <a:cubicBezTo>
                    <a:pt x="1103" y="1829"/>
                    <a:pt x="1222" y="1806"/>
                    <a:pt x="1336" y="1759"/>
                  </a:cubicBezTo>
                  <a:cubicBezTo>
                    <a:pt x="1678" y="1618"/>
                    <a:pt x="1900" y="1285"/>
                    <a:pt x="1900" y="916"/>
                  </a:cubicBezTo>
                  <a:cubicBezTo>
                    <a:pt x="1900" y="409"/>
                    <a:pt x="1491" y="1"/>
                    <a:pt x="9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1"/>
            <p:cNvSpPr/>
            <p:nvPr/>
          </p:nvSpPr>
          <p:spPr>
            <a:xfrm>
              <a:off x="11054900" y="1799050"/>
              <a:ext cx="221575" cy="747125"/>
            </a:xfrm>
            <a:custGeom>
              <a:avLst/>
              <a:gdLst/>
              <a:ahLst/>
              <a:cxnLst/>
              <a:rect l="l" t="t" r="r" b="b"/>
              <a:pathLst>
                <a:path w="8863" h="29885" extrusionOk="0">
                  <a:moveTo>
                    <a:pt x="7866" y="1"/>
                  </a:moveTo>
                  <a:cubicBezTo>
                    <a:pt x="7463" y="1"/>
                    <a:pt x="7097" y="271"/>
                    <a:pt x="6990" y="679"/>
                  </a:cubicBezTo>
                  <a:lnTo>
                    <a:pt x="141" y="28761"/>
                  </a:lnTo>
                  <a:cubicBezTo>
                    <a:pt x="1" y="29333"/>
                    <a:pt x="434" y="29884"/>
                    <a:pt x="1024" y="29884"/>
                  </a:cubicBezTo>
                  <a:cubicBezTo>
                    <a:pt x="1441" y="29884"/>
                    <a:pt x="1805" y="29598"/>
                    <a:pt x="1905" y="29192"/>
                  </a:cubicBezTo>
                  <a:lnTo>
                    <a:pt x="8753" y="1109"/>
                  </a:lnTo>
                  <a:cubicBezTo>
                    <a:pt x="8862" y="627"/>
                    <a:pt x="8564" y="144"/>
                    <a:pt x="8083" y="27"/>
                  </a:cubicBezTo>
                  <a:cubicBezTo>
                    <a:pt x="8010" y="9"/>
                    <a:pt x="7938" y="1"/>
                    <a:pt x="78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1"/>
            <p:cNvSpPr/>
            <p:nvPr/>
          </p:nvSpPr>
          <p:spPr>
            <a:xfrm>
              <a:off x="11724900" y="1799050"/>
              <a:ext cx="221525" cy="747125"/>
            </a:xfrm>
            <a:custGeom>
              <a:avLst/>
              <a:gdLst/>
              <a:ahLst/>
              <a:cxnLst/>
              <a:rect l="l" t="t" r="r" b="b"/>
              <a:pathLst>
                <a:path w="8861" h="29885" extrusionOk="0">
                  <a:moveTo>
                    <a:pt x="997" y="1"/>
                  </a:moveTo>
                  <a:cubicBezTo>
                    <a:pt x="925" y="1"/>
                    <a:pt x="853" y="9"/>
                    <a:pt x="780" y="27"/>
                  </a:cubicBezTo>
                  <a:cubicBezTo>
                    <a:pt x="299" y="144"/>
                    <a:pt x="1" y="627"/>
                    <a:pt x="110" y="1109"/>
                  </a:cubicBezTo>
                  <a:lnTo>
                    <a:pt x="6959" y="29192"/>
                  </a:lnTo>
                  <a:cubicBezTo>
                    <a:pt x="7058" y="29598"/>
                    <a:pt x="7422" y="29884"/>
                    <a:pt x="7840" y="29884"/>
                  </a:cubicBezTo>
                  <a:lnTo>
                    <a:pt x="7840" y="29884"/>
                  </a:lnTo>
                  <a:cubicBezTo>
                    <a:pt x="8429" y="29884"/>
                    <a:pt x="8861" y="29333"/>
                    <a:pt x="8722" y="28761"/>
                  </a:cubicBezTo>
                  <a:lnTo>
                    <a:pt x="1874" y="679"/>
                  </a:lnTo>
                  <a:cubicBezTo>
                    <a:pt x="1767" y="271"/>
                    <a:pt x="1400" y="1"/>
                    <a:pt x="997" y="1"/>
                  </a:cubicBezTo>
                  <a:close/>
                  <a:moveTo>
                    <a:pt x="7840" y="29884"/>
                  </a:moveTo>
                  <a:cubicBezTo>
                    <a:pt x="7840" y="29884"/>
                    <a:pt x="7840" y="29884"/>
                    <a:pt x="7839" y="29884"/>
                  </a:cubicBezTo>
                  <a:lnTo>
                    <a:pt x="7841" y="29884"/>
                  </a:lnTo>
                  <a:cubicBezTo>
                    <a:pt x="7841" y="29884"/>
                    <a:pt x="7840" y="29884"/>
                    <a:pt x="7840" y="298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1"/>
            <p:cNvSpPr/>
            <p:nvPr/>
          </p:nvSpPr>
          <p:spPr>
            <a:xfrm>
              <a:off x="10910725" y="1733175"/>
              <a:ext cx="221550" cy="747150"/>
            </a:xfrm>
            <a:custGeom>
              <a:avLst/>
              <a:gdLst/>
              <a:ahLst/>
              <a:cxnLst/>
              <a:rect l="l" t="t" r="r" b="b"/>
              <a:pathLst>
                <a:path w="8862" h="29886" extrusionOk="0">
                  <a:moveTo>
                    <a:pt x="7867" y="1"/>
                  </a:moveTo>
                  <a:cubicBezTo>
                    <a:pt x="7463" y="1"/>
                    <a:pt x="7095" y="271"/>
                    <a:pt x="6988" y="680"/>
                  </a:cubicBezTo>
                  <a:lnTo>
                    <a:pt x="140" y="28762"/>
                  </a:lnTo>
                  <a:cubicBezTo>
                    <a:pt x="0" y="29334"/>
                    <a:pt x="434" y="29884"/>
                    <a:pt x="1022" y="29885"/>
                  </a:cubicBezTo>
                  <a:cubicBezTo>
                    <a:pt x="1440" y="29884"/>
                    <a:pt x="1804" y="29598"/>
                    <a:pt x="1903" y="29191"/>
                  </a:cubicBezTo>
                  <a:lnTo>
                    <a:pt x="8753" y="1110"/>
                  </a:lnTo>
                  <a:cubicBezTo>
                    <a:pt x="8862" y="626"/>
                    <a:pt x="8564" y="144"/>
                    <a:pt x="8082" y="26"/>
                  </a:cubicBezTo>
                  <a:cubicBezTo>
                    <a:pt x="8010" y="9"/>
                    <a:pt x="7938" y="1"/>
                    <a:pt x="7867" y="1"/>
                  </a:cubicBezTo>
                  <a:close/>
                </a:path>
              </a:pathLst>
            </a:custGeom>
            <a:solidFill>
              <a:srgbClr val="7383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1"/>
            <p:cNvSpPr/>
            <p:nvPr/>
          </p:nvSpPr>
          <p:spPr>
            <a:xfrm>
              <a:off x="11580450" y="1732850"/>
              <a:ext cx="221800" cy="747475"/>
            </a:xfrm>
            <a:custGeom>
              <a:avLst/>
              <a:gdLst/>
              <a:ahLst/>
              <a:cxnLst/>
              <a:rect l="l" t="t" r="r" b="b"/>
              <a:pathLst>
                <a:path w="8872" h="29899" extrusionOk="0">
                  <a:moveTo>
                    <a:pt x="1003" y="0"/>
                  </a:moveTo>
                  <a:cubicBezTo>
                    <a:pt x="932" y="0"/>
                    <a:pt x="859" y="9"/>
                    <a:pt x="786" y="26"/>
                  </a:cubicBezTo>
                  <a:cubicBezTo>
                    <a:pt x="299" y="146"/>
                    <a:pt x="1" y="636"/>
                    <a:pt x="120" y="1123"/>
                  </a:cubicBezTo>
                  <a:lnTo>
                    <a:pt x="6968" y="29204"/>
                  </a:lnTo>
                  <a:cubicBezTo>
                    <a:pt x="7069" y="29611"/>
                    <a:pt x="7432" y="29897"/>
                    <a:pt x="7850" y="29898"/>
                  </a:cubicBezTo>
                  <a:cubicBezTo>
                    <a:pt x="8438" y="29898"/>
                    <a:pt x="8871" y="29347"/>
                    <a:pt x="8733" y="28775"/>
                  </a:cubicBezTo>
                  <a:lnTo>
                    <a:pt x="1883" y="693"/>
                  </a:lnTo>
                  <a:cubicBezTo>
                    <a:pt x="1782" y="278"/>
                    <a:pt x="1411" y="0"/>
                    <a:pt x="10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1"/>
            <p:cNvSpPr/>
            <p:nvPr/>
          </p:nvSpPr>
          <p:spPr>
            <a:xfrm>
              <a:off x="10741850" y="792675"/>
              <a:ext cx="1189425" cy="1108275"/>
            </a:xfrm>
            <a:custGeom>
              <a:avLst/>
              <a:gdLst/>
              <a:ahLst/>
              <a:cxnLst/>
              <a:rect l="l" t="t" r="r" b="b"/>
              <a:pathLst>
                <a:path w="47577" h="44331" extrusionOk="0">
                  <a:moveTo>
                    <a:pt x="18692" y="1"/>
                  </a:moveTo>
                  <a:cubicBezTo>
                    <a:pt x="10760" y="1"/>
                    <a:pt x="2779" y="2170"/>
                    <a:pt x="1846" y="7036"/>
                  </a:cubicBezTo>
                  <a:cubicBezTo>
                    <a:pt x="0" y="16657"/>
                    <a:pt x="7909" y="31943"/>
                    <a:pt x="7909" y="35633"/>
                  </a:cubicBezTo>
                  <a:cubicBezTo>
                    <a:pt x="7909" y="39324"/>
                    <a:pt x="8303" y="44330"/>
                    <a:pt x="13444" y="44330"/>
                  </a:cubicBezTo>
                  <a:lnTo>
                    <a:pt x="41806" y="44330"/>
                  </a:lnTo>
                  <a:cubicBezTo>
                    <a:pt x="46549" y="44330"/>
                    <a:pt x="47576" y="37196"/>
                    <a:pt x="41806" y="36346"/>
                  </a:cubicBezTo>
                  <a:cubicBezTo>
                    <a:pt x="37372" y="35694"/>
                    <a:pt x="34661" y="34842"/>
                    <a:pt x="32420" y="33787"/>
                  </a:cubicBezTo>
                  <a:cubicBezTo>
                    <a:pt x="28695" y="32035"/>
                    <a:pt x="37296" y="13097"/>
                    <a:pt x="35189" y="5718"/>
                  </a:cubicBezTo>
                  <a:cubicBezTo>
                    <a:pt x="34146" y="2071"/>
                    <a:pt x="26442" y="1"/>
                    <a:pt x="18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1"/>
            <p:cNvSpPr/>
            <p:nvPr/>
          </p:nvSpPr>
          <p:spPr>
            <a:xfrm>
              <a:off x="11432475" y="1251300"/>
              <a:ext cx="1333175" cy="534850"/>
            </a:xfrm>
            <a:custGeom>
              <a:avLst/>
              <a:gdLst/>
              <a:ahLst/>
              <a:cxnLst/>
              <a:rect l="l" t="t" r="r" b="b"/>
              <a:pathLst>
                <a:path w="53327" h="21394" extrusionOk="0">
                  <a:moveTo>
                    <a:pt x="52737" y="0"/>
                  </a:moveTo>
                  <a:cubicBezTo>
                    <a:pt x="52411" y="0"/>
                    <a:pt x="51721" y="434"/>
                    <a:pt x="51001" y="940"/>
                  </a:cubicBezTo>
                  <a:cubicBezTo>
                    <a:pt x="49990" y="1650"/>
                    <a:pt x="48909" y="2513"/>
                    <a:pt x="48682" y="2514"/>
                  </a:cubicBezTo>
                  <a:cubicBezTo>
                    <a:pt x="48682" y="2514"/>
                    <a:pt x="48682" y="2514"/>
                    <a:pt x="48681" y="2514"/>
                  </a:cubicBezTo>
                  <a:cubicBezTo>
                    <a:pt x="48220" y="2514"/>
                    <a:pt x="22217" y="160"/>
                    <a:pt x="20515" y="40"/>
                  </a:cubicBezTo>
                  <a:cubicBezTo>
                    <a:pt x="20502" y="39"/>
                    <a:pt x="20489" y="38"/>
                    <a:pt x="20475" y="38"/>
                  </a:cubicBezTo>
                  <a:cubicBezTo>
                    <a:pt x="18635" y="38"/>
                    <a:pt x="7476" y="7752"/>
                    <a:pt x="2874" y="13892"/>
                  </a:cubicBezTo>
                  <a:cubicBezTo>
                    <a:pt x="1" y="17725"/>
                    <a:pt x="2786" y="21394"/>
                    <a:pt x="5681" y="21394"/>
                  </a:cubicBezTo>
                  <a:cubicBezTo>
                    <a:pt x="5930" y="21394"/>
                    <a:pt x="6179" y="21367"/>
                    <a:pt x="6426" y="21310"/>
                  </a:cubicBezTo>
                  <a:cubicBezTo>
                    <a:pt x="13380" y="19721"/>
                    <a:pt x="20261" y="8266"/>
                    <a:pt x="21777" y="8266"/>
                  </a:cubicBezTo>
                  <a:cubicBezTo>
                    <a:pt x="21786" y="8266"/>
                    <a:pt x="21794" y="8266"/>
                    <a:pt x="21803" y="8267"/>
                  </a:cubicBezTo>
                  <a:cubicBezTo>
                    <a:pt x="22408" y="8322"/>
                    <a:pt x="24702" y="8455"/>
                    <a:pt x="28003" y="8455"/>
                  </a:cubicBezTo>
                  <a:cubicBezTo>
                    <a:pt x="32694" y="8455"/>
                    <a:pt x="39418" y="8186"/>
                    <a:pt x="46221" y="7039"/>
                  </a:cubicBezTo>
                  <a:cubicBezTo>
                    <a:pt x="46242" y="7036"/>
                    <a:pt x="46264" y="7034"/>
                    <a:pt x="46286" y="7034"/>
                  </a:cubicBezTo>
                  <a:cubicBezTo>
                    <a:pt x="46471" y="7034"/>
                    <a:pt x="46689" y="7153"/>
                    <a:pt x="46912" y="7285"/>
                  </a:cubicBezTo>
                  <a:cubicBezTo>
                    <a:pt x="47418" y="7577"/>
                    <a:pt x="47970" y="8028"/>
                    <a:pt x="48356" y="8028"/>
                  </a:cubicBezTo>
                  <a:cubicBezTo>
                    <a:pt x="48396" y="8028"/>
                    <a:pt x="48435" y="8023"/>
                    <a:pt x="48471" y="8012"/>
                  </a:cubicBezTo>
                  <a:cubicBezTo>
                    <a:pt x="49036" y="7848"/>
                    <a:pt x="53327" y="537"/>
                    <a:pt x="52886" y="54"/>
                  </a:cubicBezTo>
                  <a:cubicBezTo>
                    <a:pt x="52853" y="17"/>
                    <a:pt x="52802" y="0"/>
                    <a:pt x="52737" y="0"/>
                  </a:cubicBez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1"/>
            <p:cNvSpPr/>
            <p:nvPr/>
          </p:nvSpPr>
          <p:spPr>
            <a:xfrm>
              <a:off x="12549525" y="1218550"/>
              <a:ext cx="284500" cy="274200"/>
            </a:xfrm>
            <a:custGeom>
              <a:avLst/>
              <a:gdLst/>
              <a:ahLst/>
              <a:cxnLst/>
              <a:rect l="l" t="t" r="r" b="b"/>
              <a:pathLst>
                <a:path w="11380" h="10968" extrusionOk="0">
                  <a:moveTo>
                    <a:pt x="9557" y="1"/>
                  </a:moveTo>
                  <a:cubicBezTo>
                    <a:pt x="7770" y="1"/>
                    <a:pt x="3696" y="2967"/>
                    <a:pt x="3696" y="2967"/>
                  </a:cubicBezTo>
                  <a:lnTo>
                    <a:pt x="0" y="8557"/>
                  </a:lnTo>
                  <a:cubicBezTo>
                    <a:pt x="0" y="8557"/>
                    <a:pt x="2781" y="10968"/>
                    <a:pt x="3527" y="10968"/>
                  </a:cubicBezTo>
                  <a:cubicBezTo>
                    <a:pt x="3563" y="10968"/>
                    <a:pt x="3595" y="10962"/>
                    <a:pt x="3621" y="10950"/>
                  </a:cubicBezTo>
                  <a:cubicBezTo>
                    <a:pt x="4184" y="10691"/>
                    <a:pt x="11380" y="992"/>
                    <a:pt x="10078" y="131"/>
                  </a:cubicBezTo>
                  <a:cubicBezTo>
                    <a:pt x="9942" y="41"/>
                    <a:pt x="9765" y="1"/>
                    <a:pt x="95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1"/>
            <p:cNvSpPr/>
            <p:nvPr/>
          </p:nvSpPr>
          <p:spPr>
            <a:xfrm>
              <a:off x="12628225" y="1212725"/>
              <a:ext cx="194150" cy="297525"/>
            </a:xfrm>
            <a:custGeom>
              <a:avLst/>
              <a:gdLst/>
              <a:ahLst/>
              <a:cxnLst/>
              <a:rect l="l" t="t" r="r" b="b"/>
              <a:pathLst>
                <a:path w="7766" h="11901" extrusionOk="0">
                  <a:moveTo>
                    <a:pt x="7281" y="0"/>
                  </a:moveTo>
                  <a:cubicBezTo>
                    <a:pt x="7107" y="0"/>
                    <a:pt x="6938" y="87"/>
                    <a:pt x="6892" y="281"/>
                  </a:cubicBezTo>
                  <a:cubicBezTo>
                    <a:pt x="6412" y="2290"/>
                    <a:pt x="5397" y="4008"/>
                    <a:pt x="4303" y="5725"/>
                  </a:cubicBezTo>
                  <a:cubicBezTo>
                    <a:pt x="3087" y="7634"/>
                    <a:pt x="1812" y="9432"/>
                    <a:pt x="288" y="11115"/>
                  </a:cubicBezTo>
                  <a:cubicBezTo>
                    <a:pt x="0" y="11433"/>
                    <a:pt x="278" y="11901"/>
                    <a:pt x="592" y="11901"/>
                  </a:cubicBezTo>
                  <a:cubicBezTo>
                    <a:pt x="683" y="11901"/>
                    <a:pt x="776" y="11862"/>
                    <a:pt x="860" y="11769"/>
                  </a:cubicBezTo>
                  <a:cubicBezTo>
                    <a:pt x="2480" y="9977"/>
                    <a:pt x="3831" y="8063"/>
                    <a:pt x="5125" y="6032"/>
                  </a:cubicBezTo>
                  <a:cubicBezTo>
                    <a:pt x="6233" y="4291"/>
                    <a:pt x="7333" y="2499"/>
                    <a:pt x="7715" y="435"/>
                  </a:cubicBezTo>
                  <a:cubicBezTo>
                    <a:pt x="7766" y="163"/>
                    <a:pt x="7519" y="0"/>
                    <a:pt x="72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1"/>
            <p:cNvSpPr/>
            <p:nvPr/>
          </p:nvSpPr>
          <p:spPr>
            <a:xfrm>
              <a:off x="12640000" y="1263950"/>
              <a:ext cx="30225" cy="57900"/>
            </a:xfrm>
            <a:custGeom>
              <a:avLst/>
              <a:gdLst/>
              <a:ahLst/>
              <a:cxnLst/>
              <a:rect l="l" t="t" r="r" b="b"/>
              <a:pathLst>
                <a:path w="1209" h="2316" extrusionOk="0">
                  <a:moveTo>
                    <a:pt x="934" y="0"/>
                  </a:moveTo>
                  <a:cubicBezTo>
                    <a:pt x="921" y="0"/>
                    <a:pt x="908" y="2"/>
                    <a:pt x="895" y="5"/>
                  </a:cubicBezTo>
                  <a:cubicBezTo>
                    <a:pt x="0" y="229"/>
                    <a:pt x="120" y="1611"/>
                    <a:pt x="549" y="2193"/>
                  </a:cubicBezTo>
                  <a:cubicBezTo>
                    <a:pt x="612" y="2279"/>
                    <a:pt x="699" y="2316"/>
                    <a:pt x="788" y="2316"/>
                  </a:cubicBezTo>
                  <a:cubicBezTo>
                    <a:pt x="994" y="2316"/>
                    <a:pt x="1209" y="2122"/>
                    <a:pt x="1154" y="1895"/>
                  </a:cubicBezTo>
                  <a:cubicBezTo>
                    <a:pt x="1087" y="1612"/>
                    <a:pt x="960" y="1369"/>
                    <a:pt x="965" y="1071"/>
                  </a:cubicBezTo>
                  <a:cubicBezTo>
                    <a:pt x="970" y="773"/>
                    <a:pt x="1094" y="494"/>
                    <a:pt x="1116" y="197"/>
                  </a:cubicBezTo>
                  <a:cubicBezTo>
                    <a:pt x="1125" y="95"/>
                    <a:pt x="1035" y="0"/>
                    <a:pt x="9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1"/>
            <p:cNvSpPr/>
            <p:nvPr/>
          </p:nvSpPr>
          <p:spPr>
            <a:xfrm>
              <a:off x="12662650" y="1251425"/>
              <a:ext cx="30225" cy="57900"/>
            </a:xfrm>
            <a:custGeom>
              <a:avLst/>
              <a:gdLst/>
              <a:ahLst/>
              <a:cxnLst/>
              <a:rect l="l" t="t" r="r" b="b"/>
              <a:pathLst>
                <a:path w="1209" h="2316" extrusionOk="0">
                  <a:moveTo>
                    <a:pt x="933" y="1"/>
                  </a:moveTo>
                  <a:cubicBezTo>
                    <a:pt x="920" y="1"/>
                    <a:pt x="907" y="2"/>
                    <a:pt x="894" y="6"/>
                  </a:cubicBezTo>
                  <a:cubicBezTo>
                    <a:pt x="0" y="230"/>
                    <a:pt x="120" y="1611"/>
                    <a:pt x="549" y="2193"/>
                  </a:cubicBezTo>
                  <a:cubicBezTo>
                    <a:pt x="612" y="2279"/>
                    <a:pt x="700" y="2316"/>
                    <a:pt x="789" y="2316"/>
                  </a:cubicBezTo>
                  <a:cubicBezTo>
                    <a:pt x="995" y="2316"/>
                    <a:pt x="1209" y="2122"/>
                    <a:pt x="1154" y="1894"/>
                  </a:cubicBezTo>
                  <a:cubicBezTo>
                    <a:pt x="1086" y="1613"/>
                    <a:pt x="961" y="1370"/>
                    <a:pt x="965" y="1072"/>
                  </a:cubicBezTo>
                  <a:cubicBezTo>
                    <a:pt x="969" y="774"/>
                    <a:pt x="1094" y="494"/>
                    <a:pt x="1116" y="198"/>
                  </a:cubicBezTo>
                  <a:cubicBezTo>
                    <a:pt x="1124" y="95"/>
                    <a:pt x="1034" y="1"/>
                    <a:pt x="9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1"/>
            <p:cNvSpPr/>
            <p:nvPr/>
          </p:nvSpPr>
          <p:spPr>
            <a:xfrm>
              <a:off x="12685300" y="1238875"/>
              <a:ext cx="30225" cy="57950"/>
            </a:xfrm>
            <a:custGeom>
              <a:avLst/>
              <a:gdLst/>
              <a:ahLst/>
              <a:cxnLst/>
              <a:rect l="l" t="t" r="r" b="b"/>
              <a:pathLst>
                <a:path w="1209" h="2318" extrusionOk="0">
                  <a:moveTo>
                    <a:pt x="933" y="1"/>
                  </a:moveTo>
                  <a:cubicBezTo>
                    <a:pt x="920" y="1"/>
                    <a:pt x="907" y="2"/>
                    <a:pt x="894" y="6"/>
                  </a:cubicBezTo>
                  <a:cubicBezTo>
                    <a:pt x="1" y="231"/>
                    <a:pt x="120" y="1613"/>
                    <a:pt x="549" y="2195"/>
                  </a:cubicBezTo>
                  <a:cubicBezTo>
                    <a:pt x="612" y="2281"/>
                    <a:pt x="700" y="2317"/>
                    <a:pt x="789" y="2317"/>
                  </a:cubicBezTo>
                  <a:cubicBezTo>
                    <a:pt x="995" y="2317"/>
                    <a:pt x="1209" y="2124"/>
                    <a:pt x="1154" y="1895"/>
                  </a:cubicBezTo>
                  <a:cubicBezTo>
                    <a:pt x="1087" y="1615"/>
                    <a:pt x="961" y="1370"/>
                    <a:pt x="965" y="1072"/>
                  </a:cubicBezTo>
                  <a:cubicBezTo>
                    <a:pt x="971" y="774"/>
                    <a:pt x="1095" y="495"/>
                    <a:pt x="1116" y="198"/>
                  </a:cubicBezTo>
                  <a:cubicBezTo>
                    <a:pt x="1124" y="96"/>
                    <a:pt x="1034" y="1"/>
                    <a:pt x="9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1"/>
            <p:cNvSpPr/>
            <p:nvPr/>
          </p:nvSpPr>
          <p:spPr>
            <a:xfrm>
              <a:off x="11429050" y="1236575"/>
              <a:ext cx="1226275" cy="552850"/>
            </a:xfrm>
            <a:custGeom>
              <a:avLst/>
              <a:gdLst/>
              <a:ahLst/>
              <a:cxnLst/>
              <a:rect l="l" t="t" r="r" b="b"/>
              <a:pathLst>
                <a:path w="49051" h="22114" extrusionOk="0">
                  <a:moveTo>
                    <a:pt x="23417" y="0"/>
                  </a:moveTo>
                  <a:cubicBezTo>
                    <a:pt x="21826" y="0"/>
                    <a:pt x="20702" y="38"/>
                    <a:pt x="20319" y="125"/>
                  </a:cubicBezTo>
                  <a:cubicBezTo>
                    <a:pt x="18149" y="621"/>
                    <a:pt x="9820" y="6438"/>
                    <a:pt x="4212" y="12535"/>
                  </a:cubicBezTo>
                  <a:cubicBezTo>
                    <a:pt x="1" y="17113"/>
                    <a:pt x="1397" y="22114"/>
                    <a:pt x="5686" y="22114"/>
                  </a:cubicBezTo>
                  <a:cubicBezTo>
                    <a:pt x="7256" y="22114"/>
                    <a:pt x="9214" y="21444"/>
                    <a:pt x="11426" y="19838"/>
                  </a:cubicBezTo>
                  <a:cubicBezTo>
                    <a:pt x="15945" y="16557"/>
                    <a:pt x="21717" y="9494"/>
                    <a:pt x="21717" y="9494"/>
                  </a:cubicBezTo>
                  <a:cubicBezTo>
                    <a:pt x="21717" y="9494"/>
                    <a:pt x="26087" y="9605"/>
                    <a:pt x="31104" y="9605"/>
                  </a:cubicBezTo>
                  <a:cubicBezTo>
                    <a:pt x="36616" y="9605"/>
                    <a:pt x="42909" y="9472"/>
                    <a:pt x="45045" y="8913"/>
                  </a:cubicBezTo>
                  <a:cubicBezTo>
                    <a:pt x="45045" y="8913"/>
                    <a:pt x="49051" y="5083"/>
                    <a:pt x="48502" y="1216"/>
                  </a:cubicBezTo>
                  <a:cubicBezTo>
                    <a:pt x="48446" y="820"/>
                    <a:pt x="30842" y="0"/>
                    <a:pt x="23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1"/>
            <p:cNvSpPr/>
            <p:nvPr/>
          </p:nvSpPr>
          <p:spPr>
            <a:xfrm>
              <a:off x="11438025" y="1244275"/>
              <a:ext cx="1363700" cy="505200"/>
            </a:xfrm>
            <a:custGeom>
              <a:avLst/>
              <a:gdLst/>
              <a:ahLst/>
              <a:cxnLst/>
              <a:rect l="l" t="t" r="r" b="b"/>
              <a:pathLst>
                <a:path w="54548" h="20208" extrusionOk="0">
                  <a:moveTo>
                    <a:pt x="21767" y="0"/>
                  </a:moveTo>
                  <a:cubicBezTo>
                    <a:pt x="19760" y="0"/>
                    <a:pt x="8238" y="6785"/>
                    <a:pt x="3243" y="12509"/>
                  </a:cubicBezTo>
                  <a:cubicBezTo>
                    <a:pt x="0" y="16222"/>
                    <a:pt x="2746" y="20207"/>
                    <a:pt x="5736" y="20207"/>
                  </a:cubicBezTo>
                  <a:cubicBezTo>
                    <a:pt x="5901" y="20207"/>
                    <a:pt x="6067" y="20195"/>
                    <a:pt x="6233" y="20170"/>
                  </a:cubicBezTo>
                  <a:cubicBezTo>
                    <a:pt x="13249" y="19108"/>
                    <a:pt x="20920" y="8302"/>
                    <a:pt x="22487" y="8302"/>
                  </a:cubicBezTo>
                  <a:cubicBezTo>
                    <a:pt x="22504" y="8302"/>
                    <a:pt x="22521" y="8304"/>
                    <a:pt x="22536" y="8306"/>
                  </a:cubicBezTo>
                  <a:cubicBezTo>
                    <a:pt x="23597" y="8482"/>
                    <a:pt x="29920" y="9298"/>
                    <a:pt x="37819" y="9298"/>
                  </a:cubicBezTo>
                  <a:cubicBezTo>
                    <a:pt x="40720" y="9298"/>
                    <a:pt x="43834" y="9188"/>
                    <a:pt x="46978" y="8896"/>
                  </a:cubicBezTo>
                  <a:cubicBezTo>
                    <a:pt x="46990" y="8894"/>
                    <a:pt x="47001" y="8894"/>
                    <a:pt x="47013" y="8894"/>
                  </a:cubicBezTo>
                  <a:cubicBezTo>
                    <a:pt x="47204" y="8894"/>
                    <a:pt x="47425" y="9036"/>
                    <a:pt x="47650" y="9192"/>
                  </a:cubicBezTo>
                  <a:cubicBezTo>
                    <a:pt x="48146" y="9531"/>
                    <a:pt x="48679" y="10042"/>
                    <a:pt x="49068" y="10042"/>
                  </a:cubicBezTo>
                  <a:cubicBezTo>
                    <a:pt x="49097" y="10042"/>
                    <a:pt x="49124" y="10039"/>
                    <a:pt x="49151" y="10033"/>
                  </a:cubicBezTo>
                  <a:cubicBezTo>
                    <a:pt x="49724" y="9912"/>
                    <a:pt x="54548" y="2940"/>
                    <a:pt x="54144" y="2426"/>
                  </a:cubicBezTo>
                  <a:cubicBezTo>
                    <a:pt x="54108" y="2380"/>
                    <a:pt x="54048" y="2360"/>
                    <a:pt x="53969" y="2360"/>
                  </a:cubicBezTo>
                  <a:cubicBezTo>
                    <a:pt x="53630" y="2360"/>
                    <a:pt x="52931" y="2732"/>
                    <a:pt x="52199" y="3169"/>
                  </a:cubicBezTo>
                  <a:cubicBezTo>
                    <a:pt x="51147" y="3797"/>
                    <a:pt x="50017" y="4567"/>
                    <a:pt x="49776" y="4567"/>
                  </a:cubicBezTo>
                  <a:cubicBezTo>
                    <a:pt x="49774" y="4567"/>
                    <a:pt x="49772" y="4567"/>
                    <a:pt x="49770" y="4567"/>
                  </a:cubicBezTo>
                  <a:cubicBezTo>
                    <a:pt x="49356" y="4540"/>
                    <a:pt x="23555" y="254"/>
                    <a:pt x="21864" y="7"/>
                  </a:cubicBezTo>
                  <a:cubicBezTo>
                    <a:pt x="21835" y="2"/>
                    <a:pt x="21803" y="0"/>
                    <a:pt x="21767" y="0"/>
                  </a:cubicBez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1"/>
            <p:cNvSpPr/>
            <p:nvPr/>
          </p:nvSpPr>
          <p:spPr>
            <a:xfrm>
              <a:off x="12573725" y="1273300"/>
              <a:ext cx="297800" cy="262400"/>
            </a:xfrm>
            <a:custGeom>
              <a:avLst/>
              <a:gdLst/>
              <a:ahLst/>
              <a:cxnLst/>
              <a:rect l="l" t="t" r="r" b="b"/>
              <a:pathLst>
                <a:path w="11912" h="10496" extrusionOk="0">
                  <a:moveTo>
                    <a:pt x="10032" y="0"/>
                  </a:moveTo>
                  <a:cubicBezTo>
                    <a:pt x="8179" y="0"/>
                    <a:pt x="4102" y="2527"/>
                    <a:pt x="4102" y="2527"/>
                  </a:cubicBezTo>
                  <a:lnTo>
                    <a:pt x="1" y="7828"/>
                  </a:lnTo>
                  <a:cubicBezTo>
                    <a:pt x="1" y="7828"/>
                    <a:pt x="2651" y="10495"/>
                    <a:pt x="3362" y="10495"/>
                  </a:cubicBezTo>
                  <a:cubicBezTo>
                    <a:pt x="3389" y="10495"/>
                    <a:pt x="3413" y="10492"/>
                    <a:pt x="3434" y="10484"/>
                  </a:cubicBezTo>
                  <a:cubicBezTo>
                    <a:pt x="4014" y="10267"/>
                    <a:pt x="11911" y="1129"/>
                    <a:pt x="10676" y="174"/>
                  </a:cubicBezTo>
                  <a:cubicBezTo>
                    <a:pt x="10521" y="53"/>
                    <a:pt x="10299" y="0"/>
                    <a:pt x="100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1"/>
            <p:cNvSpPr/>
            <p:nvPr/>
          </p:nvSpPr>
          <p:spPr>
            <a:xfrm>
              <a:off x="12647100" y="1269200"/>
              <a:ext cx="214825" cy="284325"/>
            </a:xfrm>
            <a:custGeom>
              <a:avLst/>
              <a:gdLst/>
              <a:ahLst/>
              <a:cxnLst/>
              <a:rect l="l" t="t" r="r" b="b"/>
              <a:pathLst>
                <a:path w="8593" h="11373" extrusionOk="0">
                  <a:moveTo>
                    <a:pt x="8081" y="0"/>
                  </a:moveTo>
                  <a:cubicBezTo>
                    <a:pt x="7920" y="0"/>
                    <a:pt x="7766" y="77"/>
                    <a:pt x="7709" y="253"/>
                  </a:cubicBezTo>
                  <a:cubicBezTo>
                    <a:pt x="7081" y="2218"/>
                    <a:pt x="5942" y="3856"/>
                    <a:pt x="4723" y="5490"/>
                  </a:cubicBezTo>
                  <a:cubicBezTo>
                    <a:pt x="3369" y="7302"/>
                    <a:pt x="1965" y="9000"/>
                    <a:pt x="320" y="10565"/>
                  </a:cubicBezTo>
                  <a:cubicBezTo>
                    <a:pt x="1" y="10869"/>
                    <a:pt x="263" y="11372"/>
                    <a:pt x="587" y="11372"/>
                  </a:cubicBezTo>
                  <a:cubicBezTo>
                    <a:pt x="670" y="11372"/>
                    <a:pt x="758" y="11339"/>
                    <a:pt x="841" y="11260"/>
                  </a:cubicBezTo>
                  <a:cubicBezTo>
                    <a:pt x="2589" y="9596"/>
                    <a:pt x="4079" y="7787"/>
                    <a:pt x="5520" y="5856"/>
                  </a:cubicBezTo>
                  <a:cubicBezTo>
                    <a:pt x="6754" y="4202"/>
                    <a:pt x="7986" y="2498"/>
                    <a:pt x="8518" y="467"/>
                  </a:cubicBezTo>
                  <a:cubicBezTo>
                    <a:pt x="8592" y="185"/>
                    <a:pt x="8330" y="0"/>
                    <a:pt x="80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1"/>
            <p:cNvSpPr/>
            <p:nvPr/>
          </p:nvSpPr>
          <p:spPr>
            <a:xfrm>
              <a:off x="12676075" y="1309350"/>
              <a:ext cx="28275" cy="57525"/>
            </a:xfrm>
            <a:custGeom>
              <a:avLst/>
              <a:gdLst/>
              <a:ahLst/>
              <a:cxnLst/>
              <a:rect l="l" t="t" r="r" b="b"/>
              <a:pathLst>
                <a:path w="1131" h="2301" extrusionOk="0">
                  <a:moveTo>
                    <a:pt x="934" y="1"/>
                  </a:moveTo>
                  <a:cubicBezTo>
                    <a:pt x="925" y="1"/>
                    <a:pt x="916" y="1"/>
                    <a:pt x="906" y="3"/>
                  </a:cubicBezTo>
                  <a:cubicBezTo>
                    <a:pt x="0" y="160"/>
                    <a:pt x="16" y="1549"/>
                    <a:pt x="400" y="2160"/>
                  </a:cubicBezTo>
                  <a:cubicBezTo>
                    <a:pt x="462" y="2259"/>
                    <a:pt x="558" y="2301"/>
                    <a:pt x="656" y="2301"/>
                  </a:cubicBezTo>
                  <a:cubicBezTo>
                    <a:pt x="853" y="2301"/>
                    <a:pt x="1062" y="2129"/>
                    <a:pt x="1026" y="1907"/>
                  </a:cubicBezTo>
                  <a:cubicBezTo>
                    <a:pt x="979" y="1622"/>
                    <a:pt x="872" y="1369"/>
                    <a:pt x="898" y="1072"/>
                  </a:cubicBezTo>
                  <a:cubicBezTo>
                    <a:pt x="925" y="775"/>
                    <a:pt x="1069" y="506"/>
                    <a:pt x="1114" y="211"/>
                  </a:cubicBezTo>
                  <a:cubicBezTo>
                    <a:pt x="1131" y="106"/>
                    <a:pt x="1039" y="1"/>
                    <a:pt x="9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1"/>
            <p:cNvSpPr/>
            <p:nvPr/>
          </p:nvSpPr>
          <p:spPr>
            <a:xfrm>
              <a:off x="12699600" y="1298550"/>
              <a:ext cx="28275" cy="57525"/>
            </a:xfrm>
            <a:custGeom>
              <a:avLst/>
              <a:gdLst/>
              <a:ahLst/>
              <a:cxnLst/>
              <a:rect l="l" t="t" r="r" b="b"/>
              <a:pathLst>
                <a:path w="1131" h="2301" extrusionOk="0">
                  <a:moveTo>
                    <a:pt x="934" y="0"/>
                  </a:moveTo>
                  <a:cubicBezTo>
                    <a:pt x="925" y="0"/>
                    <a:pt x="916" y="1"/>
                    <a:pt x="907" y="3"/>
                  </a:cubicBezTo>
                  <a:cubicBezTo>
                    <a:pt x="0" y="161"/>
                    <a:pt x="16" y="1549"/>
                    <a:pt x="400" y="2160"/>
                  </a:cubicBezTo>
                  <a:cubicBezTo>
                    <a:pt x="462" y="2259"/>
                    <a:pt x="558" y="2301"/>
                    <a:pt x="656" y="2301"/>
                  </a:cubicBezTo>
                  <a:cubicBezTo>
                    <a:pt x="854" y="2301"/>
                    <a:pt x="1062" y="2129"/>
                    <a:pt x="1026" y="1907"/>
                  </a:cubicBezTo>
                  <a:cubicBezTo>
                    <a:pt x="979" y="1622"/>
                    <a:pt x="872" y="1370"/>
                    <a:pt x="899" y="1072"/>
                  </a:cubicBezTo>
                  <a:cubicBezTo>
                    <a:pt x="925" y="775"/>
                    <a:pt x="1069" y="506"/>
                    <a:pt x="1115" y="211"/>
                  </a:cubicBezTo>
                  <a:cubicBezTo>
                    <a:pt x="1131" y="106"/>
                    <a:pt x="1039" y="0"/>
                    <a:pt x="9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1"/>
            <p:cNvSpPr/>
            <p:nvPr/>
          </p:nvSpPr>
          <p:spPr>
            <a:xfrm>
              <a:off x="12723125" y="1287750"/>
              <a:ext cx="28275" cy="57525"/>
            </a:xfrm>
            <a:custGeom>
              <a:avLst/>
              <a:gdLst/>
              <a:ahLst/>
              <a:cxnLst/>
              <a:rect l="l" t="t" r="r" b="b"/>
              <a:pathLst>
                <a:path w="1131" h="2301" extrusionOk="0">
                  <a:moveTo>
                    <a:pt x="934" y="0"/>
                  </a:moveTo>
                  <a:cubicBezTo>
                    <a:pt x="925" y="0"/>
                    <a:pt x="916" y="1"/>
                    <a:pt x="907" y="3"/>
                  </a:cubicBezTo>
                  <a:cubicBezTo>
                    <a:pt x="0" y="160"/>
                    <a:pt x="15" y="1548"/>
                    <a:pt x="401" y="2160"/>
                  </a:cubicBezTo>
                  <a:cubicBezTo>
                    <a:pt x="463" y="2259"/>
                    <a:pt x="558" y="2301"/>
                    <a:pt x="656" y="2301"/>
                  </a:cubicBezTo>
                  <a:cubicBezTo>
                    <a:pt x="854" y="2301"/>
                    <a:pt x="1062" y="2129"/>
                    <a:pt x="1026" y="1907"/>
                  </a:cubicBezTo>
                  <a:cubicBezTo>
                    <a:pt x="979" y="1622"/>
                    <a:pt x="872" y="1370"/>
                    <a:pt x="899" y="1072"/>
                  </a:cubicBezTo>
                  <a:cubicBezTo>
                    <a:pt x="926" y="775"/>
                    <a:pt x="1070" y="506"/>
                    <a:pt x="1115" y="211"/>
                  </a:cubicBezTo>
                  <a:cubicBezTo>
                    <a:pt x="1131" y="106"/>
                    <a:pt x="1039" y="0"/>
                    <a:pt x="9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1"/>
            <p:cNvSpPr/>
            <p:nvPr/>
          </p:nvSpPr>
          <p:spPr>
            <a:xfrm>
              <a:off x="11307175" y="1232575"/>
              <a:ext cx="1377175" cy="562175"/>
            </a:xfrm>
            <a:custGeom>
              <a:avLst/>
              <a:gdLst/>
              <a:ahLst/>
              <a:cxnLst/>
              <a:rect l="l" t="t" r="r" b="b"/>
              <a:pathLst>
                <a:path w="55087" h="22487" extrusionOk="0">
                  <a:moveTo>
                    <a:pt x="26828" y="0"/>
                  </a:moveTo>
                  <a:cubicBezTo>
                    <a:pt x="26580" y="0"/>
                    <a:pt x="26394" y="9"/>
                    <a:pt x="26277" y="26"/>
                  </a:cubicBezTo>
                  <a:cubicBezTo>
                    <a:pt x="24076" y="361"/>
                    <a:pt x="233" y="15789"/>
                    <a:pt x="140" y="17471"/>
                  </a:cubicBezTo>
                  <a:cubicBezTo>
                    <a:pt x="1" y="19991"/>
                    <a:pt x="4051" y="22486"/>
                    <a:pt x="9113" y="22486"/>
                  </a:cubicBezTo>
                  <a:cubicBezTo>
                    <a:pt x="11503" y="22486"/>
                    <a:pt x="14120" y="21930"/>
                    <a:pt x="16627" y="20555"/>
                  </a:cubicBezTo>
                  <a:cubicBezTo>
                    <a:pt x="21524" y="17870"/>
                    <a:pt x="27501" y="9394"/>
                    <a:pt x="27501" y="9394"/>
                  </a:cubicBezTo>
                  <a:cubicBezTo>
                    <a:pt x="27501" y="9394"/>
                    <a:pt x="40827" y="10725"/>
                    <a:pt x="47657" y="10725"/>
                  </a:cubicBezTo>
                  <a:cubicBezTo>
                    <a:pt x="49016" y="10725"/>
                    <a:pt x="50119" y="10673"/>
                    <a:pt x="50807" y="10546"/>
                  </a:cubicBezTo>
                  <a:cubicBezTo>
                    <a:pt x="50807" y="10546"/>
                    <a:pt x="55086" y="7026"/>
                    <a:pt x="54828" y="3129"/>
                  </a:cubicBezTo>
                  <a:cubicBezTo>
                    <a:pt x="54796" y="2669"/>
                    <a:pt x="31213" y="0"/>
                    <a:pt x="268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1"/>
            <p:cNvSpPr/>
            <p:nvPr/>
          </p:nvSpPr>
          <p:spPr>
            <a:xfrm>
              <a:off x="12127075" y="1243175"/>
              <a:ext cx="512550" cy="64350"/>
            </a:xfrm>
            <a:custGeom>
              <a:avLst/>
              <a:gdLst/>
              <a:ahLst/>
              <a:cxnLst/>
              <a:rect l="l" t="t" r="r" b="b"/>
              <a:pathLst>
                <a:path w="20502" h="2574" extrusionOk="0">
                  <a:moveTo>
                    <a:pt x="18" y="1"/>
                  </a:moveTo>
                  <a:cubicBezTo>
                    <a:pt x="0" y="1"/>
                    <a:pt x="1" y="27"/>
                    <a:pt x="19" y="29"/>
                  </a:cubicBezTo>
                  <a:cubicBezTo>
                    <a:pt x="6811" y="875"/>
                    <a:pt x="13608" y="1789"/>
                    <a:pt x="20405" y="2573"/>
                  </a:cubicBezTo>
                  <a:cubicBezTo>
                    <a:pt x="20408" y="2573"/>
                    <a:pt x="20411" y="2573"/>
                    <a:pt x="20414" y="2573"/>
                  </a:cubicBezTo>
                  <a:cubicBezTo>
                    <a:pt x="20487" y="2573"/>
                    <a:pt x="20501" y="2447"/>
                    <a:pt x="20426" y="2435"/>
                  </a:cubicBezTo>
                  <a:cubicBezTo>
                    <a:pt x="13720" y="1224"/>
                    <a:pt x="6812" y="465"/>
                    <a:pt x="19" y="1"/>
                  </a:cubicBezTo>
                  <a:cubicBezTo>
                    <a:pt x="18" y="1"/>
                    <a:pt x="18" y="1"/>
                    <a:pt x="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1"/>
            <p:cNvSpPr/>
            <p:nvPr/>
          </p:nvSpPr>
          <p:spPr>
            <a:xfrm>
              <a:off x="11799325" y="1239425"/>
              <a:ext cx="151550" cy="82975"/>
            </a:xfrm>
            <a:custGeom>
              <a:avLst/>
              <a:gdLst/>
              <a:ahLst/>
              <a:cxnLst/>
              <a:rect l="l" t="t" r="r" b="b"/>
              <a:pathLst>
                <a:path w="6062" h="3319" extrusionOk="0">
                  <a:moveTo>
                    <a:pt x="6010" y="1"/>
                  </a:moveTo>
                  <a:cubicBezTo>
                    <a:pt x="6005" y="1"/>
                    <a:pt x="5999" y="2"/>
                    <a:pt x="5994" y="4"/>
                  </a:cubicBezTo>
                  <a:cubicBezTo>
                    <a:pt x="3924" y="941"/>
                    <a:pt x="1910" y="2075"/>
                    <a:pt x="3" y="3312"/>
                  </a:cubicBezTo>
                  <a:cubicBezTo>
                    <a:pt x="0" y="3314"/>
                    <a:pt x="2" y="3319"/>
                    <a:pt x="5" y="3319"/>
                  </a:cubicBezTo>
                  <a:cubicBezTo>
                    <a:pt x="5" y="3319"/>
                    <a:pt x="6" y="3318"/>
                    <a:pt x="7" y="3318"/>
                  </a:cubicBezTo>
                  <a:cubicBezTo>
                    <a:pt x="2022" y="2253"/>
                    <a:pt x="4043" y="1181"/>
                    <a:pt x="6029" y="62"/>
                  </a:cubicBezTo>
                  <a:cubicBezTo>
                    <a:pt x="6062" y="43"/>
                    <a:pt x="6041" y="1"/>
                    <a:pt x="6010" y="1"/>
                  </a:cubicBezTo>
                  <a:close/>
                </a:path>
              </a:pathLst>
            </a:custGeom>
            <a:solidFill>
              <a:srgbClr val="FF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1"/>
            <p:cNvSpPr/>
            <p:nvPr/>
          </p:nvSpPr>
          <p:spPr>
            <a:xfrm>
              <a:off x="11380950" y="1434225"/>
              <a:ext cx="1218075" cy="303000"/>
            </a:xfrm>
            <a:custGeom>
              <a:avLst/>
              <a:gdLst/>
              <a:ahLst/>
              <a:cxnLst/>
              <a:rect l="l" t="t" r="r" b="b"/>
              <a:pathLst>
                <a:path w="48723" h="12120" extrusionOk="0">
                  <a:moveTo>
                    <a:pt x="25258" y="1"/>
                  </a:moveTo>
                  <a:cubicBezTo>
                    <a:pt x="24387" y="1"/>
                    <a:pt x="23555" y="176"/>
                    <a:pt x="22879" y="850"/>
                  </a:cubicBezTo>
                  <a:cubicBezTo>
                    <a:pt x="21353" y="2370"/>
                    <a:pt x="20040" y="4130"/>
                    <a:pt x="18525" y="5674"/>
                  </a:cubicBezTo>
                  <a:cubicBezTo>
                    <a:pt x="17017" y="7213"/>
                    <a:pt x="15491" y="8787"/>
                    <a:pt x="13700" y="10002"/>
                  </a:cubicBezTo>
                  <a:cubicBezTo>
                    <a:pt x="11849" y="11259"/>
                    <a:pt x="9793" y="11939"/>
                    <a:pt x="7570" y="11939"/>
                  </a:cubicBezTo>
                  <a:cubicBezTo>
                    <a:pt x="7418" y="11939"/>
                    <a:pt x="7264" y="11936"/>
                    <a:pt x="7110" y="11929"/>
                  </a:cubicBezTo>
                  <a:cubicBezTo>
                    <a:pt x="4705" y="11830"/>
                    <a:pt x="2365" y="11093"/>
                    <a:pt x="81" y="10392"/>
                  </a:cubicBezTo>
                  <a:cubicBezTo>
                    <a:pt x="75" y="10390"/>
                    <a:pt x="70" y="10389"/>
                    <a:pt x="65" y="10389"/>
                  </a:cubicBezTo>
                  <a:cubicBezTo>
                    <a:pt x="16" y="10389"/>
                    <a:pt x="0" y="10469"/>
                    <a:pt x="55" y="10488"/>
                  </a:cubicBezTo>
                  <a:cubicBezTo>
                    <a:pt x="2484" y="11299"/>
                    <a:pt x="5058" y="12120"/>
                    <a:pt x="7644" y="12120"/>
                  </a:cubicBezTo>
                  <a:cubicBezTo>
                    <a:pt x="8372" y="12120"/>
                    <a:pt x="9101" y="12055"/>
                    <a:pt x="9828" y="11906"/>
                  </a:cubicBezTo>
                  <a:cubicBezTo>
                    <a:pt x="12724" y="11314"/>
                    <a:pt x="15050" y="9360"/>
                    <a:pt x="17110" y="7352"/>
                  </a:cubicBezTo>
                  <a:cubicBezTo>
                    <a:pt x="18326" y="6166"/>
                    <a:pt x="19514" y="4950"/>
                    <a:pt x="20661" y="3696"/>
                  </a:cubicBezTo>
                  <a:cubicBezTo>
                    <a:pt x="21900" y="2342"/>
                    <a:pt x="23014" y="239"/>
                    <a:pt x="25033" y="188"/>
                  </a:cubicBezTo>
                  <a:cubicBezTo>
                    <a:pt x="25144" y="185"/>
                    <a:pt x="25255" y="184"/>
                    <a:pt x="25367" y="184"/>
                  </a:cubicBezTo>
                  <a:cubicBezTo>
                    <a:pt x="26979" y="184"/>
                    <a:pt x="28635" y="464"/>
                    <a:pt x="30235" y="583"/>
                  </a:cubicBezTo>
                  <a:cubicBezTo>
                    <a:pt x="32078" y="722"/>
                    <a:pt x="33922" y="845"/>
                    <a:pt x="35767" y="951"/>
                  </a:cubicBezTo>
                  <a:cubicBezTo>
                    <a:pt x="39988" y="1194"/>
                    <a:pt x="44233" y="1426"/>
                    <a:pt x="48463" y="1426"/>
                  </a:cubicBezTo>
                  <a:cubicBezTo>
                    <a:pt x="48515" y="1426"/>
                    <a:pt x="48567" y="1426"/>
                    <a:pt x="48620" y="1426"/>
                  </a:cubicBezTo>
                  <a:cubicBezTo>
                    <a:pt x="48620" y="1426"/>
                    <a:pt x="48621" y="1426"/>
                    <a:pt x="48621" y="1426"/>
                  </a:cubicBezTo>
                  <a:cubicBezTo>
                    <a:pt x="48723" y="1426"/>
                    <a:pt x="48721" y="1273"/>
                    <a:pt x="48620" y="1268"/>
                  </a:cubicBezTo>
                  <a:cubicBezTo>
                    <a:pt x="43891" y="1087"/>
                    <a:pt x="39165" y="982"/>
                    <a:pt x="34439" y="688"/>
                  </a:cubicBezTo>
                  <a:cubicBezTo>
                    <a:pt x="32078" y="541"/>
                    <a:pt x="29719" y="370"/>
                    <a:pt x="27362" y="170"/>
                  </a:cubicBezTo>
                  <a:cubicBezTo>
                    <a:pt x="26674" y="112"/>
                    <a:pt x="25954" y="1"/>
                    <a:pt x="25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1"/>
            <p:cNvSpPr/>
            <p:nvPr/>
          </p:nvSpPr>
          <p:spPr>
            <a:xfrm>
              <a:off x="10703850" y="798725"/>
              <a:ext cx="457125" cy="485400"/>
            </a:xfrm>
            <a:custGeom>
              <a:avLst/>
              <a:gdLst/>
              <a:ahLst/>
              <a:cxnLst/>
              <a:rect l="l" t="t" r="r" b="b"/>
              <a:pathLst>
                <a:path w="18285" h="19416" extrusionOk="0">
                  <a:moveTo>
                    <a:pt x="8864" y="0"/>
                  </a:moveTo>
                  <a:cubicBezTo>
                    <a:pt x="8575" y="0"/>
                    <a:pt x="8274" y="65"/>
                    <a:pt x="7979" y="210"/>
                  </a:cubicBezTo>
                  <a:cubicBezTo>
                    <a:pt x="6456" y="960"/>
                    <a:pt x="0" y="11271"/>
                    <a:pt x="882" y="12911"/>
                  </a:cubicBezTo>
                  <a:cubicBezTo>
                    <a:pt x="1707" y="14447"/>
                    <a:pt x="11737" y="19415"/>
                    <a:pt x="15114" y="19415"/>
                  </a:cubicBezTo>
                  <a:cubicBezTo>
                    <a:pt x="15336" y="19415"/>
                    <a:pt x="15529" y="19394"/>
                    <a:pt x="15690" y="19349"/>
                  </a:cubicBezTo>
                  <a:cubicBezTo>
                    <a:pt x="18285" y="18615"/>
                    <a:pt x="16770" y="13517"/>
                    <a:pt x="14020" y="12887"/>
                  </a:cubicBezTo>
                  <a:cubicBezTo>
                    <a:pt x="13042" y="12663"/>
                    <a:pt x="7276" y="10915"/>
                    <a:pt x="7080" y="10669"/>
                  </a:cubicBezTo>
                  <a:cubicBezTo>
                    <a:pt x="6883" y="10425"/>
                    <a:pt x="10089" y="3783"/>
                    <a:pt x="10629" y="2311"/>
                  </a:cubicBezTo>
                  <a:cubicBezTo>
                    <a:pt x="11065" y="1123"/>
                    <a:pt x="10065" y="0"/>
                    <a:pt x="88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1"/>
            <p:cNvSpPr/>
            <p:nvPr/>
          </p:nvSpPr>
          <p:spPr>
            <a:xfrm>
              <a:off x="10870325" y="672575"/>
              <a:ext cx="145125" cy="221450"/>
            </a:xfrm>
            <a:custGeom>
              <a:avLst/>
              <a:gdLst/>
              <a:ahLst/>
              <a:cxnLst/>
              <a:rect l="l" t="t" r="r" b="b"/>
              <a:pathLst>
                <a:path w="5805" h="8858" extrusionOk="0">
                  <a:moveTo>
                    <a:pt x="4760" y="0"/>
                  </a:moveTo>
                  <a:cubicBezTo>
                    <a:pt x="4745" y="0"/>
                    <a:pt x="4732" y="3"/>
                    <a:pt x="4719" y="8"/>
                  </a:cubicBezTo>
                  <a:cubicBezTo>
                    <a:pt x="4438" y="127"/>
                    <a:pt x="2779" y="1268"/>
                    <a:pt x="1979" y="2823"/>
                  </a:cubicBezTo>
                  <a:cubicBezTo>
                    <a:pt x="1564" y="3626"/>
                    <a:pt x="75" y="6422"/>
                    <a:pt x="34" y="6590"/>
                  </a:cubicBezTo>
                  <a:cubicBezTo>
                    <a:pt x="0" y="6749"/>
                    <a:pt x="3342" y="8858"/>
                    <a:pt x="3342" y="8858"/>
                  </a:cubicBezTo>
                  <a:cubicBezTo>
                    <a:pt x="3538" y="8603"/>
                    <a:pt x="4297" y="7856"/>
                    <a:pt x="4611" y="6481"/>
                  </a:cubicBezTo>
                  <a:cubicBezTo>
                    <a:pt x="4921" y="5101"/>
                    <a:pt x="4383" y="4533"/>
                    <a:pt x="4606" y="3604"/>
                  </a:cubicBezTo>
                  <a:cubicBezTo>
                    <a:pt x="4725" y="3107"/>
                    <a:pt x="5605" y="2347"/>
                    <a:pt x="5788" y="1588"/>
                  </a:cubicBezTo>
                  <a:cubicBezTo>
                    <a:pt x="5804" y="1520"/>
                    <a:pt x="5795" y="1432"/>
                    <a:pt x="5772" y="1338"/>
                  </a:cubicBezTo>
                  <a:cubicBezTo>
                    <a:pt x="5759" y="1281"/>
                    <a:pt x="5740" y="1224"/>
                    <a:pt x="5717" y="1172"/>
                  </a:cubicBezTo>
                  <a:cubicBezTo>
                    <a:pt x="5662" y="1034"/>
                    <a:pt x="5593" y="900"/>
                    <a:pt x="5515" y="775"/>
                  </a:cubicBezTo>
                  <a:cubicBezTo>
                    <a:pt x="5487" y="725"/>
                    <a:pt x="5458" y="679"/>
                    <a:pt x="5426" y="634"/>
                  </a:cubicBezTo>
                  <a:cubicBezTo>
                    <a:pt x="5356" y="528"/>
                    <a:pt x="5279" y="424"/>
                    <a:pt x="5198" y="328"/>
                  </a:cubicBezTo>
                  <a:cubicBezTo>
                    <a:pt x="5163" y="286"/>
                    <a:pt x="5125" y="248"/>
                    <a:pt x="5086" y="212"/>
                  </a:cubicBezTo>
                  <a:cubicBezTo>
                    <a:pt x="4961" y="81"/>
                    <a:pt x="4844" y="0"/>
                    <a:pt x="47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1"/>
            <p:cNvSpPr/>
            <p:nvPr/>
          </p:nvSpPr>
          <p:spPr>
            <a:xfrm>
              <a:off x="10939225" y="677850"/>
              <a:ext cx="61050" cy="60075"/>
            </a:xfrm>
            <a:custGeom>
              <a:avLst/>
              <a:gdLst/>
              <a:ahLst/>
              <a:cxnLst/>
              <a:rect l="l" t="t" r="r" b="b"/>
              <a:pathLst>
                <a:path w="2442" h="2403" extrusionOk="0">
                  <a:moveTo>
                    <a:pt x="2330" y="1"/>
                  </a:moveTo>
                  <a:cubicBezTo>
                    <a:pt x="1413" y="644"/>
                    <a:pt x="543" y="1357"/>
                    <a:pt x="8" y="2363"/>
                  </a:cubicBezTo>
                  <a:cubicBezTo>
                    <a:pt x="1" y="2383"/>
                    <a:pt x="18" y="2403"/>
                    <a:pt x="33" y="2403"/>
                  </a:cubicBezTo>
                  <a:cubicBezTo>
                    <a:pt x="39" y="2403"/>
                    <a:pt x="44" y="2400"/>
                    <a:pt x="47" y="2394"/>
                  </a:cubicBezTo>
                  <a:cubicBezTo>
                    <a:pt x="708" y="1486"/>
                    <a:pt x="1569" y="795"/>
                    <a:pt x="2442" y="117"/>
                  </a:cubicBezTo>
                  <a:cubicBezTo>
                    <a:pt x="2407" y="75"/>
                    <a:pt x="2369" y="37"/>
                    <a:pt x="23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1"/>
            <p:cNvSpPr/>
            <p:nvPr/>
          </p:nvSpPr>
          <p:spPr>
            <a:xfrm>
              <a:off x="10949725" y="688400"/>
              <a:ext cx="58475" cy="58550"/>
            </a:xfrm>
            <a:custGeom>
              <a:avLst/>
              <a:gdLst/>
              <a:ahLst/>
              <a:cxnLst/>
              <a:rect l="l" t="t" r="r" b="b"/>
              <a:pathLst>
                <a:path w="2339" h="2342" extrusionOk="0">
                  <a:moveTo>
                    <a:pt x="2250" y="1"/>
                  </a:moveTo>
                  <a:cubicBezTo>
                    <a:pt x="1363" y="629"/>
                    <a:pt x="531" y="1326"/>
                    <a:pt x="10" y="2306"/>
                  </a:cubicBezTo>
                  <a:cubicBezTo>
                    <a:pt x="0" y="2323"/>
                    <a:pt x="18" y="2341"/>
                    <a:pt x="34" y="2341"/>
                  </a:cubicBezTo>
                  <a:cubicBezTo>
                    <a:pt x="40" y="2341"/>
                    <a:pt x="46" y="2339"/>
                    <a:pt x="51" y="2334"/>
                  </a:cubicBezTo>
                  <a:cubicBezTo>
                    <a:pt x="680" y="1464"/>
                    <a:pt x="1497" y="798"/>
                    <a:pt x="2339" y="142"/>
                  </a:cubicBezTo>
                  <a:cubicBezTo>
                    <a:pt x="2311" y="92"/>
                    <a:pt x="2282" y="46"/>
                    <a:pt x="2250" y="1"/>
                  </a:cubicBezTo>
                  <a:close/>
                </a:path>
              </a:pathLst>
            </a:custGeom>
            <a:solidFill>
              <a:srgbClr val="EFC1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1"/>
            <p:cNvSpPr/>
            <p:nvPr/>
          </p:nvSpPr>
          <p:spPr>
            <a:xfrm>
              <a:off x="10956475" y="701850"/>
              <a:ext cx="58175" cy="59050"/>
            </a:xfrm>
            <a:custGeom>
              <a:avLst/>
              <a:gdLst/>
              <a:ahLst/>
              <a:cxnLst/>
              <a:rect l="l" t="t" r="r" b="b"/>
              <a:pathLst>
                <a:path w="2327" h="2362" extrusionOk="0">
                  <a:moveTo>
                    <a:pt x="2271" y="1"/>
                  </a:moveTo>
                  <a:cubicBezTo>
                    <a:pt x="1375" y="631"/>
                    <a:pt x="534" y="1335"/>
                    <a:pt x="10" y="2327"/>
                  </a:cubicBezTo>
                  <a:cubicBezTo>
                    <a:pt x="1" y="2343"/>
                    <a:pt x="18" y="2361"/>
                    <a:pt x="33" y="2361"/>
                  </a:cubicBezTo>
                  <a:cubicBezTo>
                    <a:pt x="38" y="2361"/>
                    <a:pt x="43" y="2359"/>
                    <a:pt x="47" y="2353"/>
                  </a:cubicBezTo>
                  <a:cubicBezTo>
                    <a:pt x="678" y="1483"/>
                    <a:pt x="1490" y="815"/>
                    <a:pt x="2326" y="167"/>
                  </a:cubicBezTo>
                  <a:cubicBezTo>
                    <a:pt x="2313" y="110"/>
                    <a:pt x="2294" y="53"/>
                    <a:pt x="2271" y="1"/>
                  </a:cubicBezTo>
                  <a:close/>
                </a:path>
              </a:pathLst>
            </a:custGeom>
            <a:solidFill>
              <a:srgbClr val="EFC1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1"/>
            <p:cNvSpPr/>
            <p:nvPr/>
          </p:nvSpPr>
          <p:spPr>
            <a:xfrm>
              <a:off x="10939375" y="767100"/>
              <a:ext cx="27475" cy="97675"/>
            </a:xfrm>
            <a:custGeom>
              <a:avLst/>
              <a:gdLst/>
              <a:ahLst/>
              <a:cxnLst/>
              <a:rect l="l" t="t" r="r" b="b"/>
              <a:pathLst>
                <a:path w="1099" h="3907" extrusionOk="0">
                  <a:moveTo>
                    <a:pt x="1" y="0"/>
                  </a:moveTo>
                  <a:cubicBezTo>
                    <a:pt x="222" y="281"/>
                    <a:pt x="382" y="588"/>
                    <a:pt x="505" y="899"/>
                  </a:cubicBezTo>
                  <a:cubicBezTo>
                    <a:pt x="626" y="1211"/>
                    <a:pt x="700" y="1538"/>
                    <a:pt x="726" y="1871"/>
                  </a:cubicBezTo>
                  <a:cubicBezTo>
                    <a:pt x="761" y="2195"/>
                    <a:pt x="716" y="2533"/>
                    <a:pt x="667" y="2872"/>
                  </a:cubicBezTo>
                  <a:cubicBezTo>
                    <a:pt x="609" y="3212"/>
                    <a:pt x="543" y="3555"/>
                    <a:pt x="470" y="3906"/>
                  </a:cubicBezTo>
                  <a:cubicBezTo>
                    <a:pt x="667" y="3605"/>
                    <a:pt x="820" y="3278"/>
                    <a:pt x="926" y="2933"/>
                  </a:cubicBezTo>
                  <a:cubicBezTo>
                    <a:pt x="1030" y="2590"/>
                    <a:pt x="1099" y="2222"/>
                    <a:pt x="1065" y="1842"/>
                  </a:cubicBezTo>
                  <a:cubicBezTo>
                    <a:pt x="1003" y="1109"/>
                    <a:pt x="625" y="373"/>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1"/>
            <p:cNvSpPr/>
            <p:nvPr/>
          </p:nvSpPr>
          <p:spPr>
            <a:xfrm>
              <a:off x="10974475" y="755825"/>
              <a:ext cx="49950" cy="108950"/>
            </a:xfrm>
            <a:custGeom>
              <a:avLst/>
              <a:gdLst/>
              <a:ahLst/>
              <a:cxnLst/>
              <a:rect l="l" t="t" r="r" b="b"/>
              <a:pathLst>
                <a:path w="1998" h="4358" extrusionOk="0">
                  <a:moveTo>
                    <a:pt x="1698" y="0"/>
                  </a:moveTo>
                  <a:cubicBezTo>
                    <a:pt x="1494" y="0"/>
                    <a:pt x="1213" y="491"/>
                    <a:pt x="1061" y="667"/>
                  </a:cubicBezTo>
                  <a:cubicBezTo>
                    <a:pt x="900" y="850"/>
                    <a:pt x="713" y="1018"/>
                    <a:pt x="549" y="1018"/>
                  </a:cubicBezTo>
                  <a:cubicBezTo>
                    <a:pt x="493" y="1018"/>
                    <a:pt x="440" y="999"/>
                    <a:pt x="392" y="955"/>
                  </a:cubicBezTo>
                  <a:cubicBezTo>
                    <a:pt x="377" y="942"/>
                    <a:pt x="364" y="936"/>
                    <a:pt x="350" y="936"/>
                  </a:cubicBezTo>
                  <a:cubicBezTo>
                    <a:pt x="40" y="936"/>
                    <a:pt x="0" y="4357"/>
                    <a:pt x="0" y="4357"/>
                  </a:cubicBezTo>
                  <a:cubicBezTo>
                    <a:pt x="139" y="4060"/>
                    <a:pt x="940" y="2505"/>
                    <a:pt x="1474" y="1480"/>
                  </a:cubicBezTo>
                  <a:cubicBezTo>
                    <a:pt x="1675" y="1096"/>
                    <a:pt x="1997" y="273"/>
                    <a:pt x="1797" y="49"/>
                  </a:cubicBezTo>
                  <a:cubicBezTo>
                    <a:pt x="1767" y="15"/>
                    <a:pt x="1734" y="0"/>
                    <a:pt x="1698" y="0"/>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1"/>
            <p:cNvSpPr/>
            <p:nvPr/>
          </p:nvSpPr>
          <p:spPr>
            <a:xfrm>
              <a:off x="10697175" y="849650"/>
              <a:ext cx="473700" cy="466950"/>
            </a:xfrm>
            <a:custGeom>
              <a:avLst/>
              <a:gdLst/>
              <a:ahLst/>
              <a:cxnLst/>
              <a:rect l="l" t="t" r="r" b="b"/>
              <a:pathLst>
                <a:path w="18948" h="18678" extrusionOk="0">
                  <a:moveTo>
                    <a:pt x="5862" y="1"/>
                  </a:moveTo>
                  <a:cubicBezTo>
                    <a:pt x="5703" y="1"/>
                    <a:pt x="5593" y="39"/>
                    <a:pt x="5549" y="121"/>
                  </a:cubicBezTo>
                  <a:cubicBezTo>
                    <a:pt x="5235" y="710"/>
                    <a:pt x="1" y="9339"/>
                    <a:pt x="900" y="11007"/>
                  </a:cubicBezTo>
                  <a:cubicBezTo>
                    <a:pt x="2883" y="14685"/>
                    <a:pt x="14861" y="17802"/>
                    <a:pt x="15415" y="18499"/>
                  </a:cubicBezTo>
                  <a:cubicBezTo>
                    <a:pt x="15415" y="18499"/>
                    <a:pt x="15720" y="18677"/>
                    <a:pt x="16137" y="18677"/>
                  </a:cubicBezTo>
                  <a:cubicBezTo>
                    <a:pt x="16778" y="18677"/>
                    <a:pt x="17686" y="18255"/>
                    <a:pt x="18162" y="16112"/>
                  </a:cubicBezTo>
                  <a:cubicBezTo>
                    <a:pt x="18947" y="12575"/>
                    <a:pt x="14519" y="8005"/>
                    <a:pt x="14519" y="8005"/>
                  </a:cubicBezTo>
                  <a:cubicBezTo>
                    <a:pt x="14102" y="8226"/>
                    <a:pt x="13332" y="9070"/>
                    <a:pt x="12559" y="9132"/>
                  </a:cubicBezTo>
                  <a:cubicBezTo>
                    <a:pt x="12419" y="9144"/>
                    <a:pt x="12279" y="9149"/>
                    <a:pt x="12138" y="9149"/>
                  </a:cubicBezTo>
                  <a:cubicBezTo>
                    <a:pt x="10231" y="9149"/>
                    <a:pt x="8290" y="8182"/>
                    <a:pt x="8022" y="7918"/>
                  </a:cubicBezTo>
                  <a:cubicBezTo>
                    <a:pt x="7721" y="7622"/>
                    <a:pt x="10342" y="2910"/>
                    <a:pt x="10224" y="2651"/>
                  </a:cubicBezTo>
                  <a:cubicBezTo>
                    <a:pt x="9671" y="1431"/>
                    <a:pt x="6842" y="1"/>
                    <a:pt x="58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1"/>
            <p:cNvSpPr/>
            <p:nvPr/>
          </p:nvSpPr>
          <p:spPr>
            <a:xfrm>
              <a:off x="11103900" y="695125"/>
              <a:ext cx="372500" cy="443625"/>
            </a:xfrm>
            <a:custGeom>
              <a:avLst/>
              <a:gdLst/>
              <a:ahLst/>
              <a:cxnLst/>
              <a:rect l="l" t="t" r="r" b="b"/>
              <a:pathLst>
                <a:path w="14900" h="17745" extrusionOk="0">
                  <a:moveTo>
                    <a:pt x="3225" y="1"/>
                  </a:moveTo>
                  <a:cubicBezTo>
                    <a:pt x="2463" y="1"/>
                    <a:pt x="1876" y="35"/>
                    <a:pt x="1577" y="104"/>
                  </a:cubicBezTo>
                  <a:cubicBezTo>
                    <a:pt x="0" y="469"/>
                    <a:pt x="269" y="3285"/>
                    <a:pt x="1686" y="3770"/>
                  </a:cubicBezTo>
                  <a:cubicBezTo>
                    <a:pt x="3229" y="4298"/>
                    <a:pt x="9192" y="5377"/>
                    <a:pt x="9318" y="5650"/>
                  </a:cubicBezTo>
                  <a:cubicBezTo>
                    <a:pt x="9444" y="5922"/>
                    <a:pt x="8476" y="12086"/>
                    <a:pt x="8249" y="13017"/>
                  </a:cubicBezTo>
                  <a:cubicBezTo>
                    <a:pt x="7741" y="15108"/>
                    <a:pt x="10009" y="17745"/>
                    <a:pt x="11824" y="17745"/>
                  </a:cubicBezTo>
                  <a:cubicBezTo>
                    <a:pt x="12279" y="17745"/>
                    <a:pt x="12705" y="17579"/>
                    <a:pt x="13052" y="17199"/>
                  </a:cubicBezTo>
                  <a:cubicBezTo>
                    <a:pt x="14786" y="15296"/>
                    <a:pt x="14900" y="3262"/>
                    <a:pt x="13877" y="1810"/>
                  </a:cubicBezTo>
                  <a:cubicBezTo>
                    <a:pt x="13047" y="633"/>
                    <a:pt x="6508" y="1"/>
                    <a:pt x="3225" y="1"/>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1"/>
            <p:cNvSpPr/>
            <p:nvPr/>
          </p:nvSpPr>
          <p:spPr>
            <a:xfrm>
              <a:off x="11007925" y="678200"/>
              <a:ext cx="207950" cy="119550"/>
            </a:xfrm>
            <a:custGeom>
              <a:avLst/>
              <a:gdLst/>
              <a:ahLst/>
              <a:cxnLst/>
              <a:rect l="l" t="t" r="r" b="b"/>
              <a:pathLst>
                <a:path w="8318" h="4782" extrusionOk="0">
                  <a:moveTo>
                    <a:pt x="3083" y="0"/>
                  </a:moveTo>
                  <a:cubicBezTo>
                    <a:pt x="1649" y="0"/>
                    <a:pt x="310" y="473"/>
                    <a:pt x="92" y="599"/>
                  </a:cubicBezTo>
                  <a:cubicBezTo>
                    <a:pt x="14" y="649"/>
                    <a:pt x="1" y="809"/>
                    <a:pt x="37" y="1017"/>
                  </a:cubicBezTo>
                  <a:cubicBezTo>
                    <a:pt x="43" y="1071"/>
                    <a:pt x="51" y="1124"/>
                    <a:pt x="65" y="1177"/>
                  </a:cubicBezTo>
                  <a:cubicBezTo>
                    <a:pt x="94" y="1300"/>
                    <a:pt x="130" y="1423"/>
                    <a:pt x="174" y="1542"/>
                  </a:cubicBezTo>
                  <a:cubicBezTo>
                    <a:pt x="191" y="1594"/>
                    <a:pt x="211" y="1647"/>
                    <a:pt x="235" y="1697"/>
                  </a:cubicBezTo>
                  <a:cubicBezTo>
                    <a:pt x="290" y="1836"/>
                    <a:pt x="357" y="1969"/>
                    <a:pt x="434" y="2096"/>
                  </a:cubicBezTo>
                  <a:cubicBezTo>
                    <a:pt x="463" y="2145"/>
                    <a:pt x="498" y="2193"/>
                    <a:pt x="536" y="2237"/>
                  </a:cubicBezTo>
                  <a:cubicBezTo>
                    <a:pt x="598" y="2313"/>
                    <a:pt x="662" y="2372"/>
                    <a:pt x="728" y="2400"/>
                  </a:cubicBezTo>
                  <a:cubicBezTo>
                    <a:pt x="1073" y="2546"/>
                    <a:pt x="1513" y="2562"/>
                    <a:pt x="1930" y="2562"/>
                  </a:cubicBezTo>
                  <a:cubicBezTo>
                    <a:pt x="2053" y="2562"/>
                    <a:pt x="2175" y="2561"/>
                    <a:pt x="2291" y="2561"/>
                  </a:cubicBezTo>
                  <a:cubicBezTo>
                    <a:pt x="2600" y="2561"/>
                    <a:pt x="2874" y="2571"/>
                    <a:pt x="3052" y="2647"/>
                  </a:cubicBezTo>
                  <a:cubicBezTo>
                    <a:pt x="3931" y="3020"/>
                    <a:pt x="4068" y="3791"/>
                    <a:pt x="5361" y="4361"/>
                  </a:cubicBezTo>
                  <a:cubicBezTo>
                    <a:pt x="6167" y="4713"/>
                    <a:pt x="6880" y="4781"/>
                    <a:pt x="7381" y="4781"/>
                  </a:cubicBezTo>
                  <a:cubicBezTo>
                    <a:pt x="7683" y="4781"/>
                    <a:pt x="7908" y="4756"/>
                    <a:pt x="8029" y="4754"/>
                  </a:cubicBezTo>
                  <a:cubicBezTo>
                    <a:pt x="8029" y="4754"/>
                    <a:pt x="8318" y="813"/>
                    <a:pt x="8171" y="746"/>
                  </a:cubicBezTo>
                  <a:cubicBezTo>
                    <a:pt x="8011" y="678"/>
                    <a:pt x="4876" y="214"/>
                    <a:pt x="3985" y="70"/>
                  </a:cubicBezTo>
                  <a:cubicBezTo>
                    <a:pt x="3686" y="21"/>
                    <a:pt x="3382" y="0"/>
                    <a:pt x="3083" y="0"/>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1"/>
            <p:cNvSpPr/>
            <p:nvPr/>
          </p:nvSpPr>
          <p:spPr>
            <a:xfrm>
              <a:off x="11008825" y="690825"/>
              <a:ext cx="82750" cy="16800"/>
            </a:xfrm>
            <a:custGeom>
              <a:avLst/>
              <a:gdLst/>
              <a:ahLst/>
              <a:cxnLst/>
              <a:rect l="l" t="t" r="r" b="b"/>
              <a:pathLst>
                <a:path w="3310" h="672" extrusionOk="0">
                  <a:moveTo>
                    <a:pt x="2587" y="0"/>
                  </a:moveTo>
                  <a:cubicBezTo>
                    <a:pt x="1704" y="0"/>
                    <a:pt x="843" y="231"/>
                    <a:pt x="1" y="512"/>
                  </a:cubicBezTo>
                  <a:cubicBezTo>
                    <a:pt x="7" y="566"/>
                    <a:pt x="15" y="619"/>
                    <a:pt x="29" y="672"/>
                  </a:cubicBezTo>
                  <a:cubicBezTo>
                    <a:pt x="1077" y="377"/>
                    <a:pt x="2127" y="100"/>
                    <a:pt x="3231" y="100"/>
                  </a:cubicBezTo>
                  <a:cubicBezTo>
                    <a:pt x="3248" y="100"/>
                    <a:pt x="3265" y="100"/>
                    <a:pt x="3283" y="100"/>
                  </a:cubicBezTo>
                  <a:cubicBezTo>
                    <a:pt x="3283" y="100"/>
                    <a:pt x="3283" y="100"/>
                    <a:pt x="3284" y="100"/>
                  </a:cubicBezTo>
                  <a:cubicBezTo>
                    <a:pt x="3309" y="100"/>
                    <a:pt x="3310" y="58"/>
                    <a:pt x="3281" y="51"/>
                  </a:cubicBezTo>
                  <a:cubicBezTo>
                    <a:pt x="3048" y="16"/>
                    <a:pt x="2817" y="0"/>
                    <a:pt x="2587" y="0"/>
                  </a:cubicBezTo>
                  <a:close/>
                </a:path>
              </a:pathLst>
            </a:custGeom>
            <a:solidFill>
              <a:srgbClr val="EFC1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1"/>
            <p:cNvSpPr/>
            <p:nvPr/>
          </p:nvSpPr>
          <p:spPr>
            <a:xfrm>
              <a:off x="11012300" y="704725"/>
              <a:ext cx="80275" cy="15925"/>
            </a:xfrm>
            <a:custGeom>
              <a:avLst/>
              <a:gdLst/>
              <a:ahLst/>
              <a:cxnLst/>
              <a:rect l="l" t="t" r="r" b="b"/>
              <a:pathLst>
                <a:path w="3211" h="637" extrusionOk="0">
                  <a:moveTo>
                    <a:pt x="2484" y="0"/>
                  </a:moveTo>
                  <a:cubicBezTo>
                    <a:pt x="1635" y="0"/>
                    <a:pt x="810" y="215"/>
                    <a:pt x="0" y="481"/>
                  </a:cubicBezTo>
                  <a:cubicBezTo>
                    <a:pt x="16" y="535"/>
                    <a:pt x="36" y="586"/>
                    <a:pt x="60" y="636"/>
                  </a:cubicBezTo>
                  <a:cubicBezTo>
                    <a:pt x="1069" y="355"/>
                    <a:pt x="2071" y="99"/>
                    <a:pt x="3122" y="99"/>
                  </a:cubicBezTo>
                  <a:cubicBezTo>
                    <a:pt x="3142" y="99"/>
                    <a:pt x="3162" y="100"/>
                    <a:pt x="3183" y="100"/>
                  </a:cubicBezTo>
                  <a:cubicBezTo>
                    <a:pt x="3210" y="98"/>
                    <a:pt x="3210" y="53"/>
                    <a:pt x="3186" y="52"/>
                  </a:cubicBezTo>
                  <a:cubicBezTo>
                    <a:pt x="2950" y="16"/>
                    <a:pt x="2716" y="0"/>
                    <a:pt x="2484" y="0"/>
                  </a:cubicBezTo>
                  <a:close/>
                </a:path>
              </a:pathLst>
            </a:custGeom>
            <a:solidFill>
              <a:srgbClr val="EFC1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1"/>
            <p:cNvSpPr/>
            <p:nvPr/>
          </p:nvSpPr>
          <p:spPr>
            <a:xfrm>
              <a:off x="11018775" y="718400"/>
              <a:ext cx="81025" cy="15775"/>
            </a:xfrm>
            <a:custGeom>
              <a:avLst/>
              <a:gdLst/>
              <a:ahLst/>
              <a:cxnLst/>
              <a:rect l="l" t="t" r="r" b="b"/>
              <a:pathLst>
                <a:path w="3241" h="631" extrusionOk="0">
                  <a:moveTo>
                    <a:pt x="2501" y="0"/>
                  </a:moveTo>
                  <a:cubicBezTo>
                    <a:pt x="1646" y="0"/>
                    <a:pt x="816" y="218"/>
                    <a:pt x="0" y="488"/>
                  </a:cubicBezTo>
                  <a:cubicBezTo>
                    <a:pt x="29" y="539"/>
                    <a:pt x="63" y="585"/>
                    <a:pt x="102" y="631"/>
                  </a:cubicBezTo>
                  <a:cubicBezTo>
                    <a:pt x="1100" y="350"/>
                    <a:pt x="2100" y="98"/>
                    <a:pt x="3151" y="98"/>
                  </a:cubicBezTo>
                  <a:cubicBezTo>
                    <a:pt x="3172" y="98"/>
                    <a:pt x="3193" y="98"/>
                    <a:pt x="3213" y="98"/>
                  </a:cubicBezTo>
                  <a:cubicBezTo>
                    <a:pt x="3214" y="98"/>
                    <a:pt x="3214" y="98"/>
                    <a:pt x="3214" y="98"/>
                  </a:cubicBezTo>
                  <a:cubicBezTo>
                    <a:pt x="3239" y="98"/>
                    <a:pt x="3240" y="55"/>
                    <a:pt x="3213" y="53"/>
                  </a:cubicBezTo>
                  <a:cubicBezTo>
                    <a:pt x="2974" y="17"/>
                    <a:pt x="2737" y="0"/>
                    <a:pt x="2501" y="0"/>
                  </a:cubicBezTo>
                  <a:close/>
                </a:path>
              </a:pathLst>
            </a:custGeom>
            <a:solidFill>
              <a:srgbClr val="EFC1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1"/>
            <p:cNvSpPr/>
            <p:nvPr/>
          </p:nvSpPr>
          <p:spPr>
            <a:xfrm>
              <a:off x="11113350" y="709975"/>
              <a:ext cx="73375" cy="67525"/>
            </a:xfrm>
            <a:custGeom>
              <a:avLst/>
              <a:gdLst/>
              <a:ahLst/>
              <a:cxnLst/>
              <a:rect l="l" t="t" r="r" b="b"/>
              <a:pathLst>
                <a:path w="2935" h="2701" extrusionOk="0">
                  <a:moveTo>
                    <a:pt x="72" y="0"/>
                  </a:moveTo>
                  <a:lnTo>
                    <a:pt x="72" y="0"/>
                  </a:lnTo>
                  <a:cubicBezTo>
                    <a:pt x="0" y="723"/>
                    <a:pt x="367" y="1465"/>
                    <a:pt x="920" y="1951"/>
                  </a:cubicBezTo>
                  <a:cubicBezTo>
                    <a:pt x="1205" y="2204"/>
                    <a:pt x="1542" y="2368"/>
                    <a:pt x="1881" y="2488"/>
                  </a:cubicBezTo>
                  <a:cubicBezTo>
                    <a:pt x="2220" y="2608"/>
                    <a:pt x="2575" y="2680"/>
                    <a:pt x="2934" y="2700"/>
                  </a:cubicBezTo>
                  <a:cubicBezTo>
                    <a:pt x="2610" y="2550"/>
                    <a:pt x="2294" y="2397"/>
                    <a:pt x="1986" y="2243"/>
                  </a:cubicBezTo>
                  <a:cubicBezTo>
                    <a:pt x="1683" y="2082"/>
                    <a:pt x="1385" y="1917"/>
                    <a:pt x="1145" y="1696"/>
                  </a:cubicBezTo>
                  <a:cubicBezTo>
                    <a:pt x="894" y="1477"/>
                    <a:pt x="674" y="1222"/>
                    <a:pt x="495" y="940"/>
                  </a:cubicBezTo>
                  <a:cubicBezTo>
                    <a:pt x="318" y="655"/>
                    <a:pt x="166" y="345"/>
                    <a:pt x="72" y="0"/>
                  </a:cubicBezTo>
                  <a:close/>
                </a:path>
              </a:pathLst>
            </a:custGeom>
            <a:solidFill>
              <a:srgbClr val="EFC1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1"/>
            <p:cNvSpPr/>
            <p:nvPr/>
          </p:nvSpPr>
          <p:spPr>
            <a:xfrm>
              <a:off x="11058400" y="751900"/>
              <a:ext cx="114425" cy="44350"/>
            </a:xfrm>
            <a:custGeom>
              <a:avLst/>
              <a:gdLst/>
              <a:ahLst/>
              <a:cxnLst/>
              <a:rect l="l" t="t" r="r" b="b"/>
              <a:pathLst>
                <a:path w="4577" h="1774" extrusionOk="0">
                  <a:moveTo>
                    <a:pt x="1673" y="0"/>
                  </a:moveTo>
                  <a:cubicBezTo>
                    <a:pt x="1626" y="0"/>
                    <a:pt x="1602" y="21"/>
                    <a:pt x="1606" y="66"/>
                  </a:cubicBezTo>
                  <a:cubicBezTo>
                    <a:pt x="1634" y="323"/>
                    <a:pt x="1304" y="406"/>
                    <a:pt x="978" y="432"/>
                  </a:cubicBezTo>
                  <a:cubicBezTo>
                    <a:pt x="941" y="435"/>
                    <a:pt x="896" y="436"/>
                    <a:pt x="846" y="436"/>
                  </a:cubicBezTo>
                  <a:cubicBezTo>
                    <a:pt x="777" y="436"/>
                    <a:pt x="698" y="435"/>
                    <a:pt x="617" y="435"/>
                  </a:cubicBezTo>
                  <a:cubicBezTo>
                    <a:pt x="321" y="435"/>
                    <a:pt x="0" y="456"/>
                    <a:pt x="43" y="658"/>
                  </a:cubicBezTo>
                  <a:cubicBezTo>
                    <a:pt x="104" y="952"/>
                    <a:pt x="959" y="1182"/>
                    <a:pt x="1387" y="1250"/>
                  </a:cubicBezTo>
                  <a:cubicBezTo>
                    <a:pt x="2529" y="1429"/>
                    <a:pt x="4255" y="1710"/>
                    <a:pt x="4577" y="1774"/>
                  </a:cubicBezTo>
                  <a:cubicBezTo>
                    <a:pt x="4577" y="1774"/>
                    <a:pt x="2115" y="0"/>
                    <a:pt x="1673" y="0"/>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1"/>
            <p:cNvSpPr/>
            <p:nvPr/>
          </p:nvSpPr>
          <p:spPr>
            <a:xfrm>
              <a:off x="11171725" y="687525"/>
              <a:ext cx="341950" cy="476675"/>
            </a:xfrm>
            <a:custGeom>
              <a:avLst/>
              <a:gdLst/>
              <a:ahLst/>
              <a:cxnLst/>
              <a:rect l="l" t="t" r="r" b="b"/>
              <a:pathLst>
                <a:path w="13678" h="19067" extrusionOk="0">
                  <a:moveTo>
                    <a:pt x="807" y="0"/>
                  </a:moveTo>
                  <a:cubicBezTo>
                    <a:pt x="793" y="0"/>
                    <a:pt x="781" y="1"/>
                    <a:pt x="771" y="1"/>
                  </a:cubicBezTo>
                  <a:cubicBezTo>
                    <a:pt x="134" y="18"/>
                    <a:pt x="0" y="3918"/>
                    <a:pt x="935" y="5073"/>
                  </a:cubicBezTo>
                  <a:cubicBezTo>
                    <a:pt x="1106" y="5284"/>
                    <a:pt x="6140" y="5829"/>
                    <a:pt x="6264" y="6212"/>
                  </a:cubicBezTo>
                  <a:cubicBezTo>
                    <a:pt x="6383" y="6578"/>
                    <a:pt x="5816" y="9448"/>
                    <a:pt x="4809" y="11111"/>
                  </a:cubicBezTo>
                  <a:cubicBezTo>
                    <a:pt x="4426" y="11745"/>
                    <a:pt x="3376" y="12042"/>
                    <a:pt x="3010" y="12305"/>
                  </a:cubicBezTo>
                  <a:cubicBezTo>
                    <a:pt x="3010" y="12305"/>
                    <a:pt x="5020" y="18035"/>
                    <a:pt x="8374" y="18873"/>
                  </a:cubicBezTo>
                  <a:cubicBezTo>
                    <a:pt x="8919" y="19009"/>
                    <a:pt x="9371" y="19066"/>
                    <a:pt x="9747" y="19066"/>
                  </a:cubicBezTo>
                  <a:cubicBezTo>
                    <a:pt x="11686" y="19066"/>
                    <a:pt x="11585" y="17548"/>
                    <a:pt x="11585" y="17548"/>
                  </a:cubicBezTo>
                  <a:cubicBezTo>
                    <a:pt x="11227" y="16777"/>
                    <a:pt x="13678" y="5223"/>
                    <a:pt x="11384" y="1962"/>
                  </a:cubicBezTo>
                  <a:cubicBezTo>
                    <a:pt x="10360" y="505"/>
                    <a:pt x="1683" y="0"/>
                    <a:pt x="8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1"/>
            <p:cNvSpPr/>
            <p:nvPr/>
          </p:nvSpPr>
          <p:spPr>
            <a:xfrm>
              <a:off x="10940175" y="657525"/>
              <a:ext cx="324250" cy="419400"/>
            </a:xfrm>
            <a:custGeom>
              <a:avLst/>
              <a:gdLst/>
              <a:ahLst/>
              <a:cxnLst/>
              <a:rect l="l" t="t" r="r" b="b"/>
              <a:pathLst>
                <a:path w="12970" h="16776" extrusionOk="0">
                  <a:moveTo>
                    <a:pt x="6970" y="1"/>
                  </a:moveTo>
                  <a:cubicBezTo>
                    <a:pt x="4458" y="1"/>
                    <a:pt x="1019" y="2249"/>
                    <a:pt x="510" y="3690"/>
                  </a:cubicBezTo>
                  <a:cubicBezTo>
                    <a:pt x="1" y="5122"/>
                    <a:pt x="2328" y="8997"/>
                    <a:pt x="3240" y="10590"/>
                  </a:cubicBezTo>
                  <a:cubicBezTo>
                    <a:pt x="3761" y="11508"/>
                    <a:pt x="4983" y="14118"/>
                    <a:pt x="5489" y="14794"/>
                  </a:cubicBezTo>
                  <a:cubicBezTo>
                    <a:pt x="5755" y="15146"/>
                    <a:pt x="9183" y="16776"/>
                    <a:pt x="10654" y="16776"/>
                  </a:cubicBezTo>
                  <a:cubicBezTo>
                    <a:pt x="10807" y="16776"/>
                    <a:pt x="10939" y="16758"/>
                    <a:pt x="11044" y="16720"/>
                  </a:cubicBezTo>
                  <a:cubicBezTo>
                    <a:pt x="12938" y="16022"/>
                    <a:pt x="9816" y="13251"/>
                    <a:pt x="9719" y="12883"/>
                  </a:cubicBezTo>
                  <a:cubicBezTo>
                    <a:pt x="9698" y="12797"/>
                    <a:pt x="9671" y="12707"/>
                    <a:pt x="9640" y="12619"/>
                  </a:cubicBezTo>
                  <a:cubicBezTo>
                    <a:pt x="9594" y="12470"/>
                    <a:pt x="9541" y="12318"/>
                    <a:pt x="9486" y="12174"/>
                  </a:cubicBezTo>
                  <a:cubicBezTo>
                    <a:pt x="9282" y="11616"/>
                    <a:pt x="9060" y="11150"/>
                    <a:pt x="9060" y="11150"/>
                  </a:cubicBezTo>
                  <a:cubicBezTo>
                    <a:pt x="9060" y="11150"/>
                    <a:pt x="12970" y="10535"/>
                    <a:pt x="12696" y="7544"/>
                  </a:cubicBezTo>
                  <a:cubicBezTo>
                    <a:pt x="12502" y="5358"/>
                    <a:pt x="10112" y="825"/>
                    <a:pt x="7962" y="142"/>
                  </a:cubicBezTo>
                  <a:cubicBezTo>
                    <a:pt x="7656" y="45"/>
                    <a:pt x="7322" y="1"/>
                    <a:pt x="69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1"/>
            <p:cNvSpPr/>
            <p:nvPr/>
          </p:nvSpPr>
          <p:spPr>
            <a:xfrm>
              <a:off x="11148600" y="848950"/>
              <a:ext cx="37825" cy="12250"/>
            </a:xfrm>
            <a:custGeom>
              <a:avLst/>
              <a:gdLst/>
              <a:ahLst/>
              <a:cxnLst/>
              <a:rect l="l" t="t" r="r" b="b"/>
              <a:pathLst>
                <a:path w="1513" h="490" extrusionOk="0">
                  <a:moveTo>
                    <a:pt x="1470" y="0"/>
                  </a:moveTo>
                  <a:cubicBezTo>
                    <a:pt x="1462" y="0"/>
                    <a:pt x="1454" y="3"/>
                    <a:pt x="1447" y="11"/>
                  </a:cubicBezTo>
                  <a:cubicBezTo>
                    <a:pt x="1264" y="223"/>
                    <a:pt x="1015" y="329"/>
                    <a:pt x="765" y="329"/>
                  </a:cubicBezTo>
                  <a:cubicBezTo>
                    <a:pt x="530" y="329"/>
                    <a:pt x="295" y="235"/>
                    <a:pt x="115" y="47"/>
                  </a:cubicBezTo>
                  <a:cubicBezTo>
                    <a:pt x="103" y="35"/>
                    <a:pt x="88" y="30"/>
                    <a:pt x="74" y="30"/>
                  </a:cubicBezTo>
                  <a:cubicBezTo>
                    <a:pt x="36" y="30"/>
                    <a:pt x="1" y="70"/>
                    <a:pt x="31" y="111"/>
                  </a:cubicBezTo>
                  <a:cubicBezTo>
                    <a:pt x="213" y="366"/>
                    <a:pt x="478" y="489"/>
                    <a:pt x="742" y="489"/>
                  </a:cubicBezTo>
                  <a:cubicBezTo>
                    <a:pt x="1032" y="489"/>
                    <a:pt x="1321" y="340"/>
                    <a:pt x="1497" y="50"/>
                  </a:cubicBezTo>
                  <a:cubicBezTo>
                    <a:pt x="1513" y="26"/>
                    <a:pt x="1493" y="0"/>
                    <a:pt x="14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1"/>
            <p:cNvSpPr/>
            <p:nvPr/>
          </p:nvSpPr>
          <p:spPr>
            <a:xfrm>
              <a:off x="11196050" y="764975"/>
              <a:ext cx="17325" cy="18350"/>
            </a:xfrm>
            <a:custGeom>
              <a:avLst/>
              <a:gdLst/>
              <a:ahLst/>
              <a:cxnLst/>
              <a:rect l="l" t="t" r="r" b="b"/>
              <a:pathLst>
                <a:path w="693" h="734" extrusionOk="0">
                  <a:moveTo>
                    <a:pt x="293" y="0"/>
                  </a:moveTo>
                  <a:cubicBezTo>
                    <a:pt x="264" y="0"/>
                    <a:pt x="237" y="5"/>
                    <a:pt x="210" y="16"/>
                  </a:cubicBezTo>
                  <a:cubicBezTo>
                    <a:pt x="60" y="74"/>
                    <a:pt x="0" y="279"/>
                    <a:pt x="76" y="474"/>
                  </a:cubicBezTo>
                  <a:cubicBezTo>
                    <a:pt x="138" y="632"/>
                    <a:pt x="271" y="734"/>
                    <a:pt x="399" y="734"/>
                  </a:cubicBezTo>
                  <a:cubicBezTo>
                    <a:pt x="428" y="734"/>
                    <a:pt x="456" y="729"/>
                    <a:pt x="483" y="718"/>
                  </a:cubicBezTo>
                  <a:cubicBezTo>
                    <a:pt x="633" y="660"/>
                    <a:pt x="693" y="456"/>
                    <a:pt x="617" y="261"/>
                  </a:cubicBezTo>
                  <a:cubicBezTo>
                    <a:pt x="555" y="103"/>
                    <a:pt x="421"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1"/>
            <p:cNvSpPr/>
            <p:nvPr/>
          </p:nvSpPr>
          <p:spPr>
            <a:xfrm>
              <a:off x="11116250" y="806225"/>
              <a:ext cx="17375" cy="18375"/>
            </a:xfrm>
            <a:custGeom>
              <a:avLst/>
              <a:gdLst/>
              <a:ahLst/>
              <a:cxnLst/>
              <a:rect l="l" t="t" r="r" b="b"/>
              <a:pathLst>
                <a:path w="695" h="735" extrusionOk="0">
                  <a:moveTo>
                    <a:pt x="294" y="1"/>
                  </a:moveTo>
                  <a:cubicBezTo>
                    <a:pt x="266" y="1"/>
                    <a:pt x="238" y="6"/>
                    <a:pt x="210" y="17"/>
                  </a:cubicBezTo>
                  <a:cubicBezTo>
                    <a:pt x="60" y="75"/>
                    <a:pt x="1" y="280"/>
                    <a:pt x="76" y="473"/>
                  </a:cubicBezTo>
                  <a:cubicBezTo>
                    <a:pt x="138" y="633"/>
                    <a:pt x="272" y="735"/>
                    <a:pt x="401" y="735"/>
                  </a:cubicBezTo>
                  <a:cubicBezTo>
                    <a:pt x="430" y="735"/>
                    <a:pt x="458" y="730"/>
                    <a:pt x="485" y="719"/>
                  </a:cubicBezTo>
                  <a:cubicBezTo>
                    <a:pt x="634" y="661"/>
                    <a:pt x="695" y="456"/>
                    <a:pt x="618" y="262"/>
                  </a:cubicBezTo>
                  <a:cubicBezTo>
                    <a:pt x="556" y="103"/>
                    <a:pt x="423" y="1"/>
                    <a:pt x="2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1"/>
            <p:cNvSpPr/>
            <p:nvPr/>
          </p:nvSpPr>
          <p:spPr>
            <a:xfrm>
              <a:off x="11166050" y="718900"/>
              <a:ext cx="38375" cy="20800"/>
            </a:xfrm>
            <a:custGeom>
              <a:avLst/>
              <a:gdLst/>
              <a:ahLst/>
              <a:cxnLst/>
              <a:rect l="l" t="t" r="r" b="b"/>
              <a:pathLst>
                <a:path w="1535" h="832" extrusionOk="0">
                  <a:moveTo>
                    <a:pt x="1070" y="0"/>
                  </a:moveTo>
                  <a:cubicBezTo>
                    <a:pt x="944" y="0"/>
                    <a:pt x="800" y="24"/>
                    <a:pt x="653" y="72"/>
                  </a:cubicBezTo>
                  <a:cubicBezTo>
                    <a:pt x="265" y="202"/>
                    <a:pt x="0" y="459"/>
                    <a:pt x="63" y="650"/>
                  </a:cubicBezTo>
                  <a:cubicBezTo>
                    <a:pt x="103" y="768"/>
                    <a:pt x="259" y="831"/>
                    <a:pt x="466" y="831"/>
                  </a:cubicBezTo>
                  <a:cubicBezTo>
                    <a:pt x="591" y="831"/>
                    <a:pt x="735" y="808"/>
                    <a:pt x="882" y="759"/>
                  </a:cubicBezTo>
                  <a:cubicBezTo>
                    <a:pt x="1270" y="629"/>
                    <a:pt x="1535" y="372"/>
                    <a:pt x="1472" y="181"/>
                  </a:cubicBezTo>
                  <a:cubicBezTo>
                    <a:pt x="1433" y="64"/>
                    <a:pt x="1277" y="0"/>
                    <a:pt x="10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1"/>
            <p:cNvSpPr/>
            <p:nvPr/>
          </p:nvSpPr>
          <p:spPr>
            <a:xfrm>
              <a:off x="11083675" y="761100"/>
              <a:ext cx="35150" cy="27275"/>
            </a:xfrm>
            <a:custGeom>
              <a:avLst/>
              <a:gdLst/>
              <a:ahLst/>
              <a:cxnLst/>
              <a:rect l="l" t="t" r="r" b="b"/>
              <a:pathLst>
                <a:path w="1406" h="1091" extrusionOk="0">
                  <a:moveTo>
                    <a:pt x="1080" y="1"/>
                  </a:moveTo>
                  <a:cubicBezTo>
                    <a:pt x="913" y="1"/>
                    <a:pt x="684" y="95"/>
                    <a:pt x="475" y="265"/>
                  </a:cubicBezTo>
                  <a:cubicBezTo>
                    <a:pt x="158" y="523"/>
                    <a:pt x="1" y="857"/>
                    <a:pt x="127" y="1013"/>
                  </a:cubicBezTo>
                  <a:cubicBezTo>
                    <a:pt x="170" y="1066"/>
                    <a:pt x="240" y="1091"/>
                    <a:pt x="326" y="1091"/>
                  </a:cubicBezTo>
                  <a:cubicBezTo>
                    <a:pt x="493" y="1091"/>
                    <a:pt x="720" y="997"/>
                    <a:pt x="930" y="827"/>
                  </a:cubicBezTo>
                  <a:cubicBezTo>
                    <a:pt x="1249" y="568"/>
                    <a:pt x="1406" y="233"/>
                    <a:pt x="1279" y="79"/>
                  </a:cubicBezTo>
                  <a:cubicBezTo>
                    <a:pt x="1236" y="26"/>
                    <a:pt x="1166" y="1"/>
                    <a:pt x="10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1"/>
            <p:cNvSpPr/>
            <p:nvPr/>
          </p:nvSpPr>
          <p:spPr>
            <a:xfrm>
              <a:off x="11157125" y="749700"/>
              <a:ext cx="49700" cy="72575"/>
            </a:xfrm>
            <a:custGeom>
              <a:avLst/>
              <a:gdLst/>
              <a:ahLst/>
              <a:cxnLst/>
              <a:rect l="l" t="t" r="r" b="b"/>
              <a:pathLst>
                <a:path w="1988" h="2903" extrusionOk="0">
                  <a:moveTo>
                    <a:pt x="63" y="0"/>
                  </a:moveTo>
                  <a:cubicBezTo>
                    <a:pt x="31" y="0"/>
                    <a:pt x="1" y="38"/>
                    <a:pt x="27" y="72"/>
                  </a:cubicBezTo>
                  <a:cubicBezTo>
                    <a:pt x="306" y="529"/>
                    <a:pt x="1528" y="2379"/>
                    <a:pt x="1463" y="2587"/>
                  </a:cubicBezTo>
                  <a:cubicBezTo>
                    <a:pt x="1425" y="2709"/>
                    <a:pt x="1251" y="2732"/>
                    <a:pt x="1110" y="2732"/>
                  </a:cubicBezTo>
                  <a:cubicBezTo>
                    <a:pt x="1055" y="2732"/>
                    <a:pt x="1005" y="2728"/>
                    <a:pt x="971" y="2726"/>
                  </a:cubicBezTo>
                  <a:cubicBezTo>
                    <a:pt x="969" y="2725"/>
                    <a:pt x="967" y="2725"/>
                    <a:pt x="965" y="2725"/>
                  </a:cubicBezTo>
                  <a:cubicBezTo>
                    <a:pt x="876" y="2725"/>
                    <a:pt x="862" y="2844"/>
                    <a:pt x="948" y="2870"/>
                  </a:cubicBezTo>
                  <a:cubicBezTo>
                    <a:pt x="1020" y="2891"/>
                    <a:pt x="1108" y="2903"/>
                    <a:pt x="1199" y="2903"/>
                  </a:cubicBezTo>
                  <a:cubicBezTo>
                    <a:pt x="1350" y="2903"/>
                    <a:pt x="1510" y="2870"/>
                    <a:pt x="1634" y="2793"/>
                  </a:cubicBezTo>
                  <a:cubicBezTo>
                    <a:pt x="1988" y="2570"/>
                    <a:pt x="664" y="686"/>
                    <a:pt x="98" y="19"/>
                  </a:cubicBezTo>
                  <a:cubicBezTo>
                    <a:pt x="88" y="6"/>
                    <a:pt x="76" y="0"/>
                    <a:pt x="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1"/>
            <p:cNvSpPr/>
            <p:nvPr/>
          </p:nvSpPr>
          <p:spPr>
            <a:xfrm>
              <a:off x="10927925" y="615000"/>
              <a:ext cx="277000" cy="266475"/>
            </a:xfrm>
            <a:custGeom>
              <a:avLst/>
              <a:gdLst/>
              <a:ahLst/>
              <a:cxnLst/>
              <a:rect l="l" t="t" r="r" b="b"/>
              <a:pathLst>
                <a:path w="11080" h="10659" extrusionOk="0">
                  <a:moveTo>
                    <a:pt x="7826" y="1"/>
                  </a:moveTo>
                  <a:cubicBezTo>
                    <a:pt x="7797" y="1"/>
                    <a:pt x="7769" y="2"/>
                    <a:pt x="7740" y="3"/>
                  </a:cubicBezTo>
                  <a:cubicBezTo>
                    <a:pt x="6145" y="70"/>
                    <a:pt x="2307" y="3473"/>
                    <a:pt x="2307" y="3473"/>
                  </a:cubicBezTo>
                  <a:cubicBezTo>
                    <a:pt x="2307" y="3473"/>
                    <a:pt x="313" y="4163"/>
                    <a:pt x="152" y="6084"/>
                  </a:cubicBezTo>
                  <a:cubicBezTo>
                    <a:pt x="0" y="7903"/>
                    <a:pt x="2065" y="10659"/>
                    <a:pt x="3193" y="10659"/>
                  </a:cubicBezTo>
                  <a:cubicBezTo>
                    <a:pt x="3257" y="10659"/>
                    <a:pt x="3318" y="10650"/>
                    <a:pt x="3375" y="10632"/>
                  </a:cubicBezTo>
                  <a:cubicBezTo>
                    <a:pt x="4290" y="10338"/>
                    <a:pt x="3985" y="7348"/>
                    <a:pt x="3985" y="7348"/>
                  </a:cubicBezTo>
                  <a:cubicBezTo>
                    <a:pt x="3985" y="7348"/>
                    <a:pt x="5534" y="6572"/>
                    <a:pt x="5830" y="4225"/>
                  </a:cubicBezTo>
                  <a:cubicBezTo>
                    <a:pt x="5830" y="4225"/>
                    <a:pt x="6263" y="5482"/>
                    <a:pt x="6840" y="5482"/>
                  </a:cubicBezTo>
                  <a:cubicBezTo>
                    <a:pt x="6849" y="5482"/>
                    <a:pt x="6858" y="5481"/>
                    <a:pt x="6868" y="5481"/>
                  </a:cubicBezTo>
                  <a:cubicBezTo>
                    <a:pt x="7458" y="5439"/>
                    <a:pt x="8268" y="4256"/>
                    <a:pt x="8455" y="2836"/>
                  </a:cubicBezTo>
                  <a:cubicBezTo>
                    <a:pt x="8455" y="2836"/>
                    <a:pt x="9320" y="3530"/>
                    <a:pt x="10031" y="3530"/>
                  </a:cubicBezTo>
                  <a:cubicBezTo>
                    <a:pt x="10143" y="3530"/>
                    <a:pt x="10251" y="3513"/>
                    <a:pt x="10351" y="3473"/>
                  </a:cubicBezTo>
                  <a:cubicBezTo>
                    <a:pt x="11079" y="3186"/>
                    <a:pt x="9909" y="1"/>
                    <a:pt x="78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1"/>
            <p:cNvSpPr/>
            <p:nvPr/>
          </p:nvSpPr>
          <p:spPr>
            <a:xfrm>
              <a:off x="10957850" y="854225"/>
              <a:ext cx="86175" cy="74100"/>
            </a:xfrm>
            <a:custGeom>
              <a:avLst/>
              <a:gdLst/>
              <a:ahLst/>
              <a:cxnLst/>
              <a:rect l="l" t="t" r="r" b="b"/>
              <a:pathLst>
                <a:path w="3447" h="2964" extrusionOk="0">
                  <a:moveTo>
                    <a:pt x="2076" y="1"/>
                  </a:moveTo>
                  <a:cubicBezTo>
                    <a:pt x="1764" y="1"/>
                    <a:pt x="1376" y="78"/>
                    <a:pt x="993" y="356"/>
                  </a:cubicBezTo>
                  <a:cubicBezTo>
                    <a:pt x="0" y="1074"/>
                    <a:pt x="429" y="2964"/>
                    <a:pt x="2005" y="2964"/>
                  </a:cubicBezTo>
                  <a:cubicBezTo>
                    <a:pt x="2039" y="2964"/>
                    <a:pt x="2074" y="2963"/>
                    <a:pt x="2110" y="2961"/>
                  </a:cubicBezTo>
                  <a:cubicBezTo>
                    <a:pt x="2836" y="2923"/>
                    <a:pt x="3447" y="2258"/>
                    <a:pt x="3447" y="2258"/>
                  </a:cubicBezTo>
                  <a:lnTo>
                    <a:pt x="2735" y="120"/>
                  </a:lnTo>
                  <a:cubicBezTo>
                    <a:pt x="2735" y="120"/>
                    <a:pt x="2464" y="1"/>
                    <a:pt x="20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1"/>
            <p:cNvSpPr/>
            <p:nvPr/>
          </p:nvSpPr>
          <p:spPr>
            <a:xfrm>
              <a:off x="10976075" y="949850"/>
              <a:ext cx="764775" cy="774850"/>
            </a:xfrm>
            <a:custGeom>
              <a:avLst/>
              <a:gdLst/>
              <a:ahLst/>
              <a:cxnLst/>
              <a:rect l="l" t="t" r="r" b="b"/>
              <a:pathLst>
                <a:path w="30591" h="30994" extrusionOk="0">
                  <a:moveTo>
                    <a:pt x="8134" y="1"/>
                  </a:moveTo>
                  <a:cubicBezTo>
                    <a:pt x="7779" y="1"/>
                    <a:pt x="7294" y="549"/>
                    <a:pt x="5768" y="1076"/>
                  </a:cubicBezTo>
                  <a:cubicBezTo>
                    <a:pt x="4143" y="1635"/>
                    <a:pt x="2886" y="1581"/>
                    <a:pt x="2718" y="1927"/>
                  </a:cubicBezTo>
                  <a:cubicBezTo>
                    <a:pt x="2556" y="2259"/>
                    <a:pt x="3775" y="3289"/>
                    <a:pt x="3420" y="3917"/>
                  </a:cubicBezTo>
                  <a:cubicBezTo>
                    <a:pt x="3404" y="3946"/>
                    <a:pt x="3385" y="3975"/>
                    <a:pt x="3362" y="4000"/>
                  </a:cubicBezTo>
                  <a:cubicBezTo>
                    <a:pt x="3328" y="4045"/>
                    <a:pt x="3295" y="4090"/>
                    <a:pt x="3267" y="4135"/>
                  </a:cubicBezTo>
                  <a:cubicBezTo>
                    <a:pt x="0" y="9119"/>
                    <a:pt x="8456" y="23153"/>
                    <a:pt x="9163" y="24190"/>
                  </a:cubicBezTo>
                  <a:cubicBezTo>
                    <a:pt x="9870" y="25231"/>
                    <a:pt x="10884" y="28532"/>
                    <a:pt x="11239" y="29391"/>
                  </a:cubicBezTo>
                  <a:cubicBezTo>
                    <a:pt x="11432" y="29862"/>
                    <a:pt x="12905" y="30993"/>
                    <a:pt x="15368" y="30993"/>
                  </a:cubicBezTo>
                  <a:cubicBezTo>
                    <a:pt x="17379" y="30993"/>
                    <a:pt x="20051" y="30239"/>
                    <a:pt x="23226" y="27754"/>
                  </a:cubicBezTo>
                  <a:cubicBezTo>
                    <a:pt x="30288" y="22222"/>
                    <a:pt x="30591" y="17103"/>
                    <a:pt x="29213" y="16640"/>
                  </a:cubicBezTo>
                  <a:cubicBezTo>
                    <a:pt x="27840" y="16181"/>
                    <a:pt x="19128" y="5849"/>
                    <a:pt x="13406" y="2739"/>
                  </a:cubicBezTo>
                  <a:cubicBezTo>
                    <a:pt x="12183" y="2073"/>
                    <a:pt x="10971" y="1713"/>
                    <a:pt x="9829" y="1590"/>
                  </a:cubicBezTo>
                  <a:cubicBezTo>
                    <a:pt x="9781" y="1588"/>
                    <a:pt x="9732" y="1582"/>
                    <a:pt x="9684" y="1572"/>
                  </a:cubicBezTo>
                  <a:cubicBezTo>
                    <a:pt x="8745" y="1411"/>
                    <a:pt x="8555" y="84"/>
                    <a:pt x="8204" y="9"/>
                  </a:cubicBezTo>
                  <a:cubicBezTo>
                    <a:pt x="8181" y="3"/>
                    <a:pt x="8158" y="1"/>
                    <a:pt x="81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1"/>
            <p:cNvSpPr/>
            <p:nvPr/>
          </p:nvSpPr>
          <p:spPr>
            <a:xfrm>
              <a:off x="11012225" y="1180800"/>
              <a:ext cx="114925" cy="127125"/>
            </a:xfrm>
            <a:custGeom>
              <a:avLst/>
              <a:gdLst/>
              <a:ahLst/>
              <a:cxnLst/>
              <a:rect l="l" t="t" r="r" b="b"/>
              <a:pathLst>
                <a:path w="4597" h="5085" extrusionOk="0">
                  <a:moveTo>
                    <a:pt x="94" y="0"/>
                  </a:moveTo>
                  <a:cubicBezTo>
                    <a:pt x="36" y="0"/>
                    <a:pt x="0" y="88"/>
                    <a:pt x="60" y="131"/>
                  </a:cubicBezTo>
                  <a:cubicBezTo>
                    <a:pt x="1910" y="1463"/>
                    <a:pt x="3413" y="2960"/>
                    <a:pt x="4397" y="5037"/>
                  </a:cubicBezTo>
                  <a:cubicBezTo>
                    <a:pt x="4413" y="5070"/>
                    <a:pt x="4442" y="5084"/>
                    <a:pt x="4473" y="5084"/>
                  </a:cubicBezTo>
                  <a:cubicBezTo>
                    <a:pt x="4533" y="5084"/>
                    <a:pt x="4597" y="5032"/>
                    <a:pt x="4572" y="4965"/>
                  </a:cubicBezTo>
                  <a:cubicBezTo>
                    <a:pt x="3798" y="2828"/>
                    <a:pt x="2003" y="1201"/>
                    <a:pt x="130" y="12"/>
                  </a:cubicBezTo>
                  <a:cubicBezTo>
                    <a:pt x="117" y="4"/>
                    <a:pt x="105" y="0"/>
                    <a:pt x="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1"/>
            <p:cNvSpPr/>
            <p:nvPr/>
          </p:nvSpPr>
          <p:spPr>
            <a:xfrm>
              <a:off x="11066200" y="1006025"/>
              <a:ext cx="21025" cy="30875"/>
            </a:xfrm>
            <a:custGeom>
              <a:avLst/>
              <a:gdLst/>
              <a:ahLst/>
              <a:cxnLst/>
              <a:rect l="l" t="t" r="r" b="b"/>
              <a:pathLst>
                <a:path w="841" h="1235" extrusionOk="0">
                  <a:moveTo>
                    <a:pt x="46" y="1"/>
                  </a:moveTo>
                  <a:cubicBezTo>
                    <a:pt x="22" y="1"/>
                    <a:pt x="1" y="26"/>
                    <a:pt x="13" y="53"/>
                  </a:cubicBezTo>
                  <a:cubicBezTo>
                    <a:pt x="102" y="245"/>
                    <a:pt x="228" y="422"/>
                    <a:pt x="324" y="613"/>
                  </a:cubicBezTo>
                  <a:cubicBezTo>
                    <a:pt x="422" y="802"/>
                    <a:pt x="505" y="1002"/>
                    <a:pt x="615" y="1186"/>
                  </a:cubicBezTo>
                  <a:cubicBezTo>
                    <a:pt x="636" y="1220"/>
                    <a:pt x="670" y="1235"/>
                    <a:pt x="705" y="1235"/>
                  </a:cubicBezTo>
                  <a:cubicBezTo>
                    <a:pt x="772" y="1235"/>
                    <a:pt x="841" y="1180"/>
                    <a:pt x="810" y="1104"/>
                  </a:cubicBezTo>
                  <a:cubicBezTo>
                    <a:pt x="726" y="896"/>
                    <a:pt x="604" y="707"/>
                    <a:pt x="474" y="525"/>
                  </a:cubicBezTo>
                  <a:cubicBezTo>
                    <a:pt x="349" y="349"/>
                    <a:pt x="225" y="156"/>
                    <a:pt x="68" y="9"/>
                  </a:cubicBezTo>
                  <a:cubicBezTo>
                    <a:pt x="61" y="3"/>
                    <a:pt x="53" y="1"/>
                    <a:pt x="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1"/>
            <p:cNvSpPr/>
            <p:nvPr/>
          </p:nvSpPr>
          <p:spPr>
            <a:xfrm>
              <a:off x="11092175" y="1001050"/>
              <a:ext cx="16450" cy="31400"/>
            </a:xfrm>
            <a:custGeom>
              <a:avLst/>
              <a:gdLst/>
              <a:ahLst/>
              <a:cxnLst/>
              <a:rect l="l" t="t" r="r" b="b"/>
              <a:pathLst>
                <a:path w="658" h="1256" extrusionOk="0">
                  <a:moveTo>
                    <a:pt x="47" y="1"/>
                  </a:moveTo>
                  <a:cubicBezTo>
                    <a:pt x="24" y="1"/>
                    <a:pt x="1" y="32"/>
                    <a:pt x="13" y="58"/>
                  </a:cubicBezTo>
                  <a:cubicBezTo>
                    <a:pt x="111" y="268"/>
                    <a:pt x="225" y="467"/>
                    <a:pt x="309" y="684"/>
                  </a:cubicBezTo>
                  <a:cubicBezTo>
                    <a:pt x="378" y="861"/>
                    <a:pt x="421" y="1050"/>
                    <a:pt x="509" y="1220"/>
                  </a:cubicBezTo>
                  <a:cubicBezTo>
                    <a:pt x="521" y="1245"/>
                    <a:pt x="547" y="1256"/>
                    <a:pt x="573" y="1256"/>
                  </a:cubicBezTo>
                  <a:cubicBezTo>
                    <a:pt x="615" y="1256"/>
                    <a:pt x="657" y="1228"/>
                    <a:pt x="651" y="1181"/>
                  </a:cubicBezTo>
                  <a:cubicBezTo>
                    <a:pt x="600" y="778"/>
                    <a:pt x="328" y="320"/>
                    <a:pt x="71" y="13"/>
                  </a:cubicBezTo>
                  <a:cubicBezTo>
                    <a:pt x="64" y="5"/>
                    <a:pt x="56" y="1"/>
                    <a:pt x="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1"/>
            <p:cNvSpPr/>
            <p:nvPr/>
          </p:nvSpPr>
          <p:spPr>
            <a:xfrm>
              <a:off x="11115425" y="994025"/>
              <a:ext cx="19550" cy="30000"/>
            </a:xfrm>
            <a:custGeom>
              <a:avLst/>
              <a:gdLst/>
              <a:ahLst/>
              <a:cxnLst/>
              <a:rect l="l" t="t" r="r" b="b"/>
              <a:pathLst>
                <a:path w="782" h="1200" extrusionOk="0">
                  <a:moveTo>
                    <a:pt x="67" y="1"/>
                  </a:moveTo>
                  <a:cubicBezTo>
                    <a:pt x="34" y="1"/>
                    <a:pt x="1" y="26"/>
                    <a:pt x="16" y="64"/>
                  </a:cubicBezTo>
                  <a:cubicBezTo>
                    <a:pt x="91" y="247"/>
                    <a:pt x="187" y="415"/>
                    <a:pt x="283" y="588"/>
                  </a:cubicBezTo>
                  <a:cubicBezTo>
                    <a:pt x="389" y="777"/>
                    <a:pt x="475" y="983"/>
                    <a:pt x="603" y="1159"/>
                  </a:cubicBezTo>
                  <a:cubicBezTo>
                    <a:pt x="623" y="1187"/>
                    <a:pt x="652" y="1200"/>
                    <a:pt x="680" y="1200"/>
                  </a:cubicBezTo>
                  <a:cubicBezTo>
                    <a:pt x="732" y="1200"/>
                    <a:pt x="781" y="1158"/>
                    <a:pt x="765" y="1091"/>
                  </a:cubicBezTo>
                  <a:cubicBezTo>
                    <a:pt x="671" y="701"/>
                    <a:pt x="399" y="281"/>
                    <a:pt x="102" y="13"/>
                  </a:cubicBezTo>
                  <a:cubicBezTo>
                    <a:pt x="92" y="5"/>
                    <a:pt x="80" y="1"/>
                    <a:pt x="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1"/>
            <p:cNvSpPr/>
            <p:nvPr/>
          </p:nvSpPr>
          <p:spPr>
            <a:xfrm>
              <a:off x="11141450" y="984125"/>
              <a:ext cx="19075" cy="32500"/>
            </a:xfrm>
            <a:custGeom>
              <a:avLst/>
              <a:gdLst/>
              <a:ahLst/>
              <a:cxnLst/>
              <a:rect l="l" t="t" r="r" b="b"/>
              <a:pathLst>
                <a:path w="763" h="1300" extrusionOk="0">
                  <a:moveTo>
                    <a:pt x="73" y="0"/>
                  </a:moveTo>
                  <a:cubicBezTo>
                    <a:pt x="38" y="0"/>
                    <a:pt x="1" y="34"/>
                    <a:pt x="15" y="72"/>
                  </a:cubicBezTo>
                  <a:cubicBezTo>
                    <a:pt x="168" y="469"/>
                    <a:pt x="356" y="851"/>
                    <a:pt x="525" y="1243"/>
                  </a:cubicBezTo>
                  <a:cubicBezTo>
                    <a:pt x="542" y="1283"/>
                    <a:pt x="576" y="1300"/>
                    <a:pt x="612" y="1300"/>
                  </a:cubicBezTo>
                  <a:cubicBezTo>
                    <a:pt x="683" y="1300"/>
                    <a:pt x="762" y="1235"/>
                    <a:pt x="735" y="1154"/>
                  </a:cubicBezTo>
                  <a:cubicBezTo>
                    <a:pt x="596" y="744"/>
                    <a:pt x="399" y="342"/>
                    <a:pt x="110" y="16"/>
                  </a:cubicBezTo>
                  <a:cubicBezTo>
                    <a:pt x="100" y="5"/>
                    <a:pt x="87" y="0"/>
                    <a:pt x="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1"/>
            <p:cNvSpPr/>
            <p:nvPr/>
          </p:nvSpPr>
          <p:spPr>
            <a:xfrm>
              <a:off x="11162625" y="974300"/>
              <a:ext cx="14100" cy="27900"/>
            </a:xfrm>
            <a:custGeom>
              <a:avLst/>
              <a:gdLst/>
              <a:ahLst/>
              <a:cxnLst/>
              <a:rect l="l" t="t" r="r" b="b"/>
              <a:pathLst>
                <a:path w="564" h="1116" extrusionOk="0">
                  <a:moveTo>
                    <a:pt x="88" y="1"/>
                  </a:moveTo>
                  <a:cubicBezTo>
                    <a:pt x="43" y="1"/>
                    <a:pt x="0" y="49"/>
                    <a:pt x="25" y="104"/>
                  </a:cubicBezTo>
                  <a:cubicBezTo>
                    <a:pt x="105" y="280"/>
                    <a:pt x="175" y="459"/>
                    <a:pt x="236" y="642"/>
                  </a:cubicBezTo>
                  <a:cubicBezTo>
                    <a:pt x="284" y="788"/>
                    <a:pt x="302" y="948"/>
                    <a:pt x="382" y="1079"/>
                  </a:cubicBezTo>
                  <a:cubicBezTo>
                    <a:pt x="398" y="1105"/>
                    <a:pt x="421" y="1116"/>
                    <a:pt x="444" y="1116"/>
                  </a:cubicBezTo>
                  <a:cubicBezTo>
                    <a:pt x="483" y="1116"/>
                    <a:pt x="522" y="1084"/>
                    <a:pt x="527" y="1038"/>
                  </a:cubicBezTo>
                  <a:cubicBezTo>
                    <a:pt x="563" y="716"/>
                    <a:pt x="315" y="296"/>
                    <a:pt x="144" y="34"/>
                  </a:cubicBezTo>
                  <a:cubicBezTo>
                    <a:pt x="129" y="11"/>
                    <a:pt x="108" y="1"/>
                    <a:pt x="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1"/>
            <p:cNvSpPr/>
            <p:nvPr/>
          </p:nvSpPr>
          <p:spPr>
            <a:xfrm>
              <a:off x="11180100" y="964825"/>
              <a:ext cx="13200" cy="22750"/>
            </a:xfrm>
            <a:custGeom>
              <a:avLst/>
              <a:gdLst/>
              <a:ahLst/>
              <a:cxnLst/>
              <a:rect l="l" t="t" r="r" b="b"/>
              <a:pathLst>
                <a:path w="528" h="910" extrusionOk="0">
                  <a:moveTo>
                    <a:pt x="38" y="1"/>
                  </a:moveTo>
                  <a:cubicBezTo>
                    <a:pt x="18" y="1"/>
                    <a:pt x="1" y="25"/>
                    <a:pt x="4" y="47"/>
                  </a:cubicBezTo>
                  <a:cubicBezTo>
                    <a:pt x="36" y="212"/>
                    <a:pt x="123" y="370"/>
                    <a:pt x="176" y="531"/>
                  </a:cubicBezTo>
                  <a:cubicBezTo>
                    <a:pt x="218" y="658"/>
                    <a:pt x="238" y="802"/>
                    <a:pt x="339" y="896"/>
                  </a:cubicBezTo>
                  <a:cubicBezTo>
                    <a:pt x="348" y="905"/>
                    <a:pt x="361" y="909"/>
                    <a:pt x="374" y="909"/>
                  </a:cubicBezTo>
                  <a:cubicBezTo>
                    <a:pt x="389" y="909"/>
                    <a:pt x="404" y="903"/>
                    <a:pt x="411" y="887"/>
                  </a:cubicBezTo>
                  <a:cubicBezTo>
                    <a:pt x="528" y="621"/>
                    <a:pt x="273" y="160"/>
                    <a:pt x="56" y="7"/>
                  </a:cubicBezTo>
                  <a:cubicBezTo>
                    <a:pt x="50" y="3"/>
                    <a:pt x="44" y="1"/>
                    <a:pt x="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1"/>
            <p:cNvSpPr/>
            <p:nvPr/>
          </p:nvSpPr>
          <p:spPr>
            <a:xfrm>
              <a:off x="11244625" y="1174425"/>
              <a:ext cx="18725" cy="33125"/>
            </a:xfrm>
            <a:custGeom>
              <a:avLst/>
              <a:gdLst/>
              <a:ahLst/>
              <a:cxnLst/>
              <a:rect l="l" t="t" r="r" b="b"/>
              <a:pathLst>
                <a:path w="749" h="1325" extrusionOk="0">
                  <a:moveTo>
                    <a:pt x="120" y="0"/>
                  </a:moveTo>
                  <a:cubicBezTo>
                    <a:pt x="59" y="0"/>
                    <a:pt x="1" y="69"/>
                    <a:pt x="40" y="134"/>
                  </a:cubicBezTo>
                  <a:cubicBezTo>
                    <a:pt x="149" y="313"/>
                    <a:pt x="255" y="486"/>
                    <a:pt x="325" y="687"/>
                  </a:cubicBezTo>
                  <a:cubicBezTo>
                    <a:pt x="389" y="867"/>
                    <a:pt x="404" y="1068"/>
                    <a:pt x="476" y="1244"/>
                  </a:cubicBezTo>
                  <a:cubicBezTo>
                    <a:pt x="499" y="1298"/>
                    <a:pt x="543" y="1324"/>
                    <a:pt x="588" y="1324"/>
                  </a:cubicBezTo>
                  <a:cubicBezTo>
                    <a:pt x="641" y="1324"/>
                    <a:pt x="694" y="1286"/>
                    <a:pt x="702" y="1212"/>
                  </a:cubicBezTo>
                  <a:cubicBezTo>
                    <a:pt x="748" y="812"/>
                    <a:pt x="446" y="306"/>
                    <a:pt x="180" y="27"/>
                  </a:cubicBezTo>
                  <a:cubicBezTo>
                    <a:pt x="162" y="8"/>
                    <a:pt x="141" y="0"/>
                    <a:pt x="1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1"/>
            <p:cNvSpPr/>
            <p:nvPr/>
          </p:nvSpPr>
          <p:spPr>
            <a:xfrm>
              <a:off x="11271900" y="1189250"/>
              <a:ext cx="15575" cy="26150"/>
            </a:xfrm>
            <a:custGeom>
              <a:avLst/>
              <a:gdLst/>
              <a:ahLst/>
              <a:cxnLst/>
              <a:rect l="l" t="t" r="r" b="b"/>
              <a:pathLst>
                <a:path w="623" h="1046" extrusionOk="0">
                  <a:moveTo>
                    <a:pt x="129" y="1"/>
                  </a:moveTo>
                  <a:cubicBezTo>
                    <a:pt x="63" y="1"/>
                    <a:pt x="1" y="66"/>
                    <a:pt x="44" y="141"/>
                  </a:cubicBezTo>
                  <a:cubicBezTo>
                    <a:pt x="195" y="407"/>
                    <a:pt x="261" y="683"/>
                    <a:pt x="371" y="961"/>
                  </a:cubicBezTo>
                  <a:cubicBezTo>
                    <a:pt x="393" y="1016"/>
                    <a:pt x="452" y="1045"/>
                    <a:pt x="506" y="1045"/>
                  </a:cubicBezTo>
                  <a:cubicBezTo>
                    <a:pt x="567" y="1045"/>
                    <a:pt x="622" y="1008"/>
                    <a:pt x="611" y="929"/>
                  </a:cubicBezTo>
                  <a:cubicBezTo>
                    <a:pt x="569" y="613"/>
                    <a:pt x="387" y="303"/>
                    <a:pt x="209" y="45"/>
                  </a:cubicBezTo>
                  <a:cubicBezTo>
                    <a:pt x="187" y="14"/>
                    <a:pt x="158" y="1"/>
                    <a:pt x="1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1"/>
            <p:cNvSpPr/>
            <p:nvPr/>
          </p:nvSpPr>
          <p:spPr>
            <a:xfrm>
              <a:off x="11500300" y="1238425"/>
              <a:ext cx="28400" cy="19650"/>
            </a:xfrm>
            <a:custGeom>
              <a:avLst/>
              <a:gdLst/>
              <a:ahLst/>
              <a:cxnLst/>
              <a:rect l="l" t="t" r="r" b="b"/>
              <a:pathLst>
                <a:path w="1136" h="786" extrusionOk="0">
                  <a:moveTo>
                    <a:pt x="133" y="0"/>
                  </a:moveTo>
                  <a:cubicBezTo>
                    <a:pt x="50" y="0"/>
                    <a:pt x="0" y="126"/>
                    <a:pt x="85" y="188"/>
                  </a:cubicBezTo>
                  <a:cubicBezTo>
                    <a:pt x="362" y="386"/>
                    <a:pt x="645" y="652"/>
                    <a:pt x="962" y="779"/>
                  </a:cubicBezTo>
                  <a:cubicBezTo>
                    <a:pt x="975" y="784"/>
                    <a:pt x="987" y="786"/>
                    <a:pt x="999" y="786"/>
                  </a:cubicBezTo>
                  <a:cubicBezTo>
                    <a:pt x="1086" y="786"/>
                    <a:pt x="1136" y="657"/>
                    <a:pt x="1072" y="591"/>
                  </a:cubicBezTo>
                  <a:cubicBezTo>
                    <a:pt x="834" y="350"/>
                    <a:pt x="474" y="193"/>
                    <a:pt x="186" y="16"/>
                  </a:cubicBezTo>
                  <a:cubicBezTo>
                    <a:pt x="167" y="5"/>
                    <a:pt x="150" y="0"/>
                    <a:pt x="1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1"/>
            <p:cNvSpPr/>
            <p:nvPr/>
          </p:nvSpPr>
          <p:spPr>
            <a:xfrm>
              <a:off x="11504350" y="1260000"/>
              <a:ext cx="15425" cy="20675"/>
            </a:xfrm>
            <a:custGeom>
              <a:avLst/>
              <a:gdLst/>
              <a:ahLst/>
              <a:cxnLst/>
              <a:rect l="l" t="t" r="r" b="b"/>
              <a:pathLst>
                <a:path w="617" h="827" extrusionOk="0">
                  <a:moveTo>
                    <a:pt x="134" y="0"/>
                  </a:moveTo>
                  <a:cubicBezTo>
                    <a:pt x="66" y="0"/>
                    <a:pt x="0" y="74"/>
                    <a:pt x="38" y="157"/>
                  </a:cubicBezTo>
                  <a:cubicBezTo>
                    <a:pt x="130" y="359"/>
                    <a:pt x="219" y="563"/>
                    <a:pt x="323" y="758"/>
                  </a:cubicBezTo>
                  <a:cubicBezTo>
                    <a:pt x="349" y="806"/>
                    <a:pt x="389" y="826"/>
                    <a:pt x="431" y="826"/>
                  </a:cubicBezTo>
                  <a:cubicBezTo>
                    <a:pt x="522" y="826"/>
                    <a:pt x="616" y="728"/>
                    <a:pt x="559" y="621"/>
                  </a:cubicBezTo>
                  <a:cubicBezTo>
                    <a:pt x="454" y="426"/>
                    <a:pt x="333" y="240"/>
                    <a:pt x="219" y="52"/>
                  </a:cubicBezTo>
                  <a:cubicBezTo>
                    <a:pt x="196" y="16"/>
                    <a:pt x="165" y="0"/>
                    <a:pt x="1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1"/>
            <p:cNvSpPr/>
            <p:nvPr/>
          </p:nvSpPr>
          <p:spPr>
            <a:xfrm>
              <a:off x="11473150" y="1251925"/>
              <a:ext cx="11725" cy="30850"/>
            </a:xfrm>
            <a:custGeom>
              <a:avLst/>
              <a:gdLst/>
              <a:ahLst/>
              <a:cxnLst/>
              <a:rect l="l" t="t" r="r" b="b"/>
              <a:pathLst>
                <a:path w="469" h="1234" extrusionOk="0">
                  <a:moveTo>
                    <a:pt x="111" y="1"/>
                  </a:moveTo>
                  <a:cubicBezTo>
                    <a:pt x="56" y="1"/>
                    <a:pt x="0" y="46"/>
                    <a:pt x="22" y="112"/>
                  </a:cubicBezTo>
                  <a:cubicBezTo>
                    <a:pt x="131" y="448"/>
                    <a:pt x="192" y="754"/>
                    <a:pt x="195" y="1109"/>
                  </a:cubicBezTo>
                  <a:cubicBezTo>
                    <a:pt x="195" y="1192"/>
                    <a:pt x="258" y="1233"/>
                    <a:pt x="321" y="1233"/>
                  </a:cubicBezTo>
                  <a:cubicBezTo>
                    <a:pt x="385" y="1233"/>
                    <a:pt x="450" y="1192"/>
                    <a:pt x="453" y="1109"/>
                  </a:cubicBezTo>
                  <a:cubicBezTo>
                    <a:pt x="469" y="748"/>
                    <a:pt x="377" y="352"/>
                    <a:pt x="187" y="42"/>
                  </a:cubicBezTo>
                  <a:cubicBezTo>
                    <a:pt x="169" y="13"/>
                    <a:pt x="140" y="1"/>
                    <a:pt x="1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1"/>
            <p:cNvSpPr/>
            <p:nvPr/>
          </p:nvSpPr>
          <p:spPr>
            <a:xfrm>
              <a:off x="11242700" y="1452550"/>
              <a:ext cx="13375" cy="34400"/>
            </a:xfrm>
            <a:custGeom>
              <a:avLst/>
              <a:gdLst/>
              <a:ahLst/>
              <a:cxnLst/>
              <a:rect l="l" t="t" r="r" b="b"/>
              <a:pathLst>
                <a:path w="535" h="1376" extrusionOk="0">
                  <a:moveTo>
                    <a:pt x="140" y="0"/>
                  </a:moveTo>
                  <a:cubicBezTo>
                    <a:pt x="70" y="0"/>
                    <a:pt x="1" y="71"/>
                    <a:pt x="12" y="156"/>
                  </a:cubicBezTo>
                  <a:cubicBezTo>
                    <a:pt x="38" y="345"/>
                    <a:pt x="108" y="528"/>
                    <a:pt x="147" y="714"/>
                  </a:cubicBezTo>
                  <a:cubicBezTo>
                    <a:pt x="187" y="902"/>
                    <a:pt x="214" y="1091"/>
                    <a:pt x="259" y="1277"/>
                  </a:cubicBezTo>
                  <a:cubicBezTo>
                    <a:pt x="276" y="1345"/>
                    <a:pt x="332" y="1376"/>
                    <a:pt x="390" y="1376"/>
                  </a:cubicBezTo>
                  <a:cubicBezTo>
                    <a:pt x="461" y="1376"/>
                    <a:pt x="534" y="1327"/>
                    <a:pt x="533" y="1241"/>
                  </a:cubicBezTo>
                  <a:cubicBezTo>
                    <a:pt x="521" y="860"/>
                    <a:pt x="428" y="393"/>
                    <a:pt x="236" y="63"/>
                  </a:cubicBezTo>
                  <a:cubicBezTo>
                    <a:pt x="211" y="19"/>
                    <a:pt x="176" y="0"/>
                    <a:pt x="1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1"/>
            <p:cNvSpPr/>
            <p:nvPr/>
          </p:nvSpPr>
          <p:spPr>
            <a:xfrm>
              <a:off x="11262750" y="1469725"/>
              <a:ext cx="12200" cy="16850"/>
            </a:xfrm>
            <a:custGeom>
              <a:avLst/>
              <a:gdLst/>
              <a:ahLst/>
              <a:cxnLst/>
              <a:rect l="l" t="t" r="r" b="b"/>
              <a:pathLst>
                <a:path w="488" h="674" extrusionOk="0">
                  <a:moveTo>
                    <a:pt x="161" y="0"/>
                  </a:moveTo>
                  <a:cubicBezTo>
                    <a:pt x="84" y="0"/>
                    <a:pt x="0" y="68"/>
                    <a:pt x="35" y="152"/>
                  </a:cubicBezTo>
                  <a:cubicBezTo>
                    <a:pt x="99" y="307"/>
                    <a:pt x="157" y="464"/>
                    <a:pt x="231" y="615"/>
                  </a:cubicBezTo>
                  <a:cubicBezTo>
                    <a:pt x="252" y="656"/>
                    <a:pt x="290" y="674"/>
                    <a:pt x="329" y="674"/>
                  </a:cubicBezTo>
                  <a:cubicBezTo>
                    <a:pt x="406" y="674"/>
                    <a:pt x="487" y="607"/>
                    <a:pt x="455" y="520"/>
                  </a:cubicBezTo>
                  <a:cubicBezTo>
                    <a:pt x="397" y="363"/>
                    <a:pt x="324" y="212"/>
                    <a:pt x="256" y="59"/>
                  </a:cubicBezTo>
                  <a:cubicBezTo>
                    <a:pt x="237" y="18"/>
                    <a:pt x="200" y="0"/>
                    <a:pt x="1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1"/>
            <p:cNvSpPr/>
            <p:nvPr/>
          </p:nvSpPr>
          <p:spPr>
            <a:xfrm>
              <a:off x="11421950" y="1596925"/>
              <a:ext cx="23975" cy="26550"/>
            </a:xfrm>
            <a:custGeom>
              <a:avLst/>
              <a:gdLst/>
              <a:ahLst/>
              <a:cxnLst/>
              <a:rect l="l" t="t" r="r" b="b"/>
              <a:pathLst>
                <a:path w="959" h="1062" extrusionOk="0">
                  <a:moveTo>
                    <a:pt x="118" y="0"/>
                  </a:moveTo>
                  <a:cubicBezTo>
                    <a:pt x="59" y="0"/>
                    <a:pt x="0" y="48"/>
                    <a:pt x="18" y="126"/>
                  </a:cubicBezTo>
                  <a:cubicBezTo>
                    <a:pt x="101" y="489"/>
                    <a:pt x="357" y="983"/>
                    <a:pt x="761" y="1059"/>
                  </a:cubicBezTo>
                  <a:cubicBezTo>
                    <a:pt x="770" y="1060"/>
                    <a:pt x="779" y="1061"/>
                    <a:pt x="787" y="1061"/>
                  </a:cubicBezTo>
                  <a:cubicBezTo>
                    <a:pt x="892" y="1061"/>
                    <a:pt x="958" y="941"/>
                    <a:pt x="879" y="854"/>
                  </a:cubicBezTo>
                  <a:cubicBezTo>
                    <a:pt x="770" y="735"/>
                    <a:pt x="627" y="653"/>
                    <a:pt x="512" y="538"/>
                  </a:cubicBezTo>
                  <a:cubicBezTo>
                    <a:pt x="381" y="406"/>
                    <a:pt x="280" y="247"/>
                    <a:pt x="217" y="71"/>
                  </a:cubicBezTo>
                  <a:cubicBezTo>
                    <a:pt x="199" y="22"/>
                    <a:pt x="158" y="0"/>
                    <a:pt x="1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1"/>
            <p:cNvSpPr/>
            <p:nvPr/>
          </p:nvSpPr>
          <p:spPr>
            <a:xfrm>
              <a:off x="11444375" y="1600325"/>
              <a:ext cx="21050" cy="34725"/>
            </a:xfrm>
            <a:custGeom>
              <a:avLst/>
              <a:gdLst/>
              <a:ahLst/>
              <a:cxnLst/>
              <a:rect l="l" t="t" r="r" b="b"/>
              <a:pathLst>
                <a:path w="842" h="1389" extrusionOk="0">
                  <a:moveTo>
                    <a:pt x="143" y="0"/>
                  </a:moveTo>
                  <a:cubicBezTo>
                    <a:pt x="66" y="0"/>
                    <a:pt x="0" y="94"/>
                    <a:pt x="71" y="164"/>
                  </a:cubicBezTo>
                  <a:cubicBezTo>
                    <a:pt x="389" y="472"/>
                    <a:pt x="497" y="831"/>
                    <a:pt x="551" y="1260"/>
                  </a:cubicBezTo>
                  <a:cubicBezTo>
                    <a:pt x="561" y="1344"/>
                    <a:pt x="627" y="1389"/>
                    <a:pt x="690" y="1389"/>
                  </a:cubicBezTo>
                  <a:cubicBezTo>
                    <a:pt x="752" y="1389"/>
                    <a:pt x="812" y="1347"/>
                    <a:pt x="817" y="1260"/>
                  </a:cubicBezTo>
                  <a:cubicBezTo>
                    <a:pt x="842" y="785"/>
                    <a:pt x="564" y="324"/>
                    <a:pt x="209" y="25"/>
                  </a:cubicBezTo>
                  <a:cubicBezTo>
                    <a:pt x="188" y="8"/>
                    <a:pt x="165" y="0"/>
                    <a:pt x="1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1"/>
            <p:cNvSpPr/>
            <p:nvPr/>
          </p:nvSpPr>
          <p:spPr>
            <a:xfrm>
              <a:off x="11533300" y="1419525"/>
              <a:ext cx="30150" cy="22175"/>
            </a:xfrm>
            <a:custGeom>
              <a:avLst/>
              <a:gdLst/>
              <a:ahLst/>
              <a:cxnLst/>
              <a:rect l="l" t="t" r="r" b="b"/>
              <a:pathLst>
                <a:path w="1206" h="887" extrusionOk="0">
                  <a:moveTo>
                    <a:pt x="180" y="0"/>
                  </a:moveTo>
                  <a:cubicBezTo>
                    <a:pt x="90" y="0"/>
                    <a:pt x="1" y="96"/>
                    <a:pt x="66" y="184"/>
                  </a:cubicBezTo>
                  <a:cubicBezTo>
                    <a:pt x="275" y="464"/>
                    <a:pt x="665" y="862"/>
                    <a:pt x="1033" y="886"/>
                  </a:cubicBezTo>
                  <a:cubicBezTo>
                    <a:pt x="1036" y="886"/>
                    <a:pt x="1038" y="886"/>
                    <a:pt x="1041" y="886"/>
                  </a:cubicBezTo>
                  <a:cubicBezTo>
                    <a:pt x="1151" y="886"/>
                    <a:pt x="1206" y="733"/>
                    <a:pt x="1126" y="659"/>
                  </a:cubicBezTo>
                  <a:cubicBezTo>
                    <a:pt x="1005" y="544"/>
                    <a:pt x="838" y="494"/>
                    <a:pt x="697" y="405"/>
                  </a:cubicBezTo>
                  <a:cubicBezTo>
                    <a:pt x="534" y="299"/>
                    <a:pt x="397" y="169"/>
                    <a:pt x="261" y="34"/>
                  </a:cubicBezTo>
                  <a:cubicBezTo>
                    <a:pt x="237" y="10"/>
                    <a:pt x="208" y="0"/>
                    <a:pt x="1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1"/>
            <p:cNvSpPr/>
            <p:nvPr/>
          </p:nvSpPr>
          <p:spPr>
            <a:xfrm>
              <a:off x="11564400" y="1425150"/>
              <a:ext cx="12375" cy="13400"/>
            </a:xfrm>
            <a:custGeom>
              <a:avLst/>
              <a:gdLst/>
              <a:ahLst/>
              <a:cxnLst/>
              <a:rect l="l" t="t" r="r" b="b"/>
              <a:pathLst>
                <a:path w="495" h="536" extrusionOk="0">
                  <a:moveTo>
                    <a:pt x="107" y="0"/>
                  </a:moveTo>
                  <a:cubicBezTo>
                    <a:pt x="53" y="0"/>
                    <a:pt x="0" y="63"/>
                    <a:pt x="35" y="120"/>
                  </a:cubicBezTo>
                  <a:cubicBezTo>
                    <a:pt x="119" y="258"/>
                    <a:pt x="221" y="385"/>
                    <a:pt x="323" y="510"/>
                  </a:cubicBezTo>
                  <a:cubicBezTo>
                    <a:pt x="338" y="528"/>
                    <a:pt x="357" y="536"/>
                    <a:pt x="376" y="536"/>
                  </a:cubicBezTo>
                  <a:cubicBezTo>
                    <a:pt x="434" y="536"/>
                    <a:pt x="494" y="467"/>
                    <a:pt x="454" y="410"/>
                  </a:cubicBezTo>
                  <a:cubicBezTo>
                    <a:pt x="364" y="276"/>
                    <a:pt x="269" y="143"/>
                    <a:pt x="160" y="24"/>
                  </a:cubicBezTo>
                  <a:cubicBezTo>
                    <a:pt x="144" y="7"/>
                    <a:pt x="126" y="0"/>
                    <a:pt x="1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1"/>
            <p:cNvSpPr/>
            <p:nvPr/>
          </p:nvSpPr>
          <p:spPr>
            <a:xfrm>
              <a:off x="11320800" y="935975"/>
              <a:ext cx="14700" cy="29450"/>
            </a:xfrm>
            <a:custGeom>
              <a:avLst/>
              <a:gdLst/>
              <a:ahLst/>
              <a:cxnLst/>
              <a:rect l="l" t="t" r="r" b="b"/>
              <a:pathLst>
                <a:path w="588" h="1178" extrusionOk="0">
                  <a:moveTo>
                    <a:pt x="423" y="0"/>
                  </a:moveTo>
                  <a:cubicBezTo>
                    <a:pt x="375" y="0"/>
                    <a:pt x="332" y="27"/>
                    <a:pt x="322" y="88"/>
                  </a:cubicBezTo>
                  <a:cubicBezTo>
                    <a:pt x="269" y="449"/>
                    <a:pt x="231" y="761"/>
                    <a:pt x="30" y="1077"/>
                  </a:cubicBezTo>
                  <a:cubicBezTo>
                    <a:pt x="1" y="1124"/>
                    <a:pt x="46" y="1177"/>
                    <a:pt x="91" y="1177"/>
                  </a:cubicBezTo>
                  <a:cubicBezTo>
                    <a:pt x="106" y="1177"/>
                    <a:pt x="121" y="1171"/>
                    <a:pt x="133" y="1157"/>
                  </a:cubicBezTo>
                  <a:cubicBezTo>
                    <a:pt x="378" y="879"/>
                    <a:pt x="587" y="502"/>
                    <a:pt x="564" y="121"/>
                  </a:cubicBezTo>
                  <a:cubicBezTo>
                    <a:pt x="559" y="48"/>
                    <a:pt x="487" y="0"/>
                    <a:pt x="4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1"/>
            <p:cNvSpPr/>
            <p:nvPr/>
          </p:nvSpPr>
          <p:spPr>
            <a:xfrm>
              <a:off x="11341375" y="918275"/>
              <a:ext cx="15525" cy="31250"/>
            </a:xfrm>
            <a:custGeom>
              <a:avLst/>
              <a:gdLst/>
              <a:ahLst/>
              <a:cxnLst/>
              <a:rect l="l" t="t" r="r" b="b"/>
              <a:pathLst>
                <a:path w="621" h="1250" extrusionOk="0">
                  <a:moveTo>
                    <a:pt x="462" y="1"/>
                  </a:moveTo>
                  <a:cubicBezTo>
                    <a:pt x="424" y="1"/>
                    <a:pt x="387" y="18"/>
                    <a:pt x="368" y="60"/>
                  </a:cubicBezTo>
                  <a:cubicBezTo>
                    <a:pt x="208" y="408"/>
                    <a:pt x="106" y="777"/>
                    <a:pt x="16" y="1146"/>
                  </a:cubicBezTo>
                  <a:cubicBezTo>
                    <a:pt x="0" y="1210"/>
                    <a:pt x="49" y="1250"/>
                    <a:pt x="98" y="1250"/>
                  </a:cubicBezTo>
                  <a:cubicBezTo>
                    <a:pt x="130" y="1250"/>
                    <a:pt x="163" y="1232"/>
                    <a:pt x="177" y="1192"/>
                  </a:cubicBezTo>
                  <a:cubicBezTo>
                    <a:pt x="298" y="838"/>
                    <a:pt x="452" y="501"/>
                    <a:pt x="588" y="153"/>
                  </a:cubicBezTo>
                  <a:cubicBezTo>
                    <a:pt x="620" y="69"/>
                    <a:pt x="538" y="1"/>
                    <a:pt x="4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1"/>
            <p:cNvSpPr/>
            <p:nvPr/>
          </p:nvSpPr>
          <p:spPr>
            <a:xfrm>
              <a:off x="11286050" y="721900"/>
              <a:ext cx="25725" cy="9875"/>
            </a:xfrm>
            <a:custGeom>
              <a:avLst/>
              <a:gdLst/>
              <a:ahLst/>
              <a:cxnLst/>
              <a:rect l="l" t="t" r="r" b="b"/>
              <a:pathLst>
                <a:path w="1029" h="395" extrusionOk="0">
                  <a:moveTo>
                    <a:pt x="139" y="0"/>
                  </a:moveTo>
                  <a:cubicBezTo>
                    <a:pt x="22" y="0"/>
                    <a:pt x="1" y="183"/>
                    <a:pt x="115" y="213"/>
                  </a:cubicBezTo>
                  <a:cubicBezTo>
                    <a:pt x="360" y="277"/>
                    <a:pt x="611" y="344"/>
                    <a:pt x="857" y="390"/>
                  </a:cubicBezTo>
                  <a:cubicBezTo>
                    <a:pt x="868" y="393"/>
                    <a:pt x="879" y="394"/>
                    <a:pt x="889" y="394"/>
                  </a:cubicBezTo>
                  <a:cubicBezTo>
                    <a:pt x="945" y="394"/>
                    <a:pt x="995" y="358"/>
                    <a:pt x="1010" y="301"/>
                  </a:cubicBezTo>
                  <a:cubicBezTo>
                    <a:pt x="1029" y="236"/>
                    <a:pt x="991" y="168"/>
                    <a:pt x="926" y="147"/>
                  </a:cubicBezTo>
                  <a:cubicBezTo>
                    <a:pt x="684" y="59"/>
                    <a:pt x="402" y="12"/>
                    <a:pt x="144" y="0"/>
                  </a:cubicBezTo>
                  <a:cubicBezTo>
                    <a:pt x="143" y="0"/>
                    <a:pt x="141" y="0"/>
                    <a:pt x="1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1"/>
            <p:cNvSpPr/>
            <p:nvPr/>
          </p:nvSpPr>
          <p:spPr>
            <a:xfrm>
              <a:off x="11302725" y="712725"/>
              <a:ext cx="19275" cy="10400"/>
            </a:xfrm>
            <a:custGeom>
              <a:avLst/>
              <a:gdLst/>
              <a:ahLst/>
              <a:cxnLst/>
              <a:rect l="l" t="t" r="r" b="b"/>
              <a:pathLst>
                <a:path w="771" h="416" extrusionOk="0">
                  <a:moveTo>
                    <a:pt x="138" y="1"/>
                  </a:moveTo>
                  <a:cubicBezTo>
                    <a:pt x="59" y="1"/>
                    <a:pt x="1" y="114"/>
                    <a:pt x="88" y="158"/>
                  </a:cubicBezTo>
                  <a:cubicBezTo>
                    <a:pt x="251" y="239"/>
                    <a:pt x="416" y="303"/>
                    <a:pt x="570" y="399"/>
                  </a:cubicBezTo>
                  <a:cubicBezTo>
                    <a:pt x="587" y="410"/>
                    <a:pt x="605" y="415"/>
                    <a:pt x="621" y="415"/>
                  </a:cubicBezTo>
                  <a:cubicBezTo>
                    <a:pt x="710" y="415"/>
                    <a:pt x="770" y="278"/>
                    <a:pt x="675" y="222"/>
                  </a:cubicBezTo>
                  <a:cubicBezTo>
                    <a:pt x="513" y="127"/>
                    <a:pt x="339" y="36"/>
                    <a:pt x="154" y="2"/>
                  </a:cubicBezTo>
                  <a:cubicBezTo>
                    <a:pt x="149" y="1"/>
                    <a:pt x="143" y="1"/>
                    <a:pt x="1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1"/>
            <p:cNvSpPr/>
            <p:nvPr/>
          </p:nvSpPr>
          <p:spPr>
            <a:xfrm>
              <a:off x="10792300" y="946575"/>
              <a:ext cx="12700" cy="26725"/>
            </a:xfrm>
            <a:custGeom>
              <a:avLst/>
              <a:gdLst/>
              <a:ahLst/>
              <a:cxnLst/>
              <a:rect l="l" t="t" r="r" b="b"/>
              <a:pathLst>
                <a:path w="508" h="1069" extrusionOk="0">
                  <a:moveTo>
                    <a:pt x="425" y="0"/>
                  </a:moveTo>
                  <a:cubicBezTo>
                    <a:pt x="404" y="0"/>
                    <a:pt x="384" y="10"/>
                    <a:pt x="372" y="33"/>
                  </a:cubicBezTo>
                  <a:cubicBezTo>
                    <a:pt x="222" y="329"/>
                    <a:pt x="110" y="656"/>
                    <a:pt x="16" y="973"/>
                  </a:cubicBezTo>
                  <a:cubicBezTo>
                    <a:pt x="0" y="1026"/>
                    <a:pt x="50" y="1069"/>
                    <a:pt x="95" y="1069"/>
                  </a:cubicBezTo>
                  <a:cubicBezTo>
                    <a:pt x="119" y="1069"/>
                    <a:pt x="141" y="1058"/>
                    <a:pt x="152" y="1031"/>
                  </a:cubicBezTo>
                  <a:cubicBezTo>
                    <a:pt x="288" y="729"/>
                    <a:pt x="419" y="407"/>
                    <a:pt x="496" y="86"/>
                  </a:cubicBezTo>
                  <a:cubicBezTo>
                    <a:pt x="507" y="38"/>
                    <a:pt x="465" y="0"/>
                    <a:pt x="4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1"/>
            <p:cNvSpPr/>
            <p:nvPr/>
          </p:nvSpPr>
          <p:spPr>
            <a:xfrm>
              <a:off x="10806150" y="943800"/>
              <a:ext cx="16650" cy="24850"/>
            </a:xfrm>
            <a:custGeom>
              <a:avLst/>
              <a:gdLst/>
              <a:ahLst/>
              <a:cxnLst/>
              <a:rect l="l" t="t" r="r" b="b"/>
              <a:pathLst>
                <a:path w="666" h="994" extrusionOk="0">
                  <a:moveTo>
                    <a:pt x="558" y="1"/>
                  </a:moveTo>
                  <a:cubicBezTo>
                    <a:pt x="531" y="1"/>
                    <a:pt x="503" y="13"/>
                    <a:pt x="481" y="43"/>
                  </a:cubicBezTo>
                  <a:cubicBezTo>
                    <a:pt x="291" y="299"/>
                    <a:pt x="137" y="642"/>
                    <a:pt x="15" y="937"/>
                  </a:cubicBezTo>
                  <a:cubicBezTo>
                    <a:pt x="0" y="973"/>
                    <a:pt x="29" y="994"/>
                    <a:pt x="58" y="994"/>
                  </a:cubicBezTo>
                  <a:cubicBezTo>
                    <a:pt x="75" y="994"/>
                    <a:pt x="91" y="987"/>
                    <a:pt x="102" y="973"/>
                  </a:cubicBezTo>
                  <a:cubicBezTo>
                    <a:pt x="294" y="726"/>
                    <a:pt x="511" y="419"/>
                    <a:pt x="634" y="131"/>
                  </a:cubicBezTo>
                  <a:cubicBezTo>
                    <a:pt x="665" y="60"/>
                    <a:pt x="615" y="1"/>
                    <a:pt x="5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1"/>
            <p:cNvSpPr/>
            <p:nvPr/>
          </p:nvSpPr>
          <p:spPr>
            <a:xfrm>
              <a:off x="10813950" y="965475"/>
              <a:ext cx="9075" cy="13775"/>
            </a:xfrm>
            <a:custGeom>
              <a:avLst/>
              <a:gdLst/>
              <a:ahLst/>
              <a:cxnLst/>
              <a:rect l="l" t="t" r="r" b="b"/>
              <a:pathLst>
                <a:path w="363" h="551" extrusionOk="0">
                  <a:moveTo>
                    <a:pt x="270" y="0"/>
                  </a:moveTo>
                  <a:cubicBezTo>
                    <a:pt x="250" y="0"/>
                    <a:pt x="230" y="8"/>
                    <a:pt x="216" y="25"/>
                  </a:cubicBezTo>
                  <a:cubicBezTo>
                    <a:pt x="116" y="152"/>
                    <a:pt x="52" y="319"/>
                    <a:pt x="12" y="476"/>
                  </a:cubicBezTo>
                  <a:cubicBezTo>
                    <a:pt x="1" y="519"/>
                    <a:pt x="34" y="550"/>
                    <a:pt x="70" y="550"/>
                  </a:cubicBezTo>
                  <a:cubicBezTo>
                    <a:pt x="85" y="550"/>
                    <a:pt x="100" y="545"/>
                    <a:pt x="113" y="534"/>
                  </a:cubicBezTo>
                  <a:cubicBezTo>
                    <a:pt x="242" y="419"/>
                    <a:pt x="343" y="258"/>
                    <a:pt x="359" y="83"/>
                  </a:cubicBezTo>
                  <a:cubicBezTo>
                    <a:pt x="363" y="36"/>
                    <a:pt x="315" y="0"/>
                    <a:pt x="2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1"/>
            <p:cNvSpPr/>
            <p:nvPr/>
          </p:nvSpPr>
          <p:spPr>
            <a:xfrm>
              <a:off x="10841075" y="1172750"/>
              <a:ext cx="31800" cy="14550"/>
            </a:xfrm>
            <a:custGeom>
              <a:avLst/>
              <a:gdLst/>
              <a:ahLst/>
              <a:cxnLst/>
              <a:rect l="l" t="t" r="r" b="b"/>
              <a:pathLst>
                <a:path w="1272" h="582" extrusionOk="0">
                  <a:moveTo>
                    <a:pt x="312" y="1"/>
                  </a:moveTo>
                  <a:cubicBezTo>
                    <a:pt x="206" y="1"/>
                    <a:pt x="109" y="17"/>
                    <a:pt x="33" y="51"/>
                  </a:cubicBezTo>
                  <a:cubicBezTo>
                    <a:pt x="1" y="70"/>
                    <a:pt x="1" y="115"/>
                    <a:pt x="33" y="134"/>
                  </a:cubicBezTo>
                  <a:cubicBezTo>
                    <a:pt x="204" y="217"/>
                    <a:pt x="405" y="220"/>
                    <a:pt x="583" y="302"/>
                  </a:cubicBezTo>
                  <a:cubicBezTo>
                    <a:pt x="754" y="379"/>
                    <a:pt x="890" y="523"/>
                    <a:pt x="1069" y="577"/>
                  </a:cubicBezTo>
                  <a:cubicBezTo>
                    <a:pt x="1080" y="580"/>
                    <a:pt x="1091" y="582"/>
                    <a:pt x="1103" y="582"/>
                  </a:cubicBezTo>
                  <a:cubicBezTo>
                    <a:pt x="1196" y="582"/>
                    <a:pt x="1271" y="470"/>
                    <a:pt x="1217" y="383"/>
                  </a:cubicBezTo>
                  <a:cubicBezTo>
                    <a:pt x="1074" y="159"/>
                    <a:pt x="648" y="1"/>
                    <a:pt x="3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1"/>
            <p:cNvSpPr/>
            <p:nvPr/>
          </p:nvSpPr>
          <p:spPr>
            <a:xfrm>
              <a:off x="10864125" y="1161975"/>
              <a:ext cx="27250" cy="23525"/>
            </a:xfrm>
            <a:custGeom>
              <a:avLst/>
              <a:gdLst/>
              <a:ahLst/>
              <a:cxnLst/>
              <a:rect l="l" t="t" r="r" b="b"/>
              <a:pathLst>
                <a:path w="1090" h="941" extrusionOk="0">
                  <a:moveTo>
                    <a:pt x="96" y="0"/>
                  </a:moveTo>
                  <a:cubicBezTo>
                    <a:pt x="35" y="0"/>
                    <a:pt x="1" y="90"/>
                    <a:pt x="62" y="122"/>
                  </a:cubicBezTo>
                  <a:cubicBezTo>
                    <a:pt x="245" y="219"/>
                    <a:pt x="411" y="349"/>
                    <a:pt x="549" y="504"/>
                  </a:cubicBezTo>
                  <a:cubicBezTo>
                    <a:pt x="669" y="638"/>
                    <a:pt x="747" y="820"/>
                    <a:pt x="896" y="922"/>
                  </a:cubicBezTo>
                  <a:cubicBezTo>
                    <a:pt x="914" y="935"/>
                    <a:pt x="935" y="940"/>
                    <a:pt x="956" y="940"/>
                  </a:cubicBezTo>
                  <a:cubicBezTo>
                    <a:pt x="1022" y="940"/>
                    <a:pt x="1089" y="883"/>
                    <a:pt x="1085" y="813"/>
                  </a:cubicBezTo>
                  <a:cubicBezTo>
                    <a:pt x="1056" y="385"/>
                    <a:pt x="472" y="98"/>
                    <a:pt x="113" y="2"/>
                  </a:cubicBezTo>
                  <a:cubicBezTo>
                    <a:pt x="107" y="1"/>
                    <a:pt x="101" y="0"/>
                    <a:pt x="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1"/>
            <p:cNvSpPr/>
            <p:nvPr/>
          </p:nvSpPr>
          <p:spPr>
            <a:xfrm>
              <a:off x="10984575" y="1098400"/>
              <a:ext cx="36700" cy="9425"/>
            </a:xfrm>
            <a:custGeom>
              <a:avLst/>
              <a:gdLst/>
              <a:ahLst/>
              <a:cxnLst/>
              <a:rect l="l" t="t" r="r" b="b"/>
              <a:pathLst>
                <a:path w="1468" h="377" extrusionOk="0">
                  <a:moveTo>
                    <a:pt x="131" y="1"/>
                  </a:moveTo>
                  <a:cubicBezTo>
                    <a:pt x="33" y="1"/>
                    <a:pt x="0" y="142"/>
                    <a:pt x="104" y="177"/>
                  </a:cubicBezTo>
                  <a:cubicBezTo>
                    <a:pt x="344" y="256"/>
                    <a:pt x="669" y="377"/>
                    <a:pt x="962" y="377"/>
                  </a:cubicBezTo>
                  <a:cubicBezTo>
                    <a:pt x="1111" y="377"/>
                    <a:pt x="1252" y="346"/>
                    <a:pt x="1369" y="263"/>
                  </a:cubicBezTo>
                  <a:cubicBezTo>
                    <a:pt x="1468" y="195"/>
                    <a:pt x="1441" y="26"/>
                    <a:pt x="1309" y="26"/>
                  </a:cubicBezTo>
                  <a:cubicBezTo>
                    <a:pt x="1308" y="26"/>
                    <a:pt x="1307" y="26"/>
                    <a:pt x="1305" y="26"/>
                  </a:cubicBezTo>
                  <a:cubicBezTo>
                    <a:pt x="1126" y="29"/>
                    <a:pt x="954" y="83"/>
                    <a:pt x="772" y="83"/>
                  </a:cubicBezTo>
                  <a:cubicBezTo>
                    <a:pt x="769" y="83"/>
                    <a:pt x="767" y="83"/>
                    <a:pt x="764" y="83"/>
                  </a:cubicBezTo>
                  <a:cubicBezTo>
                    <a:pt x="558" y="80"/>
                    <a:pt x="354" y="42"/>
                    <a:pt x="152" y="3"/>
                  </a:cubicBezTo>
                  <a:cubicBezTo>
                    <a:pt x="145" y="1"/>
                    <a:pt x="138" y="1"/>
                    <a:pt x="1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1"/>
            <p:cNvSpPr/>
            <p:nvPr/>
          </p:nvSpPr>
          <p:spPr>
            <a:xfrm>
              <a:off x="11000475" y="1116650"/>
              <a:ext cx="30275" cy="7625"/>
            </a:xfrm>
            <a:custGeom>
              <a:avLst/>
              <a:gdLst/>
              <a:ahLst/>
              <a:cxnLst/>
              <a:rect l="l" t="t" r="r" b="b"/>
              <a:pathLst>
                <a:path w="1211" h="305" extrusionOk="0">
                  <a:moveTo>
                    <a:pt x="486" y="0"/>
                  </a:moveTo>
                  <a:cubicBezTo>
                    <a:pt x="348" y="0"/>
                    <a:pt x="211" y="9"/>
                    <a:pt x="86" y="34"/>
                  </a:cubicBezTo>
                  <a:cubicBezTo>
                    <a:pt x="0" y="50"/>
                    <a:pt x="13" y="170"/>
                    <a:pt x="86" y="194"/>
                  </a:cubicBezTo>
                  <a:cubicBezTo>
                    <a:pt x="370" y="285"/>
                    <a:pt x="735" y="300"/>
                    <a:pt x="1033" y="304"/>
                  </a:cubicBezTo>
                  <a:cubicBezTo>
                    <a:pt x="1034" y="304"/>
                    <a:pt x="1035" y="304"/>
                    <a:pt x="1036" y="304"/>
                  </a:cubicBezTo>
                  <a:cubicBezTo>
                    <a:pt x="1210" y="304"/>
                    <a:pt x="1201" y="52"/>
                    <a:pt x="1033" y="35"/>
                  </a:cubicBezTo>
                  <a:cubicBezTo>
                    <a:pt x="863" y="17"/>
                    <a:pt x="673" y="0"/>
                    <a:pt x="4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1"/>
            <p:cNvSpPr/>
            <p:nvPr/>
          </p:nvSpPr>
          <p:spPr>
            <a:xfrm>
              <a:off x="11413800" y="1081775"/>
              <a:ext cx="14925" cy="34800"/>
            </a:xfrm>
            <a:custGeom>
              <a:avLst/>
              <a:gdLst/>
              <a:ahLst/>
              <a:cxnLst/>
              <a:rect l="l" t="t" r="r" b="b"/>
              <a:pathLst>
                <a:path w="597" h="1392" extrusionOk="0">
                  <a:moveTo>
                    <a:pt x="103" y="1"/>
                  </a:moveTo>
                  <a:cubicBezTo>
                    <a:pt x="52" y="1"/>
                    <a:pt x="0" y="35"/>
                    <a:pt x="3" y="98"/>
                  </a:cubicBezTo>
                  <a:cubicBezTo>
                    <a:pt x="27" y="489"/>
                    <a:pt x="152" y="1079"/>
                    <a:pt x="440" y="1366"/>
                  </a:cubicBezTo>
                  <a:cubicBezTo>
                    <a:pt x="458" y="1384"/>
                    <a:pt x="479" y="1391"/>
                    <a:pt x="499" y="1391"/>
                  </a:cubicBezTo>
                  <a:cubicBezTo>
                    <a:pt x="550" y="1391"/>
                    <a:pt x="597" y="1340"/>
                    <a:pt x="585" y="1282"/>
                  </a:cubicBezTo>
                  <a:cubicBezTo>
                    <a:pt x="544" y="1075"/>
                    <a:pt x="424" y="887"/>
                    <a:pt x="357" y="690"/>
                  </a:cubicBezTo>
                  <a:cubicBezTo>
                    <a:pt x="287" y="486"/>
                    <a:pt x="249" y="279"/>
                    <a:pt x="198" y="71"/>
                  </a:cubicBezTo>
                  <a:cubicBezTo>
                    <a:pt x="187" y="23"/>
                    <a:pt x="145" y="1"/>
                    <a:pt x="1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1"/>
            <p:cNvSpPr/>
            <p:nvPr/>
          </p:nvSpPr>
          <p:spPr>
            <a:xfrm>
              <a:off x="10694825" y="1507350"/>
              <a:ext cx="2412025" cy="39625"/>
            </a:xfrm>
            <a:custGeom>
              <a:avLst/>
              <a:gdLst/>
              <a:ahLst/>
              <a:cxnLst/>
              <a:rect l="l" t="t" r="r" b="b"/>
              <a:pathLst>
                <a:path w="96481" h="1585" extrusionOk="0">
                  <a:moveTo>
                    <a:pt x="0" y="0"/>
                  </a:moveTo>
                  <a:lnTo>
                    <a:pt x="0" y="1584"/>
                  </a:lnTo>
                  <a:lnTo>
                    <a:pt x="96480" y="1584"/>
                  </a:lnTo>
                  <a:lnTo>
                    <a:pt x="964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1"/>
            <p:cNvSpPr/>
            <p:nvPr/>
          </p:nvSpPr>
          <p:spPr>
            <a:xfrm>
              <a:off x="13106825" y="1507350"/>
              <a:ext cx="183450" cy="39625"/>
            </a:xfrm>
            <a:custGeom>
              <a:avLst/>
              <a:gdLst/>
              <a:ahLst/>
              <a:cxnLst/>
              <a:rect l="l" t="t" r="r" b="b"/>
              <a:pathLst>
                <a:path w="7338" h="1585" extrusionOk="0">
                  <a:moveTo>
                    <a:pt x="0" y="0"/>
                  </a:moveTo>
                  <a:lnTo>
                    <a:pt x="0" y="1584"/>
                  </a:lnTo>
                  <a:lnTo>
                    <a:pt x="7337" y="1584"/>
                  </a:lnTo>
                  <a:lnTo>
                    <a:pt x="7337" y="0"/>
                  </a:lnTo>
                  <a:close/>
                </a:path>
              </a:pathLst>
            </a:custGeom>
            <a:solidFill>
              <a:srgbClr val="A6B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1"/>
            <p:cNvSpPr/>
            <p:nvPr/>
          </p:nvSpPr>
          <p:spPr>
            <a:xfrm>
              <a:off x="12164075" y="1546950"/>
              <a:ext cx="678900" cy="1037400"/>
            </a:xfrm>
            <a:custGeom>
              <a:avLst/>
              <a:gdLst/>
              <a:ahLst/>
              <a:cxnLst/>
              <a:rect l="l" t="t" r="r" b="b"/>
              <a:pathLst>
                <a:path w="27156" h="41496" extrusionOk="0">
                  <a:moveTo>
                    <a:pt x="1" y="0"/>
                  </a:moveTo>
                  <a:lnTo>
                    <a:pt x="1" y="41496"/>
                  </a:lnTo>
                  <a:lnTo>
                    <a:pt x="27155" y="41496"/>
                  </a:lnTo>
                  <a:lnTo>
                    <a:pt x="27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1"/>
            <p:cNvSpPr/>
            <p:nvPr/>
          </p:nvSpPr>
          <p:spPr>
            <a:xfrm>
              <a:off x="12842950" y="1546950"/>
              <a:ext cx="378400" cy="1037400"/>
            </a:xfrm>
            <a:custGeom>
              <a:avLst/>
              <a:gdLst/>
              <a:ahLst/>
              <a:cxnLst/>
              <a:rect l="l" t="t" r="r" b="b"/>
              <a:pathLst>
                <a:path w="15136" h="41496" extrusionOk="0">
                  <a:moveTo>
                    <a:pt x="0" y="0"/>
                  </a:moveTo>
                  <a:lnTo>
                    <a:pt x="0" y="41496"/>
                  </a:lnTo>
                  <a:lnTo>
                    <a:pt x="15136" y="41496"/>
                  </a:lnTo>
                  <a:lnTo>
                    <a:pt x="151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1"/>
            <p:cNvSpPr/>
            <p:nvPr/>
          </p:nvSpPr>
          <p:spPr>
            <a:xfrm>
              <a:off x="12224375" y="1708225"/>
              <a:ext cx="558300" cy="354950"/>
            </a:xfrm>
            <a:custGeom>
              <a:avLst/>
              <a:gdLst/>
              <a:ahLst/>
              <a:cxnLst/>
              <a:rect l="l" t="t" r="r" b="b"/>
              <a:pathLst>
                <a:path w="22332" h="14198" extrusionOk="0">
                  <a:moveTo>
                    <a:pt x="21878" y="454"/>
                  </a:moveTo>
                  <a:lnTo>
                    <a:pt x="21878" y="13742"/>
                  </a:lnTo>
                  <a:lnTo>
                    <a:pt x="454" y="13742"/>
                  </a:lnTo>
                  <a:lnTo>
                    <a:pt x="454" y="454"/>
                  </a:lnTo>
                  <a:close/>
                  <a:moveTo>
                    <a:pt x="1" y="0"/>
                  </a:moveTo>
                  <a:lnTo>
                    <a:pt x="1" y="14197"/>
                  </a:lnTo>
                  <a:lnTo>
                    <a:pt x="22332" y="14197"/>
                  </a:lnTo>
                  <a:lnTo>
                    <a:pt x="223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1"/>
            <p:cNvSpPr/>
            <p:nvPr/>
          </p:nvSpPr>
          <p:spPr>
            <a:xfrm>
              <a:off x="12406600" y="1810550"/>
              <a:ext cx="135200" cy="68425"/>
            </a:xfrm>
            <a:custGeom>
              <a:avLst/>
              <a:gdLst/>
              <a:ahLst/>
              <a:cxnLst/>
              <a:rect l="l" t="t" r="r" b="b"/>
              <a:pathLst>
                <a:path w="5408" h="2737" extrusionOk="0">
                  <a:moveTo>
                    <a:pt x="1" y="1"/>
                  </a:moveTo>
                  <a:lnTo>
                    <a:pt x="1" y="2737"/>
                  </a:lnTo>
                  <a:lnTo>
                    <a:pt x="5407" y="2737"/>
                  </a:lnTo>
                  <a:lnTo>
                    <a:pt x="54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1"/>
            <p:cNvSpPr/>
            <p:nvPr/>
          </p:nvSpPr>
          <p:spPr>
            <a:xfrm>
              <a:off x="12440900" y="1810050"/>
              <a:ext cx="146525" cy="69450"/>
            </a:xfrm>
            <a:custGeom>
              <a:avLst/>
              <a:gdLst/>
              <a:ahLst/>
              <a:cxnLst/>
              <a:rect l="l" t="t" r="r" b="b"/>
              <a:pathLst>
                <a:path w="5861" h="2778" extrusionOk="0">
                  <a:moveTo>
                    <a:pt x="5407" y="454"/>
                  </a:moveTo>
                  <a:lnTo>
                    <a:pt x="5407" y="2323"/>
                  </a:lnTo>
                  <a:lnTo>
                    <a:pt x="454" y="2323"/>
                  </a:lnTo>
                  <a:lnTo>
                    <a:pt x="454" y="454"/>
                  </a:lnTo>
                  <a:close/>
                  <a:moveTo>
                    <a:pt x="0" y="0"/>
                  </a:moveTo>
                  <a:lnTo>
                    <a:pt x="0" y="2777"/>
                  </a:lnTo>
                  <a:lnTo>
                    <a:pt x="5861" y="2777"/>
                  </a:lnTo>
                  <a:lnTo>
                    <a:pt x="58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1"/>
            <p:cNvSpPr/>
            <p:nvPr/>
          </p:nvSpPr>
          <p:spPr>
            <a:xfrm>
              <a:off x="12224375" y="2124050"/>
              <a:ext cx="558300" cy="354950"/>
            </a:xfrm>
            <a:custGeom>
              <a:avLst/>
              <a:gdLst/>
              <a:ahLst/>
              <a:cxnLst/>
              <a:rect l="l" t="t" r="r" b="b"/>
              <a:pathLst>
                <a:path w="22332" h="14198" extrusionOk="0">
                  <a:moveTo>
                    <a:pt x="21878" y="455"/>
                  </a:moveTo>
                  <a:lnTo>
                    <a:pt x="21878" y="13742"/>
                  </a:lnTo>
                  <a:lnTo>
                    <a:pt x="454" y="13742"/>
                  </a:lnTo>
                  <a:lnTo>
                    <a:pt x="454" y="455"/>
                  </a:lnTo>
                  <a:close/>
                  <a:moveTo>
                    <a:pt x="1" y="1"/>
                  </a:moveTo>
                  <a:lnTo>
                    <a:pt x="1" y="14198"/>
                  </a:lnTo>
                  <a:lnTo>
                    <a:pt x="22332" y="14198"/>
                  </a:lnTo>
                  <a:lnTo>
                    <a:pt x="22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1"/>
            <p:cNvSpPr/>
            <p:nvPr/>
          </p:nvSpPr>
          <p:spPr>
            <a:xfrm>
              <a:off x="12406600" y="2226400"/>
              <a:ext cx="135200" cy="68425"/>
            </a:xfrm>
            <a:custGeom>
              <a:avLst/>
              <a:gdLst/>
              <a:ahLst/>
              <a:cxnLst/>
              <a:rect l="l" t="t" r="r" b="b"/>
              <a:pathLst>
                <a:path w="5408" h="2737" extrusionOk="0">
                  <a:moveTo>
                    <a:pt x="1" y="0"/>
                  </a:moveTo>
                  <a:lnTo>
                    <a:pt x="1" y="2736"/>
                  </a:lnTo>
                  <a:lnTo>
                    <a:pt x="5407" y="2736"/>
                  </a:lnTo>
                  <a:lnTo>
                    <a:pt x="540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1"/>
            <p:cNvSpPr/>
            <p:nvPr/>
          </p:nvSpPr>
          <p:spPr>
            <a:xfrm>
              <a:off x="12440900" y="2225875"/>
              <a:ext cx="146525" cy="69450"/>
            </a:xfrm>
            <a:custGeom>
              <a:avLst/>
              <a:gdLst/>
              <a:ahLst/>
              <a:cxnLst/>
              <a:rect l="l" t="t" r="r" b="b"/>
              <a:pathLst>
                <a:path w="5861" h="2778" extrusionOk="0">
                  <a:moveTo>
                    <a:pt x="5407" y="455"/>
                  </a:moveTo>
                  <a:lnTo>
                    <a:pt x="5407" y="2324"/>
                  </a:lnTo>
                  <a:lnTo>
                    <a:pt x="454" y="2324"/>
                  </a:lnTo>
                  <a:lnTo>
                    <a:pt x="454" y="455"/>
                  </a:lnTo>
                  <a:close/>
                  <a:moveTo>
                    <a:pt x="0" y="1"/>
                  </a:moveTo>
                  <a:lnTo>
                    <a:pt x="0" y="2777"/>
                  </a:lnTo>
                  <a:lnTo>
                    <a:pt x="5861" y="2777"/>
                  </a:lnTo>
                  <a:lnTo>
                    <a:pt x="5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1"/>
            <p:cNvSpPr/>
            <p:nvPr/>
          </p:nvSpPr>
          <p:spPr>
            <a:xfrm>
              <a:off x="10773325" y="1546950"/>
              <a:ext cx="378425" cy="1037400"/>
            </a:xfrm>
            <a:custGeom>
              <a:avLst/>
              <a:gdLst/>
              <a:ahLst/>
              <a:cxnLst/>
              <a:rect l="l" t="t" r="r" b="b"/>
              <a:pathLst>
                <a:path w="15137" h="41496" extrusionOk="0">
                  <a:moveTo>
                    <a:pt x="1" y="0"/>
                  </a:moveTo>
                  <a:lnTo>
                    <a:pt x="1" y="41496"/>
                  </a:lnTo>
                  <a:lnTo>
                    <a:pt x="15136" y="41496"/>
                  </a:lnTo>
                  <a:lnTo>
                    <a:pt x="151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1"/>
            <p:cNvSpPr/>
            <p:nvPr/>
          </p:nvSpPr>
          <p:spPr>
            <a:xfrm>
              <a:off x="13165100" y="1707425"/>
              <a:ext cx="472925" cy="599475"/>
            </a:xfrm>
            <a:custGeom>
              <a:avLst/>
              <a:gdLst/>
              <a:ahLst/>
              <a:cxnLst/>
              <a:rect l="l" t="t" r="r" b="b"/>
              <a:pathLst>
                <a:path w="18917" h="23979" extrusionOk="0">
                  <a:moveTo>
                    <a:pt x="18916" y="0"/>
                  </a:moveTo>
                  <a:lnTo>
                    <a:pt x="18916" y="0"/>
                  </a:lnTo>
                  <a:cubicBezTo>
                    <a:pt x="18916" y="1"/>
                    <a:pt x="12531" y="3253"/>
                    <a:pt x="7056" y="10241"/>
                  </a:cubicBezTo>
                  <a:cubicBezTo>
                    <a:pt x="1582" y="17230"/>
                    <a:pt x="1" y="23978"/>
                    <a:pt x="1" y="23978"/>
                  </a:cubicBezTo>
                  <a:lnTo>
                    <a:pt x="1566" y="21507"/>
                  </a:lnTo>
                  <a:cubicBezTo>
                    <a:pt x="1566" y="21507"/>
                    <a:pt x="10845" y="20243"/>
                    <a:pt x="13735" y="15784"/>
                  </a:cubicBezTo>
                  <a:cubicBezTo>
                    <a:pt x="16316" y="11807"/>
                    <a:pt x="18916" y="1"/>
                    <a:pt x="189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1"/>
            <p:cNvSpPr/>
            <p:nvPr/>
          </p:nvSpPr>
          <p:spPr>
            <a:xfrm>
              <a:off x="13205825" y="1775625"/>
              <a:ext cx="380600" cy="453450"/>
            </a:xfrm>
            <a:custGeom>
              <a:avLst/>
              <a:gdLst/>
              <a:ahLst/>
              <a:cxnLst/>
              <a:rect l="l" t="t" r="r" b="b"/>
              <a:pathLst>
                <a:path w="15224" h="18138" extrusionOk="0">
                  <a:moveTo>
                    <a:pt x="15147" y="1"/>
                  </a:moveTo>
                  <a:cubicBezTo>
                    <a:pt x="15137" y="1"/>
                    <a:pt x="15127" y="4"/>
                    <a:pt x="15117" y="11"/>
                  </a:cubicBezTo>
                  <a:cubicBezTo>
                    <a:pt x="12032" y="2361"/>
                    <a:pt x="9054" y="5047"/>
                    <a:pt x="6544" y="8004"/>
                  </a:cubicBezTo>
                  <a:cubicBezTo>
                    <a:pt x="3969" y="11037"/>
                    <a:pt x="1866" y="14559"/>
                    <a:pt x="20" y="18073"/>
                  </a:cubicBezTo>
                  <a:cubicBezTo>
                    <a:pt x="1" y="18107"/>
                    <a:pt x="29" y="18137"/>
                    <a:pt x="58" y="18137"/>
                  </a:cubicBezTo>
                  <a:cubicBezTo>
                    <a:pt x="71" y="18137"/>
                    <a:pt x="85" y="18131"/>
                    <a:pt x="94" y="18115"/>
                  </a:cubicBezTo>
                  <a:cubicBezTo>
                    <a:pt x="749" y="17049"/>
                    <a:pt x="1399" y="15980"/>
                    <a:pt x="2062" y="14918"/>
                  </a:cubicBezTo>
                  <a:cubicBezTo>
                    <a:pt x="3531" y="14397"/>
                    <a:pt x="4976" y="13808"/>
                    <a:pt x="6315" y="13052"/>
                  </a:cubicBezTo>
                  <a:cubicBezTo>
                    <a:pt x="7889" y="12735"/>
                    <a:pt x="9401" y="12072"/>
                    <a:pt x="10732" y="11181"/>
                  </a:cubicBezTo>
                  <a:cubicBezTo>
                    <a:pt x="10757" y="11166"/>
                    <a:pt x="10742" y="11132"/>
                    <a:pt x="10719" y="11132"/>
                  </a:cubicBezTo>
                  <a:cubicBezTo>
                    <a:pt x="10714" y="11132"/>
                    <a:pt x="10709" y="11133"/>
                    <a:pt x="10704" y="11136"/>
                  </a:cubicBezTo>
                  <a:cubicBezTo>
                    <a:pt x="9393" y="11912"/>
                    <a:pt x="8052" y="12463"/>
                    <a:pt x="6609" y="12882"/>
                  </a:cubicBezTo>
                  <a:cubicBezTo>
                    <a:pt x="7901" y="12118"/>
                    <a:pt x="9086" y="11190"/>
                    <a:pt x="10087" y="10000"/>
                  </a:cubicBezTo>
                  <a:cubicBezTo>
                    <a:pt x="10099" y="9986"/>
                    <a:pt x="10087" y="9966"/>
                    <a:pt x="10073" y="9966"/>
                  </a:cubicBezTo>
                  <a:cubicBezTo>
                    <a:pt x="10068" y="9966"/>
                    <a:pt x="10064" y="9968"/>
                    <a:pt x="10060" y="9973"/>
                  </a:cubicBezTo>
                  <a:cubicBezTo>
                    <a:pt x="8004" y="12336"/>
                    <a:pt x="5032" y="13488"/>
                    <a:pt x="2209" y="14681"/>
                  </a:cubicBezTo>
                  <a:cubicBezTo>
                    <a:pt x="3645" y="12390"/>
                    <a:pt x="5155" y="10147"/>
                    <a:pt x="6938" y="8103"/>
                  </a:cubicBezTo>
                  <a:cubicBezTo>
                    <a:pt x="7481" y="7481"/>
                    <a:pt x="8046" y="6883"/>
                    <a:pt x="8624" y="6297"/>
                  </a:cubicBezTo>
                  <a:cubicBezTo>
                    <a:pt x="10870" y="6025"/>
                    <a:pt x="12816" y="4742"/>
                    <a:pt x="14336" y="3113"/>
                  </a:cubicBezTo>
                  <a:cubicBezTo>
                    <a:pt x="14352" y="3096"/>
                    <a:pt x="14336" y="3075"/>
                    <a:pt x="14318" y="3075"/>
                  </a:cubicBezTo>
                  <a:cubicBezTo>
                    <a:pt x="14313" y="3075"/>
                    <a:pt x="14308" y="3076"/>
                    <a:pt x="14303" y="3081"/>
                  </a:cubicBezTo>
                  <a:cubicBezTo>
                    <a:pt x="13300" y="3910"/>
                    <a:pt x="12406" y="4707"/>
                    <a:pt x="11196" y="5226"/>
                  </a:cubicBezTo>
                  <a:cubicBezTo>
                    <a:pt x="10462" y="5540"/>
                    <a:pt x="9678" y="5708"/>
                    <a:pt x="8934" y="5978"/>
                  </a:cubicBezTo>
                  <a:cubicBezTo>
                    <a:pt x="10957" y="3955"/>
                    <a:pt x="13129" y="2096"/>
                    <a:pt x="15188" y="99"/>
                  </a:cubicBezTo>
                  <a:cubicBezTo>
                    <a:pt x="15224" y="63"/>
                    <a:pt x="15189" y="1"/>
                    <a:pt x="151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1"/>
            <p:cNvSpPr/>
            <p:nvPr/>
          </p:nvSpPr>
          <p:spPr>
            <a:xfrm>
              <a:off x="12759100" y="1619275"/>
              <a:ext cx="412825" cy="724675"/>
            </a:xfrm>
            <a:custGeom>
              <a:avLst/>
              <a:gdLst/>
              <a:ahLst/>
              <a:cxnLst/>
              <a:rect l="l" t="t" r="r" b="b"/>
              <a:pathLst>
                <a:path w="16513" h="28987" extrusionOk="0">
                  <a:moveTo>
                    <a:pt x="0" y="1"/>
                  </a:moveTo>
                  <a:cubicBezTo>
                    <a:pt x="0" y="1"/>
                    <a:pt x="589" y="15009"/>
                    <a:pt x="4837" y="20022"/>
                  </a:cubicBezTo>
                  <a:cubicBezTo>
                    <a:pt x="8556" y="24413"/>
                    <a:pt x="14377" y="24740"/>
                    <a:pt x="14377" y="24740"/>
                  </a:cubicBezTo>
                  <a:lnTo>
                    <a:pt x="16513" y="28986"/>
                  </a:lnTo>
                  <a:cubicBezTo>
                    <a:pt x="16513" y="28986"/>
                    <a:pt x="13622" y="17664"/>
                    <a:pt x="9055" y="10350"/>
                  </a:cubicBezTo>
                  <a:cubicBezTo>
                    <a:pt x="5279" y="4305"/>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1"/>
            <p:cNvSpPr/>
            <p:nvPr/>
          </p:nvSpPr>
          <p:spPr>
            <a:xfrm>
              <a:off x="12784250" y="1672500"/>
              <a:ext cx="332650" cy="558050"/>
            </a:xfrm>
            <a:custGeom>
              <a:avLst/>
              <a:gdLst/>
              <a:ahLst/>
              <a:cxnLst/>
              <a:rect l="l" t="t" r="r" b="b"/>
              <a:pathLst>
                <a:path w="13306" h="22322" extrusionOk="0">
                  <a:moveTo>
                    <a:pt x="63" y="1"/>
                  </a:moveTo>
                  <a:cubicBezTo>
                    <a:pt x="31" y="1"/>
                    <a:pt x="1" y="31"/>
                    <a:pt x="25" y="65"/>
                  </a:cubicBezTo>
                  <a:cubicBezTo>
                    <a:pt x="2546" y="3558"/>
                    <a:pt x="4900" y="7161"/>
                    <a:pt x="7088" y="10870"/>
                  </a:cubicBezTo>
                  <a:cubicBezTo>
                    <a:pt x="7688" y="11895"/>
                    <a:pt x="8264" y="12930"/>
                    <a:pt x="8829" y="13971"/>
                  </a:cubicBezTo>
                  <a:cubicBezTo>
                    <a:pt x="7554" y="12835"/>
                    <a:pt x="6328" y="11651"/>
                    <a:pt x="5186" y="10380"/>
                  </a:cubicBezTo>
                  <a:cubicBezTo>
                    <a:pt x="3850" y="8893"/>
                    <a:pt x="2737" y="7271"/>
                    <a:pt x="1516" y="5696"/>
                  </a:cubicBezTo>
                  <a:cubicBezTo>
                    <a:pt x="1515" y="5694"/>
                    <a:pt x="1513" y="5693"/>
                    <a:pt x="1511" y="5693"/>
                  </a:cubicBezTo>
                  <a:cubicBezTo>
                    <a:pt x="1506" y="5693"/>
                    <a:pt x="1500" y="5701"/>
                    <a:pt x="1503" y="5706"/>
                  </a:cubicBezTo>
                  <a:cubicBezTo>
                    <a:pt x="3300" y="9156"/>
                    <a:pt x="6253" y="12291"/>
                    <a:pt x="9237" y="14735"/>
                  </a:cubicBezTo>
                  <a:cubicBezTo>
                    <a:pt x="10253" y="16634"/>
                    <a:pt x="11226" y="18554"/>
                    <a:pt x="12206" y="20475"/>
                  </a:cubicBezTo>
                  <a:cubicBezTo>
                    <a:pt x="9018" y="18266"/>
                    <a:pt x="5985" y="16060"/>
                    <a:pt x="3447" y="13082"/>
                  </a:cubicBezTo>
                  <a:cubicBezTo>
                    <a:pt x="3441" y="13076"/>
                    <a:pt x="3434" y="13073"/>
                    <a:pt x="3426" y="13073"/>
                  </a:cubicBezTo>
                  <a:cubicBezTo>
                    <a:pt x="3405" y="13073"/>
                    <a:pt x="3385" y="13097"/>
                    <a:pt x="3399" y="13119"/>
                  </a:cubicBezTo>
                  <a:cubicBezTo>
                    <a:pt x="5659" y="16418"/>
                    <a:pt x="9163" y="18803"/>
                    <a:pt x="12440" y="20995"/>
                  </a:cubicBezTo>
                  <a:cubicBezTo>
                    <a:pt x="12454" y="21003"/>
                    <a:pt x="12467" y="21008"/>
                    <a:pt x="12480" y="21011"/>
                  </a:cubicBezTo>
                  <a:cubicBezTo>
                    <a:pt x="12696" y="21435"/>
                    <a:pt x="12913" y="21858"/>
                    <a:pt x="13130" y="22281"/>
                  </a:cubicBezTo>
                  <a:cubicBezTo>
                    <a:pt x="13144" y="22309"/>
                    <a:pt x="13170" y="22321"/>
                    <a:pt x="13197" y="22321"/>
                  </a:cubicBezTo>
                  <a:cubicBezTo>
                    <a:pt x="13250" y="22321"/>
                    <a:pt x="13305" y="22276"/>
                    <a:pt x="13281" y="22217"/>
                  </a:cubicBezTo>
                  <a:cubicBezTo>
                    <a:pt x="10075" y="14291"/>
                    <a:pt x="5282" y="6787"/>
                    <a:pt x="101" y="20"/>
                  </a:cubicBezTo>
                  <a:cubicBezTo>
                    <a:pt x="91" y="6"/>
                    <a:pt x="77" y="1"/>
                    <a:pt x="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1"/>
            <p:cNvSpPr/>
            <p:nvPr/>
          </p:nvSpPr>
          <p:spPr>
            <a:xfrm>
              <a:off x="13025200" y="1414400"/>
              <a:ext cx="466675" cy="986575"/>
            </a:xfrm>
            <a:custGeom>
              <a:avLst/>
              <a:gdLst/>
              <a:ahLst/>
              <a:cxnLst/>
              <a:rect l="l" t="t" r="r" b="b"/>
              <a:pathLst>
                <a:path w="18667" h="39463" extrusionOk="0">
                  <a:moveTo>
                    <a:pt x="16585" y="0"/>
                  </a:moveTo>
                  <a:cubicBezTo>
                    <a:pt x="1" y="16366"/>
                    <a:pt x="7613" y="39462"/>
                    <a:pt x="7613" y="39462"/>
                  </a:cubicBezTo>
                  <a:lnTo>
                    <a:pt x="7083" y="31241"/>
                  </a:lnTo>
                  <a:cubicBezTo>
                    <a:pt x="12023" y="27793"/>
                    <a:pt x="16659" y="22539"/>
                    <a:pt x="17503" y="16907"/>
                  </a:cubicBezTo>
                  <a:cubicBezTo>
                    <a:pt x="18666" y="9138"/>
                    <a:pt x="16585" y="0"/>
                    <a:pt x="165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1"/>
            <p:cNvSpPr/>
            <p:nvPr/>
          </p:nvSpPr>
          <p:spPr>
            <a:xfrm>
              <a:off x="13184200" y="1549175"/>
              <a:ext cx="224375" cy="651775"/>
            </a:xfrm>
            <a:custGeom>
              <a:avLst/>
              <a:gdLst/>
              <a:ahLst/>
              <a:cxnLst/>
              <a:rect l="l" t="t" r="r" b="b"/>
              <a:pathLst>
                <a:path w="8975" h="26071" extrusionOk="0">
                  <a:moveTo>
                    <a:pt x="7881" y="0"/>
                  </a:moveTo>
                  <a:cubicBezTo>
                    <a:pt x="7867" y="0"/>
                    <a:pt x="7853" y="6"/>
                    <a:pt x="7844" y="20"/>
                  </a:cubicBezTo>
                  <a:cubicBezTo>
                    <a:pt x="2625" y="7418"/>
                    <a:pt x="0" y="16917"/>
                    <a:pt x="194" y="25953"/>
                  </a:cubicBezTo>
                  <a:cubicBezTo>
                    <a:pt x="196" y="26031"/>
                    <a:pt x="254" y="26070"/>
                    <a:pt x="313" y="26070"/>
                  </a:cubicBezTo>
                  <a:cubicBezTo>
                    <a:pt x="372" y="26070"/>
                    <a:pt x="432" y="26031"/>
                    <a:pt x="435" y="25953"/>
                  </a:cubicBezTo>
                  <a:cubicBezTo>
                    <a:pt x="514" y="24437"/>
                    <a:pt x="620" y="22932"/>
                    <a:pt x="766" y="21432"/>
                  </a:cubicBezTo>
                  <a:cubicBezTo>
                    <a:pt x="4229" y="18866"/>
                    <a:pt x="7240" y="15419"/>
                    <a:pt x="8958" y="11436"/>
                  </a:cubicBezTo>
                  <a:cubicBezTo>
                    <a:pt x="8975" y="11397"/>
                    <a:pt x="8943" y="11361"/>
                    <a:pt x="8912" y="11361"/>
                  </a:cubicBezTo>
                  <a:cubicBezTo>
                    <a:pt x="8897" y="11361"/>
                    <a:pt x="8883" y="11368"/>
                    <a:pt x="8874" y="11387"/>
                  </a:cubicBezTo>
                  <a:cubicBezTo>
                    <a:pt x="6821" y="15150"/>
                    <a:pt x="4257" y="18393"/>
                    <a:pt x="811" y="20954"/>
                  </a:cubicBezTo>
                  <a:cubicBezTo>
                    <a:pt x="1109" y="18088"/>
                    <a:pt x="1576" y="15254"/>
                    <a:pt x="2367" y="12446"/>
                  </a:cubicBezTo>
                  <a:cubicBezTo>
                    <a:pt x="2473" y="12067"/>
                    <a:pt x="2591" y="11691"/>
                    <a:pt x="2707" y="11314"/>
                  </a:cubicBezTo>
                  <a:cubicBezTo>
                    <a:pt x="4662" y="10322"/>
                    <a:pt x="6215" y="8419"/>
                    <a:pt x="7391" y="6634"/>
                  </a:cubicBezTo>
                  <a:cubicBezTo>
                    <a:pt x="7411" y="6605"/>
                    <a:pt x="7381" y="6570"/>
                    <a:pt x="7352" y="6570"/>
                  </a:cubicBezTo>
                  <a:cubicBezTo>
                    <a:pt x="7342" y="6570"/>
                    <a:pt x="7332" y="6574"/>
                    <a:pt x="7324" y="6584"/>
                  </a:cubicBezTo>
                  <a:cubicBezTo>
                    <a:pt x="6610" y="7456"/>
                    <a:pt x="5803" y="8283"/>
                    <a:pt x="4987" y="9062"/>
                  </a:cubicBezTo>
                  <a:cubicBezTo>
                    <a:pt x="4303" y="9715"/>
                    <a:pt x="3539" y="10278"/>
                    <a:pt x="2831" y="10901"/>
                  </a:cubicBezTo>
                  <a:cubicBezTo>
                    <a:pt x="4046" y="7088"/>
                    <a:pt x="5748" y="3423"/>
                    <a:pt x="7921" y="64"/>
                  </a:cubicBezTo>
                  <a:cubicBezTo>
                    <a:pt x="7942" y="31"/>
                    <a:pt x="7912" y="0"/>
                    <a:pt x="78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1"/>
            <p:cNvSpPr/>
            <p:nvPr/>
          </p:nvSpPr>
          <p:spPr>
            <a:xfrm>
              <a:off x="13389325" y="1651200"/>
              <a:ext cx="27250" cy="34200"/>
            </a:xfrm>
            <a:custGeom>
              <a:avLst/>
              <a:gdLst/>
              <a:ahLst/>
              <a:cxnLst/>
              <a:rect l="l" t="t" r="r" b="b"/>
              <a:pathLst>
                <a:path w="1090" h="1368" extrusionOk="0">
                  <a:moveTo>
                    <a:pt x="971" y="1"/>
                  </a:moveTo>
                  <a:cubicBezTo>
                    <a:pt x="951" y="1"/>
                    <a:pt x="931" y="9"/>
                    <a:pt x="914" y="28"/>
                  </a:cubicBezTo>
                  <a:cubicBezTo>
                    <a:pt x="587" y="414"/>
                    <a:pt x="321" y="859"/>
                    <a:pt x="34" y="1276"/>
                  </a:cubicBezTo>
                  <a:cubicBezTo>
                    <a:pt x="1" y="1324"/>
                    <a:pt x="44" y="1367"/>
                    <a:pt x="90" y="1367"/>
                  </a:cubicBezTo>
                  <a:cubicBezTo>
                    <a:pt x="110" y="1367"/>
                    <a:pt x="130" y="1359"/>
                    <a:pt x="145" y="1340"/>
                  </a:cubicBezTo>
                  <a:cubicBezTo>
                    <a:pt x="450" y="945"/>
                    <a:pt x="788" y="558"/>
                    <a:pt x="1051" y="133"/>
                  </a:cubicBezTo>
                  <a:cubicBezTo>
                    <a:pt x="1089" y="72"/>
                    <a:pt x="1030" y="1"/>
                    <a:pt x="971" y="1"/>
                  </a:cubicBezTo>
                  <a:close/>
                </a:path>
              </a:pathLst>
            </a:custGeom>
            <a:solidFill>
              <a:srgbClr val="A7B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1"/>
            <p:cNvSpPr/>
            <p:nvPr/>
          </p:nvSpPr>
          <p:spPr>
            <a:xfrm>
              <a:off x="13313975" y="1938400"/>
              <a:ext cx="63875" cy="62825"/>
            </a:xfrm>
            <a:custGeom>
              <a:avLst/>
              <a:gdLst/>
              <a:ahLst/>
              <a:cxnLst/>
              <a:rect l="l" t="t" r="r" b="b"/>
              <a:pathLst>
                <a:path w="2555" h="2513" extrusionOk="0">
                  <a:moveTo>
                    <a:pt x="2475" y="1"/>
                  </a:moveTo>
                  <a:cubicBezTo>
                    <a:pt x="2461" y="1"/>
                    <a:pt x="2448" y="7"/>
                    <a:pt x="2436" y="21"/>
                  </a:cubicBezTo>
                  <a:cubicBezTo>
                    <a:pt x="1717" y="928"/>
                    <a:pt x="885" y="1720"/>
                    <a:pt x="14" y="2478"/>
                  </a:cubicBezTo>
                  <a:cubicBezTo>
                    <a:pt x="1" y="2490"/>
                    <a:pt x="13" y="2512"/>
                    <a:pt x="28" y="2512"/>
                  </a:cubicBezTo>
                  <a:cubicBezTo>
                    <a:pt x="31" y="2512"/>
                    <a:pt x="34" y="2511"/>
                    <a:pt x="37" y="2509"/>
                  </a:cubicBezTo>
                  <a:cubicBezTo>
                    <a:pt x="993" y="1847"/>
                    <a:pt x="1802" y="1015"/>
                    <a:pt x="2519" y="103"/>
                  </a:cubicBezTo>
                  <a:cubicBezTo>
                    <a:pt x="2554" y="59"/>
                    <a:pt x="2516" y="1"/>
                    <a:pt x="2475" y="1"/>
                  </a:cubicBezTo>
                  <a:close/>
                </a:path>
              </a:pathLst>
            </a:custGeom>
            <a:solidFill>
              <a:srgbClr val="A7B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1"/>
            <p:cNvSpPr/>
            <p:nvPr/>
          </p:nvSpPr>
          <p:spPr>
            <a:xfrm>
              <a:off x="13308175" y="2003250"/>
              <a:ext cx="175" cy="275"/>
            </a:xfrm>
            <a:custGeom>
              <a:avLst/>
              <a:gdLst/>
              <a:ahLst/>
              <a:cxnLst/>
              <a:rect l="l" t="t" r="r" b="b"/>
              <a:pathLst>
                <a:path w="7" h="11" fill="none" extrusionOk="0">
                  <a:moveTo>
                    <a:pt x="0" y="11"/>
                  </a:moveTo>
                  <a:cubicBezTo>
                    <a:pt x="6" y="9"/>
                    <a:pt x="6" y="1"/>
                    <a:pt x="0" y="1"/>
                  </a:cubicBezTo>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1"/>
            <p:cNvSpPr/>
            <p:nvPr/>
          </p:nvSpPr>
          <p:spPr>
            <a:xfrm>
              <a:off x="12901600" y="1301600"/>
              <a:ext cx="336000" cy="1083700"/>
            </a:xfrm>
            <a:custGeom>
              <a:avLst/>
              <a:gdLst/>
              <a:ahLst/>
              <a:cxnLst/>
              <a:rect l="l" t="t" r="r" b="b"/>
              <a:pathLst>
                <a:path w="13440" h="43348" extrusionOk="0">
                  <a:moveTo>
                    <a:pt x="5377" y="0"/>
                  </a:moveTo>
                  <a:cubicBezTo>
                    <a:pt x="5377" y="0"/>
                    <a:pt x="1" y="17106"/>
                    <a:pt x="2689" y="26154"/>
                  </a:cubicBezTo>
                  <a:cubicBezTo>
                    <a:pt x="4375" y="31828"/>
                    <a:pt x="10165" y="36732"/>
                    <a:pt x="10165" y="36732"/>
                  </a:cubicBezTo>
                  <a:lnTo>
                    <a:pt x="10875" y="43347"/>
                  </a:lnTo>
                  <a:cubicBezTo>
                    <a:pt x="10875" y="43347"/>
                    <a:pt x="13440" y="15506"/>
                    <a:pt x="53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1"/>
            <p:cNvSpPr/>
            <p:nvPr/>
          </p:nvSpPr>
          <p:spPr>
            <a:xfrm>
              <a:off x="13001875" y="1439200"/>
              <a:ext cx="170425" cy="792450"/>
            </a:xfrm>
            <a:custGeom>
              <a:avLst/>
              <a:gdLst/>
              <a:ahLst/>
              <a:cxnLst/>
              <a:rect l="l" t="t" r="r" b="b"/>
              <a:pathLst>
                <a:path w="6817" h="31698" extrusionOk="0">
                  <a:moveTo>
                    <a:pt x="2045" y="1"/>
                  </a:moveTo>
                  <a:cubicBezTo>
                    <a:pt x="2033" y="1"/>
                    <a:pt x="2022" y="10"/>
                    <a:pt x="2026" y="25"/>
                  </a:cubicBezTo>
                  <a:cubicBezTo>
                    <a:pt x="3417" y="4531"/>
                    <a:pt x="4348" y="9116"/>
                    <a:pt x="5016" y="13745"/>
                  </a:cubicBezTo>
                  <a:cubicBezTo>
                    <a:pt x="4322" y="12351"/>
                    <a:pt x="3542" y="11004"/>
                    <a:pt x="2880" y="9592"/>
                  </a:cubicBezTo>
                  <a:cubicBezTo>
                    <a:pt x="2116" y="7963"/>
                    <a:pt x="1494" y="6291"/>
                    <a:pt x="839" y="4619"/>
                  </a:cubicBezTo>
                  <a:cubicBezTo>
                    <a:pt x="835" y="4607"/>
                    <a:pt x="824" y="4602"/>
                    <a:pt x="814" y="4602"/>
                  </a:cubicBezTo>
                  <a:cubicBezTo>
                    <a:pt x="800" y="4602"/>
                    <a:pt x="785" y="4613"/>
                    <a:pt x="791" y="4632"/>
                  </a:cubicBezTo>
                  <a:cubicBezTo>
                    <a:pt x="1708" y="7854"/>
                    <a:pt x="3130" y="11326"/>
                    <a:pt x="5007" y="14108"/>
                  </a:cubicBezTo>
                  <a:cubicBezTo>
                    <a:pt x="5021" y="14130"/>
                    <a:pt x="5045" y="14145"/>
                    <a:pt x="5071" y="14146"/>
                  </a:cubicBezTo>
                  <a:cubicBezTo>
                    <a:pt x="5642" y="18193"/>
                    <a:pt x="6016" y="22270"/>
                    <a:pt x="6328" y="26355"/>
                  </a:cubicBezTo>
                  <a:cubicBezTo>
                    <a:pt x="3730" y="22730"/>
                    <a:pt x="876" y="19296"/>
                    <a:pt x="195" y="14724"/>
                  </a:cubicBezTo>
                  <a:cubicBezTo>
                    <a:pt x="192" y="14704"/>
                    <a:pt x="175" y="14696"/>
                    <a:pt x="158" y="14696"/>
                  </a:cubicBezTo>
                  <a:cubicBezTo>
                    <a:pt x="137" y="14696"/>
                    <a:pt x="115" y="14710"/>
                    <a:pt x="118" y="14734"/>
                  </a:cubicBezTo>
                  <a:cubicBezTo>
                    <a:pt x="551" y="18141"/>
                    <a:pt x="2166" y="21284"/>
                    <a:pt x="4176" y="24087"/>
                  </a:cubicBezTo>
                  <a:cubicBezTo>
                    <a:pt x="3666" y="23552"/>
                    <a:pt x="3138" y="23032"/>
                    <a:pt x="2665" y="22471"/>
                  </a:cubicBezTo>
                  <a:cubicBezTo>
                    <a:pt x="1620" y="21235"/>
                    <a:pt x="828" y="19883"/>
                    <a:pt x="61" y="18466"/>
                  </a:cubicBezTo>
                  <a:cubicBezTo>
                    <a:pt x="56" y="18456"/>
                    <a:pt x="47" y="18451"/>
                    <a:pt x="39" y="18451"/>
                  </a:cubicBezTo>
                  <a:cubicBezTo>
                    <a:pt x="20" y="18451"/>
                    <a:pt x="0" y="18473"/>
                    <a:pt x="10" y="18497"/>
                  </a:cubicBezTo>
                  <a:cubicBezTo>
                    <a:pt x="1212" y="21332"/>
                    <a:pt x="3357" y="23531"/>
                    <a:pt x="5404" y="25767"/>
                  </a:cubicBezTo>
                  <a:cubicBezTo>
                    <a:pt x="5415" y="25779"/>
                    <a:pt x="5430" y="25785"/>
                    <a:pt x="5445" y="25785"/>
                  </a:cubicBezTo>
                  <a:cubicBezTo>
                    <a:pt x="5453" y="25785"/>
                    <a:pt x="5461" y="25783"/>
                    <a:pt x="5468" y="25780"/>
                  </a:cubicBezTo>
                  <a:cubicBezTo>
                    <a:pt x="5765" y="26148"/>
                    <a:pt x="6064" y="26512"/>
                    <a:pt x="6367" y="26867"/>
                  </a:cubicBezTo>
                  <a:cubicBezTo>
                    <a:pt x="6486" y="28458"/>
                    <a:pt x="6600" y="30051"/>
                    <a:pt x="6706" y="31644"/>
                  </a:cubicBezTo>
                  <a:cubicBezTo>
                    <a:pt x="6709" y="31679"/>
                    <a:pt x="6737" y="31697"/>
                    <a:pt x="6764" y="31697"/>
                  </a:cubicBezTo>
                  <a:cubicBezTo>
                    <a:pt x="6791" y="31697"/>
                    <a:pt x="6816" y="31680"/>
                    <a:pt x="6815" y="31644"/>
                  </a:cubicBezTo>
                  <a:cubicBezTo>
                    <a:pt x="6620" y="20979"/>
                    <a:pt x="5416" y="10178"/>
                    <a:pt x="2064" y="15"/>
                  </a:cubicBezTo>
                  <a:cubicBezTo>
                    <a:pt x="2061" y="5"/>
                    <a:pt x="2053" y="1"/>
                    <a:pt x="20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1"/>
            <p:cNvSpPr/>
            <p:nvPr/>
          </p:nvSpPr>
          <p:spPr>
            <a:xfrm>
              <a:off x="12916475" y="2200900"/>
              <a:ext cx="533425" cy="475500"/>
            </a:xfrm>
            <a:custGeom>
              <a:avLst/>
              <a:gdLst/>
              <a:ahLst/>
              <a:cxnLst/>
              <a:rect l="l" t="t" r="r" b="b"/>
              <a:pathLst>
                <a:path w="21337" h="19020" extrusionOk="0">
                  <a:moveTo>
                    <a:pt x="124" y="0"/>
                  </a:moveTo>
                  <a:cubicBezTo>
                    <a:pt x="1" y="0"/>
                    <a:pt x="124" y="1464"/>
                    <a:pt x="398" y="3548"/>
                  </a:cubicBezTo>
                  <a:cubicBezTo>
                    <a:pt x="546" y="4686"/>
                    <a:pt x="738" y="6008"/>
                    <a:pt x="956" y="7377"/>
                  </a:cubicBezTo>
                  <a:cubicBezTo>
                    <a:pt x="1055" y="7972"/>
                    <a:pt x="1154" y="8580"/>
                    <a:pt x="1262" y="9183"/>
                  </a:cubicBezTo>
                  <a:cubicBezTo>
                    <a:pt x="1399" y="9985"/>
                    <a:pt x="1543" y="10783"/>
                    <a:pt x="1692" y="11548"/>
                  </a:cubicBezTo>
                  <a:cubicBezTo>
                    <a:pt x="2254" y="14443"/>
                    <a:pt x="2857" y="16887"/>
                    <a:pt x="3329" y="17408"/>
                  </a:cubicBezTo>
                  <a:cubicBezTo>
                    <a:pt x="4623" y="18846"/>
                    <a:pt x="8602" y="19019"/>
                    <a:pt x="10669" y="19019"/>
                  </a:cubicBezTo>
                  <a:cubicBezTo>
                    <a:pt x="12736" y="19019"/>
                    <a:pt x="16718" y="18851"/>
                    <a:pt x="18009" y="17408"/>
                  </a:cubicBezTo>
                  <a:cubicBezTo>
                    <a:pt x="18480" y="16887"/>
                    <a:pt x="19084" y="14443"/>
                    <a:pt x="19645" y="11548"/>
                  </a:cubicBezTo>
                  <a:cubicBezTo>
                    <a:pt x="19795" y="10783"/>
                    <a:pt x="19939" y="9985"/>
                    <a:pt x="20076" y="9183"/>
                  </a:cubicBezTo>
                  <a:cubicBezTo>
                    <a:pt x="20183" y="8580"/>
                    <a:pt x="20282" y="7972"/>
                    <a:pt x="20381" y="7377"/>
                  </a:cubicBezTo>
                  <a:cubicBezTo>
                    <a:pt x="20601" y="6008"/>
                    <a:pt x="20791" y="4684"/>
                    <a:pt x="20940" y="3548"/>
                  </a:cubicBezTo>
                  <a:cubicBezTo>
                    <a:pt x="21213" y="1464"/>
                    <a:pt x="21337" y="0"/>
                    <a:pt x="21213" y="0"/>
                  </a:cubicBezTo>
                  <a:close/>
                </a:path>
              </a:pathLst>
            </a:custGeom>
            <a:solidFill>
              <a:srgbClr val="F49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1"/>
            <p:cNvSpPr/>
            <p:nvPr/>
          </p:nvSpPr>
          <p:spPr>
            <a:xfrm>
              <a:off x="12916475" y="2200900"/>
              <a:ext cx="533425" cy="475525"/>
            </a:xfrm>
            <a:custGeom>
              <a:avLst/>
              <a:gdLst/>
              <a:ahLst/>
              <a:cxnLst/>
              <a:rect l="l" t="t" r="r" b="b"/>
              <a:pathLst>
                <a:path w="21337" h="19021" extrusionOk="0">
                  <a:moveTo>
                    <a:pt x="1" y="0"/>
                  </a:moveTo>
                  <a:lnTo>
                    <a:pt x="1" y="19021"/>
                  </a:lnTo>
                  <a:lnTo>
                    <a:pt x="21337" y="19021"/>
                  </a:lnTo>
                  <a:lnTo>
                    <a:pt x="213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1"/>
            <p:cNvSpPr/>
            <p:nvPr/>
          </p:nvSpPr>
          <p:spPr>
            <a:xfrm>
              <a:off x="12931525" y="2187000"/>
              <a:ext cx="503325" cy="503325"/>
            </a:xfrm>
            <a:custGeom>
              <a:avLst/>
              <a:gdLst/>
              <a:ahLst/>
              <a:cxnLst/>
              <a:rect l="l" t="t" r="r" b="b"/>
              <a:pathLst>
                <a:path w="20133" h="20133" extrusionOk="0">
                  <a:moveTo>
                    <a:pt x="10067" y="1"/>
                  </a:moveTo>
                  <a:cubicBezTo>
                    <a:pt x="7398" y="1"/>
                    <a:pt x="4837" y="1061"/>
                    <a:pt x="2949" y="2949"/>
                  </a:cubicBezTo>
                  <a:cubicBezTo>
                    <a:pt x="1061" y="4837"/>
                    <a:pt x="1" y="7397"/>
                    <a:pt x="1" y="10067"/>
                  </a:cubicBezTo>
                  <a:cubicBezTo>
                    <a:pt x="1" y="12736"/>
                    <a:pt x="1061" y="15296"/>
                    <a:pt x="2949" y="17184"/>
                  </a:cubicBezTo>
                  <a:cubicBezTo>
                    <a:pt x="4837" y="19072"/>
                    <a:pt x="7398" y="20132"/>
                    <a:pt x="10067" y="20132"/>
                  </a:cubicBezTo>
                  <a:cubicBezTo>
                    <a:pt x="12736" y="20132"/>
                    <a:pt x="15296" y="19072"/>
                    <a:pt x="17184" y="17184"/>
                  </a:cubicBezTo>
                  <a:cubicBezTo>
                    <a:pt x="19072" y="15296"/>
                    <a:pt x="20133" y="12736"/>
                    <a:pt x="20133" y="10067"/>
                  </a:cubicBezTo>
                  <a:cubicBezTo>
                    <a:pt x="20133" y="7397"/>
                    <a:pt x="19072" y="4837"/>
                    <a:pt x="17184" y="2949"/>
                  </a:cubicBezTo>
                  <a:cubicBezTo>
                    <a:pt x="15296" y="1061"/>
                    <a:pt x="12736" y="1"/>
                    <a:pt x="100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1"/>
            <p:cNvSpPr/>
            <p:nvPr/>
          </p:nvSpPr>
          <p:spPr>
            <a:xfrm>
              <a:off x="13057350" y="2312825"/>
              <a:ext cx="251675" cy="251675"/>
            </a:xfrm>
            <a:custGeom>
              <a:avLst/>
              <a:gdLst/>
              <a:ahLst/>
              <a:cxnLst/>
              <a:rect l="l" t="t" r="r" b="b"/>
              <a:pathLst>
                <a:path w="10067" h="10067" extrusionOk="0">
                  <a:moveTo>
                    <a:pt x="5034" y="1"/>
                  </a:moveTo>
                  <a:cubicBezTo>
                    <a:pt x="2254" y="1"/>
                    <a:pt x="1" y="2254"/>
                    <a:pt x="1" y="5034"/>
                  </a:cubicBezTo>
                  <a:cubicBezTo>
                    <a:pt x="1" y="7813"/>
                    <a:pt x="2254" y="10066"/>
                    <a:pt x="5034" y="10066"/>
                  </a:cubicBezTo>
                  <a:cubicBezTo>
                    <a:pt x="7813" y="10066"/>
                    <a:pt x="10067" y="7813"/>
                    <a:pt x="10067" y="5034"/>
                  </a:cubicBezTo>
                  <a:cubicBezTo>
                    <a:pt x="10067" y="2254"/>
                    <a:pt x="7813" y="1"/>
                    <a:pt x="50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1"/>
            <p:cNvSpPr/>
            <p:nvPr/>
          </p:nvSpPr>
          <p:spPr>
            <a:xfrm>
              <a:off x="12926400" y="2289600"/>
              <a:ext cx="513575" cy="95725"/>
            </a:xfrm>
            <a:custGeom>
              <a:avLst/>
              <a:gdLst/>
              <a:ahLst/>
              <a:cxnLst/>
              <a:rect l="l" t="t" r="r" b="b"/>
              <a:pathLst>
                <a:path w="20543" h="3829" extrusionOk="0">
                  <a:moveTo>
                    <a:pt x="1" y="0"/>
                  </a:moveTo>
                  <a:cubicBezTo>
                    <a:pt x="149" y="1138"/>
                    <a:pt x="341" y="2460"/>
                    <a:pt x="559" y="3829"/>
                  </a:cubicBezTo>
                  <a:lnTo>
                    <a:pt x="19984" y="3829"/>
                  </a:lnTo>
                  <a:cubicBezTo>
                    <a:pt x="20204" y="2460"/>
                    <a:pt x="20394" y="1136"/>
                    <a:pt x="205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1"/>
            <p:cNvSpPr/>
            <p:nvPr/>
          </p:nvSpPr>
          <p:spPr>
            <a:xfrm>
              <a:off x="12948000" y="2430500"/>
              <a:ext cx="470375" cy="59150"/>
            </a:xfrm>
            <a:custGeom>
              <a:avLst/>
              <a:gdLst/>
              <a:ahLst/>
              <a:cxnLst/>
              <a:rect l="l" t="t" r="r" b="b"/>
              <a:pathLst>
                <a:path w="18815" h="2366" extrusionOk="0">
                  <a:moveTo>
                    <a:pt x="1" y="1"/>
                  </a:moveTo>
                  <a:cubicBezTo>
                    <a:pt x="138" y="802"/>
                    <a:pt x="282" y="1601"/>
                    <a:pt x="431" y="2366"/>
                  </a:cubicBezTo>
                  <a:lnTo>
                    <a:pt x="18384" y="2366"/>
                  </a:lnTo>
                  <a:cubicBezTo>
                    <a:pt x="18534" y="1601"/>
                    <a:pt x="18678" y="802"/>
                    <a:pt x="188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1"/>
            <p:cNvSpPr/>
            <p:nvPr/>
          </p:nvSpPr>
          <p:spPr>
            <a:xfrm>
              <a:off x="11540450" y="1460575"/>
              <a:ext cx="448425" cy="46800"/>
            </a:xfrm>
            <a:custGeom>
              <a:avLst/>
              <a:gdLst/>
              <a:ahLst/>
              <a:cxnLst/>
              <a:rect l="l" t="t" r="r" b="b"/>
              <a:pathLst>
                <a:path w="17937" h="1872" extrusionOk="0">
                  <a:moveTo>
                    <a:pt x="17190" y="0"/>
                  </a:moveTo>
                  <a:cubicBezTo>
                    <a:pt x="17184" y="0"/>
                    <a:pt x="17179" y="1"/>
                    <a:pt x="17174" y="1"/>
                  </a:cubicBezTo>
                  <a:lnTo>
                    <a:pt x="730" y="380"/>
                  </a:lnTo>
                  <a:cubicBezTo>
                    <a:pt x="324" y="390"/>
                    <a:pt x="1" y="721"/>
                    <a:pt x="2" y="1125"/>
                  </a:cubicBezTo>
                  <a:cubicBezTo>
                    <a:pt x="2" y="1537"/>
                    <a:pt x="335" y="1871"/>
                    <a:pt x="747" y="1871"/>
                  </a:cubicBezTo>
                  <a:lnTo>
                    <a:pt x="17191" y="1871"/>
                  </a:lnTo>
                  <a:cubicBezTo>
                    <a:pt x="17603" y="1871"/>
                    <a:pt x="17936" y="1537"/>
                    <a:pt x="17936" y="1125"/>
                  </a:cubicBezTo>
                  <a:lnTo>
                    <a:pt x="17936" y="747"/>
                  </a:lnTo>
                  <a:cubicBezTo>
                    <a:pt x="17936" y="333"/>
                    <a:pt x="17600" y="0"/>
                    <a:pt x="171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1"/>
            <p:cNvSpPr/>
            <p:nvPr/>
          </p:nvSpPr>
          <p:spPr>
            <a:xfrm>
              <a:off x="11722200" y="837350"/>
              <a:ext cx="833500" cy="529175"/>
            </a:xfrm>
            <a:custGeom>
              <a:avLst/>
              <a:gdLst/>
              <a:ahLst/>
              <a:cxnLst/>
              <a:rect l="l" t="t" r="r" b="b"/>
              <a:pathLst>
                <a:path w="33340" h="21167" extrusionOk="0">
                  <a:moveTo>
                    <a:pt x="5425" y="1"/>
                  </a:moveTo>
                  <a:cubicBezTo>
                    <a:pt x="4560" y="2"/>
                    <a:pt x="3815" y="615"/>
                    <a:pt x="3648" y="1464"/>
                  </a:cubicBezTo>
                  <a:lnTo>
                    <a:pt x="219" y="19008"/>
                  </a:lnTo>
                  <a:cubicBezTo>
                    <a:pt x="1" y="20125"/>
                    <a:pt x="861" y="21167"/>
                    <a:pt x="2001" y="21167"/>
                  </a:cubicBezTo>
                  <a:lnTo>
                    <a:pt x="27915" y="21167"/>
                  </a:lnTo>
                  <a:cubicBezTo>
                    <a:pt x="27916" y="21167"/>
                    <a:pt x="27917" y="21167"/>
                    <a:pt x="27918" y="21167"/>
                  </a:cubicBezTo>
                  <a:cubicBezTo>
                    <a:pt x="28784" y="21167"/>
                    <a:pt x="29528" y="20553"/>
                    <a:pt x="29692" y="19703"/>
                  </a:cubicBezTo>
                  <a:lnTo>
                    <a:pt x="33121" y="2164"/>
                  </a:lnTo>
                  <a:cubicBezTo>
                    <a:pt x="33339" y="1042"/>
                    <a:pt x="32484" y="1"/>
                    <a:pt x="313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1"/>
            <p:cNvSpPr/>
            <p:nvPr/>
          </p:nvSpPr>
          <p:spPr>
            <a:xfrm>
              <a:off x="11760025" y="837350"/>
              <a:ext cx="795675" cy="529175"/>
            </a:xfrm>
            <a:custGeom>
              <a:avLst/>
              <a:gdLst/>
              <a:ahLst/>
              <a:cxnLst/>
              <a:rect l="l" t="t" r="r" b="b"/>
              <a:pathLst>
                <a:path w="31827" h="21167" extrusionOk="0">
                  <a:moveTo>
                    <a:pt x="5425" y="1"/>
                  </a:moveTo>
                  <a:cubicBezTo>
                    <a:pt x="4559" y="1"/>
                    <a:pt x="3815" y="615"/>
                    <a:pt x="3647" y="1464"/>
                  </a:cubicBezTo>
                  <a:lnTo>
                    <a:pt x="220" y="19008"/>
                  </a:lnTo>
                  <a:cubicBezTo>
                    <a:pt x="1" y="20125"/>
                    <a:pt x="860" y="21167"/>
                    <a:pt x="1998" y="21167"/>
                  </a:cubicBezTo>
                  <a:lnTo>
                    <a:pt x="26402" y="21167"/>
                  </a:lnTo>
                  <a:cubicBezTo>
                    <a:pt x="26403" y="21167"/>
                    <a:pt x="26404" y="21167"/>
                    <a:pt x="26405" y="21167"/>
                  </a:cubicBezTo>
                  <a:cubicBezTo>
                    <a:pt x="27271" y="21167"/>
                    <a:pt x="28015" y="20553"/>
                    <a:pt x="28179" y="19703"/>
                  </a:cubicBezTo>
                  <a:lnTo>
                    <a:pt x="31608" y="2164"/>
                  </a:lnTo>
                  <a:cubicBezTo>
                    <a:pt x="31826" y="1042"/>
                    <a:pt x="30971" y="1"/>
                    <a:pt x="298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1"/>
            <p:cNvSpPr/>
            <p:nvPr/>
          </p:nvSpPr>
          <p:spPr>
            <a:xfrm>
              <a:off x="12034300" y="1129900"/>
              <a:ext cx="324800" cy="377425"/>
            </a:xfrm>
            <a:custGeom>
              <a:avLst/>
              <a:gdLst/>
              <a:ahLst/>
              <a:cxnLst/>
              <a:rect l="l" t="t" r="r" b="b"/>
              <a:pathLst>
                <a:path w="12992" h="15097" extrusionOk="0">
                  <a:moveTo>
                    <a:pt x="8337" y="1"/>
                  </a:moveTo>
                  <a:cubicBezTo>
                    <a:pt x="8336" y="1"/>
                    <a:pt x="8335" y="1"/>
                    <a:pt x="8334" y="1"/>
                  </a:cubicBezTo>
                  <a:lnTo>
                    <a:pt x="1042" y="1"/>
                  </a:lnTo>
                  <a:cubicBezTo>
                    <a:pt x="438" y="1"/>
                    <a:pt x="0" y="576"/>
                    <a:pt x="162" y="1154"/>
                  </a:cubicBezTo>
                  <a:lnTo>
                    <a:pt x="3564" y="13580"/>
                  </a:lnTo>
                  <a:lnTo>
                    <a:pt x="3979" y="15097"/>
                  </a:lnTo>
                  <a:lnTo>
                    <a:pt x="11983" y="15097"/>
                  </a:lnTo>
                  <a:cubicBezTo>
                    <a:pt x="12568" y="15097"/>
                    <a:pt x="12991" y="14540"/>
                    <a:pt x="12837" y="13977"/>
                  </a:cubicBezTo>
                  <a:lnTo>
                    <a:pt x="9188" y="653"/>
                  </a:lnTo>
                  <a:cubicBezTo>
                    <a:pt x="9083" y="268"/>
                    <a:pt x="8734" y="1"/>
                    <a:pt x="8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1"/>
            <p:cNvSpPr/>
            <p:nvPr/>
          </p:nvSpPr>
          <p:spPr>
            <a:xfrm>
              <a:off x="12076050" y="1129900"/>
              <a:ext cx="283075" cy="377425"/>
            </a:xfrm>
            <a:custGeom>
              <a:avLst/>
              <a:gdLst/>
              <a:ahLst/>
              <a:cxnLst/>
              <a:rect l="l" t="t" r="r" b="b"/>
              <a:pathLst>
                <a:path w="11323" h="15097" extrusionOk="0">
                  <a:moveTo>
                    <a:pt x="6667" y="1"/>
                  </a:moveTo>
                  <a:cubicBezTo>
                    <a:pt x="6666" y="1"/>
                    <a:pt x="6665" y="1"/>
                    <a:pt x="6664" y="1"/>
                  </a:cubicBezTo>
                  <a:lnTo>
                    <a:pt x="1154" y="1"/>
                  </a:lnTo>
                  <a:cubicBezTo>
                    <a:pt x="489" y="1"/>
                    <a:pt x="0" y="637"/>
                    <a:pt x="179" y="1282"/>
                  </a:cubicBezTo>
                  <a:lnTo>
                    <a:pt x="3759" y="14352"/>
                  </a:lnTo>
                  <a:cubicBezTo>
                    <a:pt x="3878" y="14792"/>
                    <a:pt x="4276" y="15097"/>
                    <a:pt x="4732" y="15097"/>
                  </a:cubicBezTo>
                  <a:cubicBezTo>
                    <a:pt x="4733" y="15097"/>
                    <a:pt x="4734" y="15097"/>
                    <a:pt x="4735" y="15097"/>
                  </a:cubicBezTo>
                  <a:lnTo>
                    <a:pt x="10313" y="15097"/>
                  </a:lnTo>
                  <a:cubicBezTo>
                    <a:pt x="10898" y="15097"/>
                    <a:pt x="11323" y="14540"/>
                    <a:pt x="11169" y="13977"/>
                  </a:cubicBezTo>
                  <a:lnTo>
                    <a:pt x="7518" y="653"/>
                  </a:lnTo>
                  <a:cubicBezTo>
                    <a:pt x="7413" y="268"/>
                    <a:pt x="7064" y="1"/>
                    <a:pt x="6667" y="1"/>
                  </a:cubicBezTo>
                  <a:close/>
                </a:path>
              </a:pathLst>
            </a:custGeom>
            <a:solidFill>
              <a:srgbClr val="4B5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1"/>
            <p:cNvSpPr/>
            <p:nvPr/>
          </p:nvSpPr>
          <p:spPr>
            <a:xfrm>
              <a:off x="12076050" y="1129900"/>
              <a:ext cx="283075" cy="377425"/>
            </a:xfrm>
            <a:custGeom>
              <a:avLst/>
              <a:gdLst/>
              <a:ahLst/>
              <a:cxnLst/>
              <a:rect l="l" t="t" r="r" b="b"/>
              <a:pathLst>
                <a:path w="11323" h="15097" extrusionOk="0">
                  <a:moveTo>
                    <a:pt x="6667" y="1"/>
                  </a:moveTo>
                  <a:cubicBezTo>
                    <a:pt x="6666" y="1"/>
                    <a:pt x="6665" y="1"/>
                    <a:pt x="6664" y="1"/>
                  </a:cubicBezTo>
                  <a:lnTo>
                    <a:pt x="1154" y="1"/>
                  </a:lnTo>
                  <a:cubicBezTo>
                    <a:pt x="489" y="1"/>
                    <a:pt x="0" y="637"/>
                    <a:pt x="179" y="1282"/>
                  </a:cubicBezTo>
                  <a:lnTo>
                    <a:pt x="3759" y="14352"/>
                  </a:lnTo>
                  <a:cubicBezTo>
                    <a:pt x="3878" y="14792"/>
                    <a:pt x="4276" y="15097"/>
                    <a:pt x="4732" y="15097"/>
                  </a:cubicBezTo>
                  <a:cubicBezTo>
                    <a:pt x="4733" y="15097"/>
                    <a:pt x="4734" y="15097"/>
                    <a:pt x="4735" y="15097"/>
                  </a:cubicBezTo>
                  <a:lnTo>
                    <a:pt x="10313" y="15097"/>
                  </a:lnTo>
                  <a:cubicBezTo>
                    <a:pt x="10898" y="15097"/>
                    <a:pt x="11323" y="14540"/>
                    <a:pt x="11169" y="13977"/>
                  </a:cubicBezTo>
                  <a:lnTo>
                    <a:pt x="7518" y="653"/>
                  </a:lnTo>
                  <a:cubicBezTo>
                    <a:pt x="7413" y="268"/>
                    <a:pt x="7064" y="1"/>
                    <a:pt x="66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1"/>
            <p:cNvSpPr/>
            <p:nvPr/>
          </p:nvSpPr>
          <p:spPr>
            <a:xfrm>
              <a:off x="11816875" y="1469350"/>
              <a:ext cx="356325" cy="38025"/>
            </a:xfrm>
            <a:custGeom>
              <a:avLst/>
              <a:gdLst/>
              <a:ahLst/>
              <a:cxnLst/>
              <a:rect l="l" t="t" r="r" b="b"/>
              <a:pathLst>
                <a:path w="14253" h="1521" extrusionOk="0">
                  <a:moveTo>
                    <a:pt x="760" y="0"/>
                  </a:moveTo>
                  <a:cubicBezTo>
                    <a:pt x="341" y="0"/>
                    <a:pt x="0" y="341"/>
                    <a:pt x="0" y="760"/>
                  </a:cubicBezTo>
                  <a:cubicBezTo>
                    <a:pt x="0" y="1180"/>
                    <a:pt x="341" y="1520"/>
                    <a:pt x="760" y="1520"/>
                  </a:cubicBezTo>
                  <a:lnTo>
                    <a:pt x="14252" y="1520"/>
                  </a:lnTo>
                  <a:lnTo>
                    <a:pt x="138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1"/>
            <p:cNvSpPr/>
            <p:nvPr/>
          </p:nvSpPr>
          <p:spPr>
            <a:xfrm>
              <a:off x="12048850" y="970000"/>
              <a:ext cx="35700" cy="117775"/>
            </a:xfrm>
            <a:custGeom>
              <a:avLst/>
              <a:gdLst/>
              <a:ahLst/>
              <a:cxnLst/>
              <a:rect l="l" t="t" r="r" b="b"/>
              <a:pathLst>
                <a:path w="1428" h="4711" extrusionOk="0">
                  <a:moveTo>
                    <a:pt x="1108" y="0"/>
                  </a:moveTo>
                  <a:cubicBezTo>
                    <a:pt x="970" y="0"/>
                    <a:pt x="846" y="98"/>
                    <a:pt x="821" y="238"/>
                  </a:cubicBezTo>
                  <a:lnTo>
                    <a:pt x="31" y="4362"/>
                  </a:lnTo>
                  <a:cubicBezTo>
                    <a:pt x="0" y="4521"/>
                    <a:pt x="105" y="4675"/>
                    <a:pt x="265" y="4705"/>
                  </a:cubicBezTo>
                  <a:cubicBezTo>
                    <a:pt x="283" y="4709"/>
                    <a:pt x="302" y="4711"/>
                    <a:pt x="320" y="4711"/>
                  </a:cubicBezTo>
                  <a:cubicBezTo>
                    <a:pt x="458" y="4711"/>
                    <a:pt x="581" y="4613"/>
                    <a:pt x="608" y="4473"/>
                  </a:cubicBezTo>
                  <a:lnTo>
                    <a:pt x="1397" y="349"/>
                  </a:lnTo>
                  <a:cubicBezTo>
                    <a:pt x="1427" y="190"/>
                    <a:pt x="1322" y="36"/>
                    <a:pt x="1164" y="5"/>
                  </a:cubicBezTo>
                  <a:cubicBezTo>
                    <a:pt x="1145" y="2"/>
                    <a:pt x="1127" y="0"/>
                    <a:pt x="11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1"/>
            <p:cNvSpPr/>
            <p:nvPr/>
          </p:nvSpPr>
          <p:spPr>
            <a:xfrm>
              <a:off x="12083100" y="970000"/>
              <a:ext cx="35700" cy="117775"/>
            </a:xfrm>
            <a:custGeom>
              <a:avLst/>
              <a:gdLst/>
              <a:ahLst/>
              <a:cxnLst/>
              <a:rect l="l" t="t" r="r" b="b"/>
              <a:pathLst>
                <a:path w="1428" h="4711" extrusionOk="0">
                  <a:moveTo>
                    <a:pt x="1108" y="0"/>
                  </a:moveTo>
                  <a:cubicBezTo>
                    <a:pt x="970" y="0"/>
                    <a:pt x="846" y="98"/>
                    <a:pt x="819" y="238"/>
                  </a:cubicBezTo>
                  <a:lnTo>
                    <a:pt x="31" y="4362"/>
                  </a:lnTo>
                  <a:cubicBezTo>
                    <a:pt x="0" y="4521"/>
                    <a:pt x="105" y="4675"/>
                    <a:pt x="264" y="4705"/>
                  </a:cubicBezTo>
                  <a:cubicBezTo>
                    <a:pt x="282" y="4709"/>
                    <a:pt x="301" y="4711"/>
                    <a:pt x="319" y="4711"/>
                  </a:cubicBezTo>
                  <a:cubicBezTo>
                    <a:pt x="458" y="4711"/>
                    <a:pt x="581" y="4613"/>
                    <a:pt x="608" y="4473"/>
                  </a:cubicBezTo>
                  <a:lnTo>
                    <a:pt x="1397" y="349"/>
                  </a:lnTo>
                  <a:cubicBezTo>
                    <a:pt x="1427" y="190"/>
                    <a:pt x="1323" y="36"/>
                    <a:pt x="1164" y="5"/>
                  </a:cubicBezTo>
                  <a:cubicBezTo>
                    <a:pt x="1145" y="2"/>
                    <a:pt x="1127" y="0"/>
                    <a:pt x="11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1"/>
            <p:cNvSpPr/>
            <p:nvPr/>
          </p:nvSpPr>
          <p:spPr>
            <a:xfrm>
              <a:off x="12117325" y="970000"/>
              <a:ext cx="35725" cy="117775"/>
            </a:xfrm>
            <a:custGeom>
              <a:avLst/>
              <a:gdLst/>
              <a:ahLst/>
              <a:cxnLst/>
              <a:rect l="l" t="t" r="r" b="b"/>
              <a:pathLst>
                <a:path w="1429" h="4711" extrusionOk="0">
                  <a:moveTo>
                    <a:pt x="1108" y="0"/>
                  </a:moveTo>
                  <a:cubicBezTo>
                    <a:pt x="970" y="0"/>
                    <a:pt x="846" y="98"/>
                    <a:pt x="821" y="238"/>
                  </a:cubicBezTo>
                  <a:lnTo>
                    <a:pt x="31" y="4362"/>
                  </a:lnTo>
                  <a:cubicBezTo>
                    <a:pt x="0" y="4521"/>
                    <a:pt x="105" y="4675"/>
                    <a:pt x="265" y="4705"/>
                  </a:cubicBezTo>
                  <a:cubicBezTo>
                    <a:pt x="284" y="4709"/>
                    <a:pt x="302" y="4711"/>
                    <a:pt x="321" y="4711"/>
                  </a:cubicBezTo>
                  <a:cubicBezTo>
                    <a:pt x="459" y="4711"/>
                    <a:pt x="581" y="4613"/>
                    <a:pt x="610" y="4473"/>
                  </a:cubicBezTo>
                  <a:lnTo>
                    <a:pt x="1398" y="349"/>
                  </a:lnTo>
                  <a:cubicBezTo>
                    <a:pt x="1429" y="189"/>
                    <a:pt x="1324" y="36"/>
                    <a:pt x="1164" y="5"/>
                  </a:cubicBezTo>
                  <a:cubicBezTo>
                    <a:pt x="1145" y="2"/>
                    <a:pt x="1127" y="0"/>
                    <a:pt x="11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1"/>
            <p:cNvSpPr/>
            <p:nvPr/>
          </p:nvSpPr>
          <p:spPr>
            <a:xfrm>
              <a:off x="12151575" y="970000"/>
              <a:ext cx="35700" cy="117775"/>
            </a:xfrm>
            <a:custGeom>
              <a:avLst/>
              <a:gdLst/>
              <a:ahLst/>
              <a:cxnLst/>
              <a:rect l="l" t="t" r="r" b="b"/>
              <a:pathLst>
                <a:path w="1428" h="4711" extrusionOk="0">
                  <a:moveTo>
                    <a:pt x="1108" y="0"/>
                  </a:moveTo>
                  <a:cubicBezTo>
                    <a:pt x="970" y="0"/>
                    <a:pt x="846" y="98"/>
                    <a:pt x="819" y="238"/>
                  </a:cubicBezTo>
                  <a:lnTo>
                    <a:pt x="31" y="4362"/>
                  </a:lnTo>
                  <a:cubicBezTo>
                    <a:pt x="0" y="4521"/>
                    <a:pt x="105" y="4675"/>
                    <a:pt x="265" y="4705"/>
                  </a:cubicBezTo>
                  <a:cubicBezTo>
                    <a:pt x="284" y="4709"/>
                    <a:pt x="302" y="4711"/>
                    <a:pt x="320" y="4711"/>
                  </a:cubicBezTo>
                  <a:cubicBezTo>
                    <a:pt x="458" y="4711"/>
                    <a:pt x="582" y="4613"/>
                    <a:pt x="608" y="4473"/>
                  </a:cubicBezTo>
                  <a:lnTo>
                    <a:pt x="1398" y="349"/>
                  </a:lnTo>
                  <a:cubicBezTo>
                    <a:pt x="1427" y="190"/>
                    <a:pt x="1324" y="36"/>
                    <a:pt x="1164" y="5"/>
                  </a:cubicBezTo>
                  <a:cubicBezTo>
                    <a:pt x="1145" y="2"/>
                    <a:pt x="1127" y="0"/>
                    <a:pt x="11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1"/>
            <p:cNvSpPr/>
            <p:nvPr/>
          </p:nvSpPr>
          <p:spPr>
            <a:xfrm>
              <a:off x="12185825" y="970000"/>
              <a:ext cx="35700" cy="117775"/>
            </a:xfrm>
            <a:custGeom>
              <a:avLst/>
              <a:gdLst/>
              <a:ahLst/>
              <a:cxnLst/>
              <a:rect l="l" t="t" r="r" b="b"/>
              <a:pathLst>
                <a:path w="1428" h="4711" extrusionOk="0">
                  <a:moveTo>
                    <a:pt x="1109" y="0"/>
                  </a:moveTo>
                  <a:cubicBezTo>
                    <a:pt x="970" y="0"/>
                    <a:pt x="847" y="98"/>
                    <a:pt x="820" y="238"/>
                  </a:cubicBezTo>
                  <a:lnTo>
                    <a:pt x="31" y="4362"/>
                  </a:lnTo>
                  <a:cubicBezTo>
                    <a:pt x="1" y="4521"/>
                    <a:pt x="105" y="4675"/>
                    <a:pt x="265" y="4705"/>
                  </a:cubicBezTo>
                  <a:cubicBezTo>
                    <a:pt x="284" y="4709"/>
                    <a:pt x="302" y="4711"/>
                    <a:pt x="321" y="4711"/>
                  </a:cubicBezTo>
                  <a:cubicBezTo>
                    <a:pt x="458" y="4711"/>
                    <a:pt x="582" y="4613"/>
                    <a:pt x="609" y="4473"/>
                  </a:cubicBezTo>
                  <a:lnTo>
                    <a:pt x="1397" y="349"/>
                  </a:lnTo>
                  <a:cubicBezTo>
                    <a:pt x="1428" y="190"/>
                    <a:pt x="1323" y="36"/>
                    <a:pt x="1164" y="5"/>
                  </a:cubicBezTo>
                  <a:cubicBezTo>
                    <a:pt x="1146" y="2"/>
                    <a:pt x="1127"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1"/>
            <p:cNvSpPr/>
            <p:nvPr/>
          </p:nvSpPr>
          <p:spPr>
            <a:xfrm>
              <a:off x="12220050" y="970000"/>
              <a:ext cx="35725" cy="117775"/>
            </a:xfrm>
            <a:custGeom>
              <a:avLst/>
              <a:gdLst/>
              <a:ahLst/>
              <a:cxnLst/>
              <a:rect l="l" t="t" r="r" b="b"/>
              <a:pathLst>
                <a:path w="1429" h="4711" extrusionOk="0">
                  <a:moveTo>
                    <a:pt x="1108" y="0"/>
                  </a:moveTo>
                  <a:cubicBezTo>
                    <a:pt x="970" y="0"/>
                    <a:pt x="847" y="98"/>
                    <a:pt x="821" y="238"/>
                  </a:cubicBezTo>
                  <a:lnTo>
                    <a:pt x="31" y="4362"/>
                  </a:lnTo>
                  <a:cubicBezTo>
                    <a:pt x="0" y="4521"/>
                    <a:pt x="105" y="4675"/>
                    <a:pt x="265" y="4705"/>
                  </a:cubicBezTo>
                  <a:cubicBezTo>
                    <a:pt x="284" y="4709"/>
                    <a:pt x="303" y="4711"/>
                    <a:pt x="321" y="4711"/>
                  </a:cubicBezTo>
                  <a:cubicBezTo>
                    <a:pt x="460" y="4711"/>
                    <a:pt x="583" y="4613"/>
                    <a:pt x="610" y="4473"/>
                  </a:cubicBezTo>
                  <a:lnTo>
                    <a:pt x="1398" y="349"/>
                  </a:lnTo>
                  <a:cubicBezTo>
                    <a:pt x="1429" y="189"/>
                    <a:pt x="1324" y="36"/>
                    <a:pt x="1164" y="5"/>
                  </a:cubicBezTo>
                  <a:cubicBezTo>
                    <a:pt x="1145" y="2"/>
                    <a:pt x="1127" y="0"/>
                    <a:pt x="11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1"/>
            <p:cNvSpPr/>
            <p:nvPr/>
          </p:nvSpPr>
          <p:spPr>
            <a:xfrm>
              <a:off x="12254300" y="970000"/>
              <a:ext cx="35700" cy="117775"/>
            </a:xfrm>
            <a:custGeom>
              <a:avLst/>
              <a:gdLst/>
              <a:ahLst/>
              <a:cxnLst/>
              <a:rect l="l" t="t" r="r" b="b"/>
              <a:pathLst>
                <a:path w="1428" h="4711" extrusionOk="0">
                  <a:moveTo>
                    <a:pt x="1109" y="0"/>
                  </a:moveTo>
                  <a:cubicBezTo>
                    <a:pt x="970" y="0"/>
                    <a:pt x="847" y="98"/>
                    <a:pt x="821" y="238"/>
                  </a:cubicBezTo>
                  <a:lnTo>
                    <a:pt x="31" y="4362"/>
                  </a:lnTo>
                  <a:cubicBezTo>
                    <a:pt x="1" y="4521"/>
                    <a:pt x="105" y="4675"/>
                    <a:pt x="265" y="4705"/>
                  </a:cubicBezTo>
                  <a:cubicBezTo>
                    <a:pt x="284" y="4709"/>
                    <a:pt x="303" y="4711"/>
                    <a:pt x="321" y="4711"/>
                  </a:cubicBezTo>
                  <a:cubicBezTo>
                    <a:pt x="458" y="4711"/>
                    <a:pt x="582" y="4613"/>
                    <a:pt x="609" y="4473"/>
                  </a:cubicBezTo>
                  <a:lnTo>
                    <a:pt x="1399" y="349"/>
                  </a:lnTo>
                  <a:cubicBezTo>
                    <a:pt x="1428" y="190"/>
                    <a:pt x="1324" y="36"/>
                    <a:pt x="1164" y="5"/>
                  </a:cubicBezTo>
                  <a:cubicBezTo>
                    <a:pt x="1146" y="2"/>
                    <a:pt x="1127" y="0"/>
                    <a:pt x="11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1"/>
            <p:cNvSpPr/>
            <p:nvPr/>
          </p:nvSpPr>
          <p:spPr>
            <a:xfrm>
              <a:off x="11272625" y="1424275"/>
              <a:ext cx="276300" cy="83100"/>
            </a:xfrm>
            <a:custGeom>
              <a:avLst/>
              <a:gdLst/>
              <a:ahLst/>
              <a:cxnLst/>
              <a:rect l="l" t="t" r="r" b="b"/>
              <a:pathLst>
                <a:path w="11052" h="3324" extrusionOk="0">
                  <a:moveTo>
                    <a:pt x="5192" y="0"/>
                  </a:moveTo>
                  <a:cubicBezTo>
                    <a:pt x="4819" y="0"/>
                    <a:pt x="4452" y="47"/>
                    <a:pt x="4101" y="152"/>
                  </a:cubicBezTo>
                  <a:cubicBezTo>
                    <a:pt x="1164" y="1032"/>
                    <a:pt x="1" y="3323"/>
                    <a:pt x="805" y="3323"/>
                  </a:cubicBezTo>
                  <a:lnTo>
                    <a:pt x="10235" y="3323"/>
                  </a:lnTo>
                  <a:cubicBezTo>
                    <a:pt x="11051" y="2566"/>
                    <a:pt x="7951" y="0"/>
                    <a:pt x="51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1"/>
            <p:cNvSpPr/>
            <p:nvPr/>
          </p:nvSpPr>
          <p:spPr>
            <a:xfrm>
              <a:off x="11434450" y="1444625"/>
              <a:ext cx="41800" cy="62750"/>
            </a:xfrm>
            <a:custGeom>
              <a:avLst/>
              <a:gdLst/>
              <a:ahLst/>
              <a:cxnLst/>
              <a:rect l="l" t="t" r="r" b="b"/>
              <a:pathLst>
                <a:path w="1672" h="2510" extrusionOk="0">
                  <a:moveTo>
                    <a:pt x="1672" y="0"/>
                  </a:moveTo>
                  <a:cubicBezTo>
                    <a:pt x="1404" y="44"/>
                    <a:pt x="1138" y="151"/>
                    <a:pt x="923" y="324"/>
                  </a:cubicBezTo>
                  <a:cubicBezTo>
                    <a:pt x="702" y="493"/>
                    <a:pt x="516" y="701"/>
                    <a:pt x="373" y="940"/>
                  </a:cubicBezTo>
                  <a:cubicBezTo>
                    <a:pt x="236" y="1178"/>
                    <a:pt x="130" y="1436"/>
                    <a:pt x="75" y="1700"/>
                  </a:cubicBezTo>
                  <a:cubicBezTo>
                    <a:pt x="20" y="1965"/>
                    <a:pt x="1" y="2240"/>
                    <a:pt x="62" y="2509"/>
                  </a:cubicBezTo>
                  <a:cubicBezTo>
                    <a:pt x="309" y="2026"/>
                    <a:pt x="508" y="1587"/>
                    <a:pt x="761" y="1174"/>
                  </a:cubicBezTo>
                  <a:cubicBezTo>
                    <a:pt x="879" y="963"/>
                    <a:pt x="1023" y="774"/>
                    <a:pt x="1169" y="579"/>
                  </a:cubicBezTo>
                  <a:cubicBezTo>
                    <a:pt x="1316" y="381"/>
                    <a:pt x="1492" y="212"/>
                    <a:pt x="16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1"/>
            <p:cNvSpPr/>
            <p:nvPr/>
          </p:nvSpPr>
          <p:spPr>
            <a:xfrm>
              <a:off x="11463900" y="1452825"/>
              <a:ext cx="66075" cy="54550"/>
            </a:xfrm>
            <a:custGeom>
              <a:avLst/>
              <a:gdLst/>
              <a:ahLst/>
              <a:cxnLst/>
              <a:rect l="l" t="t" r="r" b="b"/>
              <a:pathLst>
                <a:path w="2643" h="2182" extrusionOk="0">
                  <a:moveTo>
                    <a:pt x="1" y="1"/>
                  </a:moveTo>
                  <a:lnTo>
                    <a:pt x="1" y="1"/>
                  </a:lnTo>
                  <a:cubicBezTo>
                    <a:pt x="466" y="392"/>
                    <a:pt x="946" y="695"/>
                    <a:pt x="1402" y="1025"/>
                  </a:cubicBezTo>
                  <a:cubicBezTo>
                    <a:pt x="1629" y="1180"/>
                    <a:pt x="1848" y="1351"/>
                    <a:pt x="2056" y="1533"/>
                  </a:cubicBezTo>
                  <a:cubicBezTo>
                    <a:pt x="2258" y="1716"/>
                    <a:pt x="2450" y="1905"/>
                    <a:pt x="2586" y="2181"/>
                  </a:cubicBezTo>
                  <a:cubicBezTo>
                    <a:pt x="2642" y="1871"/>
                    <a:pt x="2501" y="1549"/>
                    <a:pt x="2322" y="1298"/>
                  </a:cubicBezTo>
                  <a:cubicBezTo>
                    <a:pt x="2142" y="1042"/>
                    <a:pt x="1911" y="831"/>
                    <a:pt x="1665" y="655"/>
                  </a:cubicBezTo>
                  <a:cubicBezTo>
                    <a:pt x="1415" y="484"/>
                    <a:pt x="1151" y="335"/>
                    <a:pt x="874" y="225"/>
                  </a:cubicBezTo>
                  <a:cubicBezTo>
                    <a:pt x="596" y="113"/>
                    <a:pt x="308" y="2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 name="Google Shape;1201;p41"/>
          <p:cNvSpPr/>
          <p:nvPr/>
        </p:nvSpPr>
        <p:spPr>
          <a:xfrm>
            <a:off x="6961130" y="980956"/>
            <a:ext cx="25739" cy="15413"/>
          </a:xfrm>
          <a:custGeom>
            <a:avLst/>
            <a:gdLst/>
            <a:ahLst/>
            <a:cxnLst/>
            <a:rect l="l" t="t" r="r" b="b"/>
            <a:pathLst>
              <a:path w="1366" h="818" extrusionOk="0">
                <a:moveTo>
                  <a:pt x="55" y="1"/>
                </a:moveTo>
                <a:cubicBezTo>
                  <a:pt x="27" y="1"/>
                  <a:pt x="0" y="21"/>
                  <a:pt x="7" y="59"/>
                </a:cubicBezTo>
                <a:cubicBezTo>
                  <a:pt x="74" y="528"/>
                  <a:pt x="447" y="818"/>
                  <a:pt x="857" y="818"/>
                </a:cubicBezTo>
                <a:cubicBezTo>
                  <a:pt x="1016" y="818"/>
                  <a:pt x="1181" y="774"/>
                  <a:pt x="1336" y="680"/>
                </a:cubicBezTo>
                <a:cubicBezTo>
                  <a:pt x="1365" y="662"/>
                  <a:pt x="1354" y="619"/>
                  <a:pt x="1324" y="619"/>
                </a:cubicBezTo>
                <a:cubicBezTo>
                  <a:pt x="1320" y="619"/>
                  <a:pt x="1315" y="620"/>
                  <a:pt x="1310" y="622"/>
                </a:cubicBezTo>
                <a:cubicBezTo>
                  <a:pt x="1195" y="668"/>
                  <a:pt x="1078" y="690"/>
                  <a:pt x="964" y="690"/>
                </a:cubicBezTo>
                <a:cubicBezTo>
                  <a:pt x="578" y="690"/>
                  <a:pt x="227" y="440"/>
                  <a:pt x="110" y="43"/>
                </a:cubicBezTo>
                <a:cubicBezTo>
                  <a:pt x="101" y="14"/>
                  <a:pt x="77" y="1"/>
                  <a:pt x="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05"/>
        <p:cNvGrpSpPr/>
        <p:nvPr/>
      </p:nvGrpSpPr>
      <p:grpSpPr>
        <a:xfrm>
          <a:off x="0" y="0"/>
          <a:ext cx="0" cy="0"/>
          <a:chOff x="0" y="0"/>
          <a:chExt cx="0" cy="0"/>
        </a:xfrm>
      </p:grpSpPr>
      <p:sp>
        <p:nvSpPr>
          <p:cNvPr id="1206" name="Google Shape;1206;p42"/>
          <p:cNvSpPr txBox="1">
            <a:spLocks noGrp="1"/>
          </p:cNvSpPr>
          <p:nvPr>
            <p:ph type="title"/>
          </p:nvPr>
        </p:nvSpPr>
        <p:spPr>
          <a:xfrm>
            <a:off x="680525" y="445025"/>
            <a:ext cx="4393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10"/>
        <p:cNvGrpSpPr/>
        <p:nvPr/>
      </p:nvGrpSpPr>
      <p:grpSpPr>
        <a:xfrm>
          <a:off x="0" y="0"/>
          <a:ext cx="0" cy="0"/>
          <a:chOff x="0" y="0"/>
          <a:chExt cx="0" cy="0"/>
        </a:xfrm>
      </p:grpSpPr>
      <p:sp>
        <p:nvSpPr>
          <p:cNvPr id="1211" name="Google Shape;1211;p43"/>
          <p:cNvSpPr txBox="1">
            <a:spLocks noGrp="1"/>
          </p:cNvSpPr>
          <p:nvPr>
            <p:ph type="title"/>
          </p:nvPr>
        </p:nvSpPr>
        <p:spPr>
          <a:xfrm>
            <a:off x="3770750" y="2560525"/>
            <a:ext cx="42294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MARKET &amp; CUSTOMERS</a:t>
            </a:r>
            <a:endParaRPr/>
          </a:p>
        </p:txBody>
      </p:sp>
      <p:sp>
        <p:nvSpPr>
          <p:cNvPr id="1212" name="Google Shape;1212;p43"/>
          <p:cNvSpPr txBox="1">
            <a:spLocks noGrp="1"/>
          </p:cNvSpPr>
          <p:nvPr>
            <p:ph type="title" idx="2"/>
          </p:nvPr>
        </p:nvSpPr>
        <p:spPr>
          <a:xfrm>
            <a:off x="5488278" y="945225"/>
            <a:ext cx="2511900" cy="789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02</a:t>
            </a:r>
            <a:endParaRPr/>
          </a:p>
        </p:txBody>
      </p:sp>
      <p:sp>
        <p:nvSpPr>
          <p:cNvPr id="1213" name="Google Shape;1213;p43"/>
          <p:cNvSpPr txBox="1">
            <a:spLocks noGrp="1"/>
          </p:cNvSpPr>
          <p:nvPr>
            <p:ph type="subTitle" idx="1"/>
          </p:nvPr>
        </p:nvSpPr>
        <p:spPr>
          <a:xfrm>
            <a:off x="4821078" y="3591825"/>
            <a:ext cx="3179100" cy="538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could enter a subtitle here if you need it</a:t>
            </a:r>
            <a:endParaRPr/>
          </a:p>
          <a:p>
            <a:pPr marL="0" lvl="0" indent="0" algn="r" rtl="0">
              <a:spcBef>
                <a:spcPts val="0"/>
              </a:spcBef>
              <a:spcAft>
                <a:spcPts val="0"/>
              </a:spcAft>
              <a:buNone/>
            </a:pPr>
            <a:endParaRPr/>
          </a:p>
        </p:txBody>
      </p:sp>
      <p:grpSp>
        <p:nvGrpSpPr>
          <p:cNvPr id="1214" name="Google Shape;1214;p43"/>
          <p:cNvGrpSpPr/>
          <p:nvPr/>
        </p:nvGrpSpPr>
        <p:grpSpPr>
          <a:xfrm flipH="1">
            <a:off x="-364072" y="420317"/>
            <a:ext cx="3570328" cy="4020274"/>
            <a:chOff x="1483375" y="238125"/>
            <a:chExt cx="4652500" cy="5238825"/>
          </a:xfrm>
        </p:grpSpPr>
        <p:sp>
          <p:nvSpPr>
            <p:cNvPr id="1215" name="Google Shape;1215;p43"/>
            <p:cNvSpPr/>
            <p:nvPr/>
          </p:nvSpPr>
          <p:spPr>
            <a:xfrm>
              <a:off x="1483375" y="2694975"/>
              <a:ext cx="3225475" cy="1933175"/>
            </a:xfrm>
            <a:custGeom>
              <a:avLst/>
              <a:gdLst/>
              <a:ahLst/>
              <a:cxnLst/>
              <a:rect l="l" t="t" r="r" b="b"/>
              <a:pathLst>
                <a:path w="129019" h="77327" extrusionOk="0">
                  <a:moveTo>
                    <a:pt x="67420" y="0"/>
                  </a:moveTo>
                  <a:lnTo>
                    <a:pt x="0" y="35502"/>
                  </a:lnTo>
                  <a:lnTo>
                    <a:pt x="61598" y="77326"/>
                  </a:lnTo>
                  <a:lnTo>
                    <a:pt x="129018" y="41824"/>
                  </a:lnTo>
                  <a:lnTo>
                    <a:pt x="674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3"/>
            <p:cNvSpPr/>
            <p:nvPr/>
          </p:nvSpPr>
          <p:spPr>
            <a:xfrm>
              <a:off x="2416675" y="3225750"/>
              <a:ext cx="1358850" cy="725725"/>
            </a:xfrm>
            <a:custGeom>
              <a:avLst/>
              <a:gdLst/>
              <a:ahLst/>
              <a:cxnLst/>
              <a:rect l="l" t="t" r="r" b="b"/>
              <a:pathLst>
                <a:path w="54354" h="29029" extrusionOk="0">
                  <a:moveTo>
                    <a:pt x="51588" y="0"/>
                  </a:moveTo>
                  <a:lnTo>
                    <a:pt x="1" y="27165"/>
                  </a:lnTo>
                  <a:lnTo>
                    <a:pt x="2766" y="29028"/>
                  </a:lnTo>
                  <a:lnTo>
                    <a:pt x="54354" y="1863"/>
                  </a:lnTo>
                  <a:lnTo>
                    <a:pt x="51588" y="0"/>
                  </a:lnTo>
                  <a:close/>
                </a:path>
              </a:pathLst>
            </a:custGeom>
            <a:solidFill>
              <a:srgbClr val="2D0D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3"/>
            <p:cNvSpPr/>
            <p:nvPr/>
          </p:nvSpPr>
          <p:spPr>
            <a:xfrm>
              <a:off x="3023325" y="3740425"/>
              <a:ext cx="1685525" cy="1736525"/>
            </a:xfrm>
            <a:custGeom>
              <a:avLst/>
              <a:gdLst/>
              <a:ahLst/>
              <a:cxnLst/>
              <a:rect l="l" t="t" r="r" b="b"/>
              <a:pathLst>
                <a:path w="67421" h="69461" extrusionOk="0">
                  <a:moveTo>
                    <a:pt x="67420" y="1"/>
                  </a:moveTo>
                  <a:lnTo>
                    <a:pt x="0" y="35508"/>
                  </a:lnTo>
                  <a:lnTo>
                    <a:pt x="0" y="69460"/>
                  </a:lnTo>
                  <a:lnTo>
                    <a:pt x="67420" y="33952"/>
                  </a:lnTo>
                  <a:lnTo>
                    <a:pt x="67420" y="1"/>
                  </a:lnTo>
                  <a:close/>
                </a:path>
              </a:pathLst>
            </a:custGeom>
            <a:solidFill>
              <a:srgbClr val="D4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3"/>
            <p:cNvSpPr/>
            <p:nvPr/>
          </p:nvSpPr>
          <p:spPr>
            <a:xfrm>
              <a:off x="1483375" y="3583625"/>
              <a:ext cx="1539975" cy="1893325"/>
            </a:xfrm>
            <a:custGeom>
              <a:avLst/>
              <a:gdLst/>
              <a:ahLst/>
              <a:cxnLst/>
              <a:rect l="l" t="t" r="r" b="b"/>
              <a:pathLst>
                <a:path w="61599" h="75733" extrusionOk="0">
                  <a:moveTo>
                    <a:pt x="0" y="1"/>
                  </a:moveTo>
                  <a:lnTo>
                    <a:pt x="0" y="33953"/>
                  </a:lnTo>
                  <a:lnTo>
                    <a:pt x="61598" y="75732"/>
                  </a:lnTo>
                  <a:lnTo>
                    <a:pt x="61598" y="4178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3"/>
            <p:cNvSpPr/>
            <p:nvPr/>
          </p:nvSpPr>
          <p:spPr>
            <a:xfrm>
              <a:off x="2526700" y="2212525"/>
              <a:ext cx="1429175" cy="1527925"/>
            </a:xfrm>
            <a:custGeom>
              <a:avLst/>
              <a:gdLst/>
              <a:ahLst/>
              <a:cxnLst/>
              <a:rect l="l" t="t" r="r" b="b"/>
              <a:pathLst>
                <a:path w="57167" h="61117" extrusionOk="0">
                  <a:moveTo>
                    <a:pt x="14692" y="0"/>
                  </a:moveTo>
                  <a:lnTo>
                    <a:pt x="1" y="56452"/>
                  </a:lnTo>
                  <a:lnTo>
                    <a:pt x="14393" y="61117"/>
                  </a:lnTo>
                  <a:lnTo>
                    <a:pt x="48741" y="43030"/>
                  </a:lnTo>
                  <a:lnTo>
                    <a:pt x="57166" y="10933"/>
                  </a:lnTo>
                  <a:lnTo>
                    <a:pt x="146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3"/>
            <p:cNvSpPr/>
            <p:nvPr/>
          </p:nvSpPr>
          <p:spPr>
            <a:xfrm>
              <a:off x="1740775" y="2004725"/>
              <a:ext cx="806175" cy="837600"/>
            </a:xfrm>
            <a:custGeom>
              <a:avLst/>
              <a:gdLst/>
              <a:ahLst/>
              <a:cxnLst/>
              <a:rect l="l" t="t" r="r" b="b"/>
              <a:pathLst>
                <a:path w="32247" h="33504" extrusionOk="0">
                  <a:moveTo>
                    <a:pt x="16887" y="0"/>
                  </a:moveTo>
                  <a:lnTo>
                    <a:pt x="1" y="12143"/>
                  </a:lnTo>
                  <a:lnTo>
                    <a:pt x="15359" y="33503"/>
                  </a:lnTo>
                  <a:lnTo>
                    <a:pt x="32247" y="21359"/>
                  </a:lnTo>
                  <a:lnTo>
                    <a:pt x="16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3"/>
            <p:cNvSpPr/>
            <p:nvPr/>
          </p:nvSpPr>
          <p:spPr>
            <a:xfrm>
              <a:off x="4440350" y="2769175"/>
              <a:ext cx="474825" cy="452100"/>
            </a:xfrm>
            <a:custGeom>
              <a:avLst/>
              <a:gdLst/>
              <a:ahLst/>
              <a:cxnLst/>
              <a:rect l="l" t="t" r="r" b="b"/>
              <a:pathLst>
                <a:path w="18993" h="18084" extrusionOk="0">
                  <a:moveTo>
                    <a:pt x="12527" y="0"/>
                  </a:moveTo>
                  <a:lnTo>
                    <a:pt x="0" y="8178"/>
                  </a:lnTo>
                  <a:lnTo>
                    <a:pt x="6466" y="18084"/>
                  </a:lnTo>
                  <a:lnTo>
                    <a:pt x="18993" y="9904"/>
                  </a:lnTo>
                  <a:lnTo>
                    <a:pt x="125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3"/>
            <p:cNvSpPr/>
            <p:nvPr/>
          </p:nvSpPr>
          <p:spPr>
            <a:xfrm>
              <a:off x="3489550" y="1878525"/>
              <a:ext cx="1264875" cy="1059900"/>
            </a:xfrm>
            <a:custGeom>
              <a:avLst/>
              <a:gdLst/>
              <a:ahLst/>
              <a:cxnLst/>
              <a:rect l="l" t="t" r="r" b="b"/>
              <a:pathLst>
                <a:path w="50595" h="42396" extrusionOk="0">
                  <a:moveTo>
                    <a:pt x="36783" y="0"/>
                  </a:moveTo>
                  <a:lnTo>
                    <a:pt x="3634" y="8143"/>
                  </a:lnTo>
                  <a:lnTo>
                    <a:pt x="0" y="19338"/>
                  </a:lnTo>
                  <a:lnTo>
                    <a:pt x="7560" y="21955"/>
                  </a:lnTo>
                  <a:lnTo>
                    <a:pt x="1458" y="37094"/>
                  </a:lnTo>
                  <a:cubicBezTo>
                    <a:pt x="656" y="39085"/>
                    <a:pt x="1631" y="41348"/>
                    <a:pt x="3630" y="42130"/>
                  </a:cubicBezTo>
                  <a:cubicBezTo>
                    <a:pt x="4089" y="42309"/>
                    <a:pt x="4565" y="42395"/>
                    <a:pt x="5035" y="42395"/>
                  </a:cubicBezTo>
                  <a:cubicBezTo>
                    <a:pt x="6366" y="42395"/>
                    <a:pt x="7646" y="41704"/>
                    <a:pt x="8358" y="40499"/>
                  </a:cubicBezTo>
                  <a:lnTo>
                    <a:pt x="17592" y="24862"/>
                  </a:lnTo>
                  <a:lnTo>
                    <a:pt x="30531" y="29223"/>
                  </a:lnTo>
                  <a:cubicBezTo>
                    <a:pt x="30531" y="29223"/>
                    <a:pt x="31623" y="29568"/>
                    <a:pt x="33194" y="29568"/>
                  </a:cubicBezTo>
                  <a:cubicBezTo>
                    <a:pt x="35156" y="29568"/>
                    <a:pt x="37866" y="29030"/>
                    <a:pt x="40128" y="26607"/>
                  </a:cubicBezTo>
                  <a:cubicBezTo>
                    <a:pt x="44198" y="22245"/>
                    <a:pt x="50595" y="12213"/>
                    <a:pt x="50595" y="12213"/>
                  </a:cubicBezTo>
                  <a:lnTo>
                    <a:pt x="367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3"/>
            <p:cNvSpPr/>
            <p:nvPr/>
          </p:nvSpPr>
          <p:spPr>
            <a:xfrm>
              <a:off x="4543500" y="238125"/>
              <a:ext cx="1592375" cy="1819875"/>
            </a:xfrm>
            <a:custGeom>
              <a:avLst/>
              <a:gdLst/>
              <a:ahLst/>
              <a:cxnLst/>
              <a:rect l="l" t="t" r="r" b="b"/>
              <a:pathLst>
                <a:path w="63695" h="72795" extrusionOk="0">
                  <a:moveTo>
                    <a:pt x="35780" y="0"/>
                  </a:moveTo>
                  <a:lnTo>
                    <a:pt x="1" y="53135"/>
                  </a:lnTo>
                  <a:lnTo>
                    <a:pt x="23394" y="72794"/>
                  </a:lnTo>
                  <a:lnTo>
                    <a:pt x="63695" y="26400"/>
                  </a:lnTo>
                  <a:lnTo>
                    <a:pt x="636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3"/>
            <p:cNvSpPr/>
            <p:nvPr/>
          </p:nvSpPr>
          <p:spPr>
            <a:xfrm>
              <a:off x="4367000" y="1581550"/>
              <a:ext cx="680225" cy="657575"/>
            </a:xfrm>
            <a:custGeom>
              <a:avLst/>
              <a:gdLst/>
              <a:ahLst/>
              <a:cxnLst/>
              <a:rect l="l" t="t" r="r" b="b"/>
              <a:pathLst>
                <a:path w="27209" h="26303" extrusionOk="0">
                  <a:moveTo>
                    <a:pt x="7778" y="1"/>
                  </a:moveTo>
                  <a:lnTo>
                    <a:pt x="0" y="10698"/>
                  </a:lnTo>
                  <a:lnTo>
                    <a:pt x="17775" y="26303"/>
                  </a:lnTo>
                  <a:lnTo>
                    <a:pt x="27208" y="16329"/>
                  </a:lnTo>
                  <a:lnTo>
                    <a:pt x="77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3"/>
            <p:cNvSpPr/>
            <p:nvPr/>
          </p:nvSpPr>
          <p:spPr>
            <a:xfrm>
              <a:off x="5073900" y="1820500"/>
              <a:ext cx="60325" cy="58050"/>
            </a:xfrm>
            <a:custGeom>
              <a:avLst/>
              <a:gdLst/>
              <a:ahLst/>
              <a:cxnLst/>
              <a:rect l="l" t="t" r="r" b="b"/>
              <a:pathLst>
                <a:path w="2413" h="2322" extrusionOk="0">
                  <a:moveTo>
                    <a:pt x="1252" y="1"/>
                  </a:moveTo>
                  <a:cubicBezTo>
                    <a:pt x="782" y="1"/>
                    <a:pt x="359" y="284"/>
                    <a:pt x="180" y="717"/>
                  </a:cubicBezTo>
                  <a:cubicBezTo>
                    <a:pt x="0" y="1151"/>
                    <a:pt x="99" y="1649"/>
                    <a:pt x="432" y="1982"/>
                  </a:cubicBezTo>
                  <a:cubicBezTo>
                    <a:pt x="654" y="2204"/>
                    <a:pt x="950" y="2322"/>
                    <a:pt x="1252" y="2322"/>
                  </a:cubicBezTo>
                  <a:cubicBezTo>
                    <a:pt x="1401" y="2322"/>
                    <a:pt x="1552" y="2293"/>
                    <a:pt x="1695" y="2233"/>
                  </a:cubicBezTo>
                  <a:cubicBezTo>
                    <a:pt x="2129" y="2054"/>
                    <a:pt x="2412" y="1631"/>
                    <a:pt x="2412" y="1161"/>
                  </a:cubicBezTo>
                  <a:cubicBezTo>
                    <a:pt x="2412" y="521"/>
                    <a:pt x="1892" y="1"/>
                    <a:pt x="12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29"/>
        <p:cNvGrpSpPr/>
        <p:nvPr/>
      </p:nvGrpSpPr>
      <p:grpSpPr>
        <a:xfrm>
          <a:off x="0" y="0"/>
          <a:ext cx="0" cy="0"/>
          <a:chOff x="0" y="0"/>
          <a:chExt cx="0" cy="0"/>
        </a:xfrm>
      </p:grpSpPr>
      <p:sp>
        <p:nvSpPr>
          <p:cNvPr id="1230" name="Google Shape;1230;p44"/>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CUSTOMERS</a:t>
            </a:r>
            <a:endParaRPr/>
          </a:p>
        </p:txBody>
      </p:sp>
      <p:grpSp>
        <p:nvGrpSpPr>
          <p:cNvPr id="1231" name="Google Shape;1231;p44"/>
          <p:cNvGrpSpPr/>
          <p:nvPr/>
        </p:nvGrpSpPr>
        <p:grpSpPr>
          <a:xfrm>
            <a:off x="793140" y="1684287"/>
            <a:ext cx="1234841" cy="1234755"/>
            <a:chOff x="4049800" y="640400"/>
            <a:chExt cx="858900" cy="858900"/>
          </a:xfrm>
        </p:grpSpPr>
        <p:sp>
          <p:nvSpPr>
            <p:cNvPr id="1232" name="Google Shape;1232;p44"/>
            <p:cNvSpPr/>
            <p:nvPr/>
          </p:nvSpPr>
          <p:spPr>
            <a:xfrm>
              <a:off x="4049800" y="640400"/>
              <a:ext cx="858900" cy="858900"/>
            </a:xfrm>
            <a:prstGeom prst="donut">
              <a:avLst>
                <a:gd name="adj" fmla="val 1035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4"/>
            <p:cNvSpPr/>
            <p:nvPr/>
          </p:nvSpPr>
          <p:spPr>
            <a:xfrm>
              <a:off x="4049800" y="640400"/>
              <a:ext cx="858900" cy="858900"/>
            </a:xfrm>
            <a:prstGeom prst="blockArc">
              <a:avLst>
                <a:gd name="adj1" fmla="val 7914150"/>
                <a:gd name="adj2" fmla="val 3200927"/>
                <a:gd name="adj3" fmla="val 10156"/>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 name="Google Shape;1234;p44"/>
          <p:cNvGrpSpPr/>
          <p:nvPr/>
        </p:nvGrpSpPr>
        <p:grpSpPr>
          <a:xfrm>
            <a:off x="793140" y="3274868"/>
            <a:ext cx="1234841" cy="1234755"/>
            <a:chOff x="4049800" y="640400"/>
            <a:chExt cx="858900" cy="858900"/>
          </a:xfrm>
        </p:grpSpPr>
        <p:sp>
          <p:nvSpPr>
            <p:cNvPr id="1235" name="Google Shape;1235;p44"/>
            <p:cNvSpPr/>
            <p:nvPr/>
          </p:nvSpPr>
          <p:spPr>
            <a:xfrm>
              <a:off x="4049800" y="640400"/>
              <a:ext cx="858900" cy="858900"/>
            </a:xfrm>
            <a:prstGeom prst="donut">
              <a:avLst>
                <a:gd name="adj" fmla="val 1035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4"/>
            <p:cNvSpPr/>
            <p:nvPr/>
          </p:nvSpPr>
          <p:spPr>
            <a:xfrm>
              <a:off x="4049800" y="640400"/>
              <a:ext cx="858900" cy="858900"/>
            </a:xfrm>
            <a:prstGeom prst="blockArc">
              <a:avLst>
                <a:gd name="adj1" fmla="val 7914150"/>
                <a:gd name="adj2" fmla="val 3200927"/>
                <a:gd name="adj3" fmla="val 10156"/>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 name="Google Shape;1237;p44"/>
          <p:cNvSpPr/>
          <p:nvPr/>
        </p:nvSpPr>
        <p:spPr>
          <a:xfrm>
            <a:off x="3462951" y="1680850"/>
            <a:ext cx="604200" cy="604200"/>
          </a:xfrm>
          <a:prstGeom prst="ellipse">
            <a:avLst/>
          </a:prstGeom>
          <a:solidFill>
            <a:srgbClr val="5FA4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4"/>
          <p:cNvSpPr/>
          <p:nvPr/>
        </p:nvSpPr>
        <p:spPr>
          <a:xfrm>
            <a:off x="3462951" y="2421237"/>
            <a:ext cx="604200" cy="604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4"/>
          <p:cNvSpPr/>
          <p:nvPr/>
        </p:nvSpPr>
        <p:spPr>
          <a:xfrm>
            <a:off x="3462951" y="3161624"/>
            <a:ext cx="604200" cy="604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4"/>
          <p:cNvSpPr/>
          <p:nvPr/>
        </p:nvSpPr>
        <p:spPr>
          <a:xfrm>
            <a:off x="3462951" y="3902011"/>
            <a:ext cx="604200" cy="604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 name="Google Shape;1241;p44"/>
          <p:cNvGrpSpPr/>
          <p:nvPr/>
        </p:nvGrpSpPr>
        <p:grpSpPr>
          <a:xfrm>
            <a:off x="4181267" y="1903128"/>
            <a:ext cx="1597556" cy="159625"/>
            <a:chOff x="3530150" y="2790075"/>
            <a:chExt cx="1962600" cy="225300"/>
          </a:xfrm>
        </p:grpSpPr>
        <p:sp>
          <p:nvSpPr>
            <p:cNvPr id="1242" name="Google Shape;1242;p44"/>
            <p:cNvSpPr/>
            <p:nvPr/>
          </p:nvSpPr>
          <p:spPr>
            <a:xfrm>
              <a:off x="3530150" y="2790075"/>
              <a:ext cx="1962600" cy="225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4"/>
            <p:cNvSpPr/>
            <p:nvPr/>
          </p:nvSpPr>
          <p:spPr>
            <a:xfrm>
              <a:off x="3530150" y="2790075"/>
              <a:ext cx="1110000" cy="225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 name="Google Shape;1244;p44"/>
          <p:cNvGrpSpPr/>
          <p:nvPr/>
        </p:nvGrpSpPr>
        <p:grpSpPr>
          <a:xfrm>
            <a:off x="4181267" y="2643515"/>
            <a:ext cx="1597556" cy="159635"/>
            <a:chOff x="3530150" y="2790075"/>
            <a:chExt cx="1962600" cy="225314"/>
          </a:xfrm>
        </p:grpSpPr>
        <p:sp>
          <p:nvSpPr>
            <p:cNvPr id="1245" name="Google Shape;1245;p44"/>
            <p:cNvSpPr/>
            <p:nvPr/>
          </p:nvSpPr>
          <p:spPr>
            <a:xfrm>
              <a:off x="3530150" y="2790075"/>
              <a:ext cx="1962600" cy="225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4"/>
            <p:cNvSpPr/>
            <p:nvPr/>
          </p:nvSpPr>
          <p:spPr>
            <a:xfrm>
              <a:off x="3530165" y="2790089"/>
              <a:ext cx="1644300" cy="225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44"/>
          <p:cNvGrpSpPr/>
          <p:nvPr/>
        </p:nvGrpSpPr>
        <p:grpSpPr>
          <a:xfrm>
            <a:off x="4181267" y="3383915"/>
            <a:ext cx="1597556" cy="159635"/>
            <a:chOff x="3530150" y="2790075"/>
            <a:chExt cx="1962600" cy="225314"/>
          </a:xfrm>
        </p:grpSpPr>
        <p:sp>
          <p:nvSpPr>
            <p:cNvPr id="1248" name="Google Shape;1248;p44"/>
            <p:cNvSpPr/>
            <p:nvPr/>
          </p:nvSpPr>
          <p:spPr>
            <a:xfrm>
              <a:off x="3530150" y="2790075"/>
              <a:ext cx="1962600" cy="225300"/>
            </a:xfrm>
            <a:prstGeom prst="rect">
              <a:avLst/>
            </a:prstGeom>
            <a:solidFill>
              <a:srgbClr val="A3C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4"/>
            <p:cNvSpPr/>
            <p:nvPr/>
          </p:nvSpPr>
          <p:spPr>
            <a:xfrm>
              <a:off x="3530156" y="2790089"/>
              <a:ext cx="666300" cy="225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 name="Google Shape;1250;p44"/>
          <p:cNvGrpSpPr/>
          <p:nvPr/>
        </p:nvGrpSpPr>
        <p:grpSpPr>
          <a:xfrm>
            <a:off x="4181267" y="4124315"/>
            <a:ext cx="1597556" cy="159635"/>
            <a:chOff x="3530150" y="2790075"/>
            <a:chExt cx="1962600" cy="225314"/>
          </a:xfrm>
        </p:grpSpPr>
        <p:sp>
          <p:nvSpPr>
            <p:cNvPr id="1251" name="Google Shape;1251;p44"/>
            <p:cNvSpPr/>
            <p:nvPr/>
          </p:nvSpPr>
          <p:spPr>
            <a:xfrm>
              <a:off x="3530150" y="2790075"/>
              <a:ext cx="1962600" cy="225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4"/>
            <p:cNvSpPr/>
            <p:nvPr/>
          </p:nvSpPr>
          <p:spPr>
            <a:xfrm>
              <a:off x="3530162" y="2790089"/>
              <a:ext cx="1356600" cy="225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44"/>
          <p:cNvGrpSpPr/>
          <p:nvPr/>
        </p:nvGrpSpPr>
        <p:grpSpPr>
          <a:xfrm rot="-5400000">
            <a:off x="5120156" y="2928495"/>
            <a:ext cx="2818498" cy="330076"/>
            <a:chOff x="238125" y="2506075"/>
            <a:chExt cx="5747346" cy="673075"/>
          </a:xfrm>
        </p:grpSpPr>
        <p:sp>
          <p:nvSpPr>
            <p:cNvPr id="1254" name="Google Shape;1254;p4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FA97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F8C3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 name="Google Shape;1258;p44"/>
          <p:cNvSpPr txBox="1">
            <a:spLocks noGrp="1"/>
          </p:cNvSpPr>
          <p:nvPr>
            <p:ph type="title"/>
          </p:nvPr>
        </p:nvSpPr>
        <p:spPr>
          <a:xfrm>
            <a:off x="7081263" y="1814350"/>
            <a:ext cx="1269600" cy="33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accent5"/>
                </a:solidFill>
              </a:rPr>
              <a:t>Mars</a:t>
            </a:r>
            <a:endParaRPr sz="1400">
              <a:solidFill>
                <a:schemeClr val="accent5"/>
              </a:solidFill>
            </a:endParaRPr>
          </a:p>
        </p:txBody>
      </p:sp>
      <p:sp>
        <p:nvSpPr>
          <p:cNvPr id="1259" name="Google Shape;1259;p44"/>
          <p:cNvSpPr txBox="1">
            <a:spLocks noGrp="1"/>
          </p:cNvSpPr>
          <p:nvPr>
            <p:ph type="subTitle" idx="4294967295"/>
          </p:nvPr>
        </p:nvSpPr>
        <p:spPr>
          <a:xfrm>
            <a:off x="7081263" y="2058508"/>
            <a:ext cx="1269600" cy="29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200"/>
              <a:t>Mars is cold</a:t>
            </a:r>
            <a:endParaRPr sz="1200"/>
          </a:p>
        </p:txBody>
      </p:sp>
      <p:sp>
        <p:nvSpPr>
          <p:cNvPr id="1260" name="Google Shape;1260;p44"/>
          <p:cNvSpPr txBox="1">
            <a:spLocks noGrp="1"/>
          </p:cNvSpPr>
          <p:nvPr>
            <p:ph type="title"/>
          </p:nvPr>
        </p:nvSpPr>
        <p:spPr>
          <a:xfrm>
            <a:off x="7081263" y="2485898"/>
            <a:ext cx="1269600" cy="33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accent6"/>
                </a:solidFill>
              </a:rPr>
              <a:t>Jupiter</a:t>
            </a:r>
            <a:endParaRPr sz="1400">
              <a:solidFill>
                <a:schemeClr val="accent6"/>
              </a:solidFill>
            </a:endParaRPr>
          </a:p>
        </p:txBody>
      </p:sp>
      <p:sp>
        <p:nvSpPr>
          <p:cNvPr id="1261" name="Google Shape;1261;p44"/>
          <p:cNvSpPr txBox="1">
            <a:spLocks noGrp="1"/>
          </p:cNvSpPr>
          <p:nvPr>
            <p:ph type="subTitle" idx="4294967295"/>
          </p:nvPr>
        </p:nvSpPr>
        <p:spPr>
          <a:xfrm>
            <a:off x="7081263" y="2730056"/>
            <a:ext cx="1269600" cy="29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200"/>
              <a:t>It’s the biggest</a:t>
            </a:r>
            <a:endParaRPr sz="1200"/>
          </a:p>
        </p:txBody>
      </p:sp>
      <p:sp>
        <p:nvSpPr>
          <p:cNvPr id="1262" name="Google Shape;1262;p44"/>
          <p:cNvSpPr txBox="1">
            <a:spLocks noGrp="1"/>
          </p:cNvSpPr>
          <p:nvPr>
            <p:ph type="title"/>
          </p:nvPr>
        </p:nvSpPr>
        <p:spPr>
          <a:xfrm>
            <a:off x="7081263" y="3157445"/>
            <a:ext cx="1269600" cy="33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accent3"/>
                </a:solidFill>
              </a:rPr>
              <a:t>Saturn</a:t>
            </a:r>
            <a:endParaRPr sz="1400">
              <a:solidFill>
                <a:schemeClr val="accent3"/>
              </a:solidFill>
            </a:endParaRPr>
          </a:p>
        </p:txBody>
      </p:sp>
      <p:sp>
        <p:nvSpPr>
          <p:cNvPr id="1263" name="Google Shape;1263;p44"/>
          <p:cNvSpPr txBox="1">
            <a:spLocks noGrp="1"/>
          </p:cNvSpPr>
          <p:nvPr>
            <p:ph type="subTitle" idx="4294967295"/>
          </p:nvPr>
        </p:nvSpPr>
        <p:spPr>
          <a:xfrm>
            <a:off x="7081263" y="3401603"/>
            <a:ext cx="1269600" cy="29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200"/>
              <a:t>The ringed one</a:t>
            </a:r>
            <a:endParaRPr sz="1200"/>
          </a:p>
        </p:txBody>
      </p:sp>
      <p:sp>
        <p:nvSpPr>
          <p:cNvPr id="1264" name="Google Shape;1264;p44"/>
          <p:cNvSpPr txBox="1">
            <a:spLocks noGrp="1"/>
          </p:cNvSpPr>
          <p:nvPr>
            <p:ph type="title"/>
          </p:nvPr>
        </p:nvSpPr>
        <p:spPr>
          <a:xfrm>
            <a:off x="7081263" y="3828993"/>
            <a:ext cx="1269600" cy="33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solidFill>
                  <a:schemeClr val="accent1"/>
                </a:solidFill>
              </a:rPr>
              <a:t>Earth</a:t>
            </a:r>
            <a:endParaRPr sz="1400">
              <a:solidFill>
                <a:schemeClr val="accent1"/>
              </a:solidFill>
            </a:endParaRPr>
          </a:p>
        </p:txBody>
      </p:sp>
      <p:sp>
        <p:nvSpPr>
          <p:cNvPr id="1265" name="Google Shape;1265;p44"/>
          <p:cNvSpPr txBox="1">
            <a:spLocks noGrp="1"/>
          </p:cNvSpPr>
          <p:nvPr>
            <p:ph type="subTitle" idx="4294967295"/>
          </p:nvPr>
        </p:nvSpPr>
        <p:spPr>
          <a:xfrm>
            <a:off x="7081263" y="4073151"/>
            <a:ext cx="1269600" cy="29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200"/>
              <a:t>We live here</a:t>
            </a:r>
            <a:endParaRPr sz="1200"/>
          </a:p>
        </p:txBody>
      </p:sp>
      <p:cxnSp>
        <p:nvCxnSpPr>
          <p:cNvPr id="1266" name="Google Shape;1266;p44"/>
          <p:cNvCxnSpPr/>
          <p:nvPr/>
        </p:nvCxnSpPr>
        <p:spPr>
          <a:xfrm rot="10800000">
            <a:off x="6638263" y="2796351"/>
            <a:ext cx="412500" cy="0"/>
          </a:xfrm>
          <a:prstGeom prst="straightConnector1">
            <a:avLst/>
          </a:prstGeom>
          <a:noFill/>
          <a:ln w="19050" cap="flat" cmpd="sng">
            <a:solidFill>
              <a:schemeClr val="accent6"/>
            </a:solidFill>
            <a:prstDash val="solid"/>
            <a:round/>
            <a:headEnd type="oval" w="med" len="med"/>
            <a:tailEnd type="none" w="med" len="med"/>
          </a:ln>
        </p:spPr>
      </p:cxnSp>
      <p:cxnSp>
        <p:nvCxnSpPr>
          <p:cNvPr id="1267" name="Google Shape;1267;p44"/>
          <p:cNvCxnSpPr/>
          <p:nvPr/>
        </p:nvCxnSpPr>
        <p:spPr>
          <a:xfrm rot="10800000">
            <a:off x="6613486" y="2121778"/>
            <a:ext cx="446100" cy="0"/>
          </a:xfrm>
          <a:prstGeom prst="straightConnector1">
            <a:avLst/>
          </a:prstGeom>
          <a:noFill/>
          <a:ln w="19050" cap="flat" cmpd="sng">
            <a:solidFill>
              <a:schemeClr val="accent5"/>
            </a:solidFill>
            <a:prstDash val="solid"/>
            <a:round/>
            <a:headEnd type="oval" w="med" len="med"/>
            <a:tailEnd type="none" w="med" len="med"/>
          </a:ln>
        </p:spPr>
      </p:cxnSp>
      <p:cxnSp>
        <p:nvCxnSpPr>
          <p:cNvPr id="1268" name="Google Shape;1268;p44"/>
          <p:cNvCxnSpPr/>
          <p:nvPr/>
        </p:nvCxnSpPr>
        <p:spPr>
          <a:xfrm rot="10800000">
            <a:off x="6588461" y="3474143"/>
            <a:ext cx="462300" cy="0"/>
          </a:xfrm>
          <a:prstGeom prst="straightConnector1">
            <a:avLst/>
          </a:prstGeom>
          <a:noFill/>
          <a:ln w="19050" cap="flat" cmpd="sng">
            <a:solidFill>
              <a:schemeClr val="accent3"/>
            </a:solidFill>
            <a:prstDash val="solid"/>
            <a:round/>
            <a:headEnd type="oval" w="med" len="med"/>
            <a:tailEnd type="none" w="med" len="med"/>
          </a:ln>
        </p:spPr>
      </p:cxnSp>
      <p:cxnSp>
        <p:nvCxnSpPr>
          <p:cNvPr id="1269" name="Google Shape;1269;p44"/>
          <p:cNvCxnSpPr/>
          <p:nvPr/>
        </p:nvCxnSpPr>
        <p:spPr>
          <a:xfrm rot="10800000">
            <a:off x="6563261" y="4130553"/>
            <a:ext cx="487500" cy="0"/>
          </a:xfrm>
          <a:prstGeom prst="straightConnector1">
            <a:avLst/>
          </a:prstGeom>
          <a:noFill/>
          <a:ln w="19050" cap="flat" cmpd="sng">
            <a:solidFill>
              <a:schemeClr val="accent1"/>
            </a:solidFill>
            <a:prstDash val="solid"/>
            <a:round/>
            <a:headEnd type="oval" w="med" len="med"/>
            <a:tailEnd type="none" w="med" len="med"/>
          </a:ln>
        </p:spPr>
      </p:cxnSp>
      <p:sp>
        <p:nvSpPr>
          <p:cNvPr id="1270" name="Google Shape;1270;p44"/>
          <p:cNvSpPr txBox="1">
            <a:spLocks noGrp="1"/>
          </p:cNvSpPr>
          <p:nvPr>
            <p:ph type="title"/>
          </p:nvPr>
        </p:nvSpPr>
        <p:spPr>
          <a:xfrm>
            <a:off x="2144257" y="2053563"/>
            <a:ext cx="982200" cy="49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t>45%</a:t>
            </a:r>
            <a:endParaRPr sz="2400"/>
          </a:p>
        </p:txBody>
      </p:sp>
      <p:sp>
        <p:nvSpPr>
          <p:cNvPr id="1271" name="Google Shape;1271;p44"/>
          <p:cNvSpPr txBox="1">
            <a:spLocks noGrp="1"/>
          </p:cNvSpPr>
          <p:nvPr>
            <p:ph type="title"/>
          </p:nvPr>
        </p:nvSpPr>
        <p:spPr>
          <a:xfrm>
            <a:off x="2144257" y="3644138"/>
            <a:ext cx="982200" cy="49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t>55%</a:t>
            </a:r>
            <a:endParaRPr sz="2400"/>
          </a:p>
        </p:txBody>
      </p:sp>
      <p:cxnSp>
        <p:nvCxnSpPr>
          <p:cNvPr id="1272" name="Google Shape;1272;p44"/>
          <p:cNvCxnSpPr>
            <a:stCxn id="1270" idx="1"/>
          </p:cNvCxnSpPr>
          <p:nvPr/>
        </p:nvCxnSpPr>
        <p:spPr>
          <a:xfrm rot="10800000">
            <a:off x="1959157" y="2301663"/>
            <a:ext cx="185100" cy="0"/>
          </a:xfrm>
          <a:prstGeom prst="straightConnector1">
            <a:avLst/>
          </a:prstGeom>
          <a:noFill/>
          <a:ln w="19050" cap="flat" cmpd="sng">
            <a:solidFill>
              <a:schemeClr val="accent5"/>
            </a:solidFill>
            <a:prstDash val="solid"/>
            <a:round/>
            <a:headEnd type="oval" w="med" len="med"/>
            <a:tailEnd type="none" w="med" len="med"/>
          </a:ln>
        </p:spPr>
      </p:cxnSp>
      <p:cxnSp>
        <p:nvCxnSpPr>
          <p:cNvPr id="1273" name="Google Shape;1273;p44"/>
          <p:cNvCxnSpPr>
            <a:stCxn id="1271" idx="1"/>
          </p:cNvCxnSpPr>
          <p:nvPr/>
        </p:nvCxnSpPr>
        <p:spPr>
          <a:xfrm rot="10800000">
            <a:off x="1952857" y="3892238"/>
            <a:ext cx="191400" cy="0"/>
          </a:xfrm>
          <a:prstGeom prst="straightConnector1">
            <a:avLst/>
          </a:prstGeom>
          <a:noFill/>
          <a:ln w="19050" cap="flat" cmpd="sng">
            <a:solidFill>
              <a:schemeClr val="accent6"/>
            </a:solidFill>
            <a:prstDash val="solid"/>
            <a:round/>
            <a:headEnd type="oval" w="med" len="med"/>
            <a:tailEnd type="none" w="med" len="med"/>
          </a:ln>
        </p:spPr>
      </p:cxnSp>
      <p:grpSp>
        <p:nvGrpSpPr>
          <p:cNvPr id="1274" name="Google Shape;1274;p44"/>
          <p:cNvGrpSpPr/>
          <p:nvPr/>
        </p:nvGrpSpPr>
        <p:grpSpPr>
          <a:xfrm>
            <a:off x="1300893" y="3636217"/>
            <a:ext cx="219334" cy="512068"/>
            <a:chOff x="6400828" y="4162270"/>
            <a:chExt cx="166200" cy="388019"/>
          </a:xfrm>
        </p:grpSpPr>
        <p:sp>
          <p:nvSpPr>
            <p:cNvPr id="1275" name="Google Shape;1275;p44"/>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4"/>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4"/>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4"/>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4"/>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4"/>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4"/>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44"/>
          <p:cNvGrpSpPr/>
          <p:nvPr/>
        </p:nvGrpSpPr>
        <p:grpSpPr>
          <a:xfrm>
            <a:off x="1261925" y="2045642"/>
            <a:ext cx="297276" cy="512068"/>
            <a:chOff x="6919815" y="4162270"/>
            <a:chExt cx="225260" cy="388019"/>
          </a:xfrm>
        </p:grpSpPr>
        <p:sp>
          <p:nvSpPr>
            <p:cNvPr id="1283" name="Google Shape;1283;p44"/>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4"/>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4"/>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4"/>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4"/>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4"/>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4"/>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4"/>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44"/>
          <p:cNvGrpSpPr/>
          <p:nvPr/>
        </p:nvGrpSpPr>
        <p:grpSpPr>
          <a:xfrm>
            <a:off x="3573407" y="1815967"/>
            <a:ext cx="383281" cy="333947"/>
            <a:chOff x="1971819" y="4276854"/>
            <a:chExt cx="383281" cy="333947"/>
          </a:xfrm>
        </p:grpSpPr>
        <p:sp>
          <p:nvSpPr>
            <p:cNvPr id="1292" name="Google Shape;1292;p44"/>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4"/>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4"/>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4"/>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4"/>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4"/>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4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4"/>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4"/>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88B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4"/>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4"/>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FF75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 name="Google Shape;1302;p44"/>
          <p:cNvGrpSpPr/>
          <p:nvPr/>
        </p:nvGrpSpPr>
        <p:grpSpPr>
          <a:xfrm>
            <a:off x="3584875" y="3347994"/>
            <a:ext cx="360367" cy="252309"/>
            <a:chOff x="6634912" y="3394969"/>
            <a:chExt cx="360367" cy="252309"/>
          </a:xfrm>
        </p:grpSpPr>
        <p:sp>
          <p:nvSpPr>
            <p:cNvPr id="1303" name="Google Shape;1303;p44"/>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4"/>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4"/>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4"/>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4"/>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4"/>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4"/>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4"/>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4"/>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4"/>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4"/>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4"/>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4"/>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 name="Google Shape;1316;p44"/>
          <p:cNvGrpSpPr/>
          <p:nvPr/>
        </p:nvGrpSpPr>
        <p:grpSpPr>
          <a:xfrm>
            <a:off x="3613643" y="4023846"/>
            <a:ext cx="302823" cy="360498"/>
            <a:chOff x="7662181" y="3803446"/>
            <a:chExt cx="302823" cy="360498"/>
          </a:xfrm>
        </p:grpSpPr>
        <p:sp>
          <p:nvSpPr>
            <p:cNvPr id="1317" name="Google Shape;1317;p44"/>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4"/>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4"/>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4"/>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4"/>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4"/>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4"/>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4"/>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4"/>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4"/>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 name="Google Shape;1327;p44"/>
          <p:cNvGrpSpPr/>
          <p:nvPr/>
        </p:nvGrpSpPr>
        <p:grpSpPr>
          <a:xfrm>
            <a:off x="3579974" y="2559255"/>
            <a:ext cx="370158" cy="328164"/>
            <a:chOff x="3041787" y="2001118"/>
            <a:chExt cx="370158" cy="328164"/>
          </a:xfrm>
        </p:grpSpPr>
        <p:sp>
          <p:nvSpPr>
            <p:cNvPr id="1328" name="Google Shape;1328;p44"/>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4"/>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4"/>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4"/>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4"/>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4"/>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4"/>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4"/>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4"/>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4"/>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4"/>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4"/>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4"/>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4"/>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4"/>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4"/>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4"/>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4"/>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BAB 1">
            <a:hlinkClick r:id="rId2" action="ppaction://hlinksldjump"/>
          </p:cNvPr>
          <p:cNvSpPr/>
          <p:nvPr/>
        </p:nvSpPr>
        <p:spPr>
          <a:xfrm>
            <a:off x="150088" y="655299"/>
            <a:ext cx="721694" cy="341260"/>
          </a:xfrm>
          <a:prstGeom prst="roundRect">
            <a:avLst>
              <a:gd name="adj" fmla="val 50000"/>
            </a:avLst>
          </a:prstGeom>
          <a:solidFill>
            <a:schemeClr val="accent1">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b="1" dirty="0">
                <a:latin typeface="Calibri" panose="020F0502020204030204" pitchFamily="34" charset="0"/>
                <a:cs typeface="Calibri" panose="020F0502020204030204" pitchFamily="34" charset="0"/>
              </a:rPr>
              <a:t>BAB 1</a:t>
            </a:r>
            <a:endParaRPr lang="en-US" sz="1050" b="1" dirty="0">
              <a:latin typeface="Calibri" panose="020F0502020204030204" pitchFamily="34" charset="0"/>
              <a:cs typeface="Calibri" panose="020F0502020204030204" pitchFamily="34" charset="0"/>
            </a:endParaRPr>
          </a:p>
        </p:txBody>
      </p:sp>
      <p:sp>
        <p:nvSpPr>
          <p:cNvPr id="60" name="양쪽 모서리가 둥근 사각형 7"/>
          <p:cNvSpPr/>
          <p:nvPr/>
        </p:nvSpPr>
        <p:spPr>
          <a:xfrm>
            <a:off x="74753" y="56263"/>
            <a:ext cx="3808880" cy="416498"/>
          </a:xfrm>
          <a:prstGeom prst="round2SameRect">
            <a:avLst>
              <a:gd name="adj1" fmla="val 0"/>
              <a:gd name="adj2" fmla="val 50000"/>
            </a:avLst>
          </a:prstGeom>
          <a:solidFill>
            <a:schemeClr val="bg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1"/>
          </a:lnRef>
          <a:fillRef idx="3">
            <a:schemeClr val="accent1"/>
          </a:fillRef>
          <a:effectRef idx="3">
            <a:schemeClr val="accent1"/>
          </a:effectRef>
          <a:fontRef idx="minor">
            <a:schemeClr val="lt1"/>
          </a:fontRef>
        </p:style>
        <p:txBody>
          <a:bodyPr lIns="594000" rtlCol="0" anchor="ctr"/>
          <a:lstStyle/>
          <a:p>
            <a:r>
              <a:rPr lang="en-GB" altLang="ko-KR" sz="1500" b="1" dirty="0">
                <a:solidFill>
                  <a:schemeClr val="accent1">
                    <a:lumMod val="50000"/>
                  </a:schemeClr>
                </a:solidFill>
              </a:rPr>
              <a:t>       LATAR BELAKANG</a:t>
            </a:r>
            <a:endParaRPr lang="en-US" altLang="ko-KR" sz="1500" b="1" dirty="0">
              <a:solidFill>
                <a:schemeClr val="accent1">
                  <a:lumMod val="50000"/>
                </a:schemeClr>
              </a:solidFill>
            </a:endParaRPr>
          </a:p>
        </p:txBody>
      </p:sp>
      <p:sp>
        <p:nvSpPr>
          <p:cNvPr id="42" name="TextBox 41"/>
          <p:cNvSpPr txBox="1"/>
          <p:nvPr/>
        </p:nvSpPr>
        <p:spPr>
          <a:xfrm>
            <a:off x="5371469" y="2156252"/>
            <a:ext cx="3563813" cy="415498"/>
          </a:xfrm>
          <a:prstGeom prst="rect">
            <a:avLst/>
          </a:prstGeom>
          <a:noFill/>
        </p:spPr>
        <p:txBody>
          <a:bodyPr wrap="square" rtlCol="0">
            <a:spAutoFit/>
          </a:bodyPr>
          <a:lstStyle/>
          <a:p>
            <a:r>
              <a:rPr lang="en-US" sz="1050" dirty="0" err="1"/>
              <a:t>Risiko</a:t>
            </a:r>
            <a:r>
              <a:rPr lang="en-US" sz="1050" dirty="0"/>
              <a:t> </a:t>
            </a:r>
            <a:r>
              <a:rPr lang="en-US" sz="1050" dirty="0" err="1"/>
              <a:t>mahasiswa</a:t>
            </a:r>
            <a:r>
              <a:rPr lang="en-US" sz="1050" dirty="0"/>
              <a:t> </a:t>
            </a:r>
            <a:r>
              <a:rPr lang="en-US" sz="1050" dirty="0" err="1"/>
              <a:t>akan</a:t>
            </a:r>
            <a:r>
              <a:rPr lang="en-US" sz="1050" dirty="0"/>
              <a:t> </a:t>
            </a:r>
            <a:r>
              <a:rPr lang="en-US" sz="1050" dirty="0" err="1"/>
              <a:t>terlambat</a:t>
            </a:r>
            <a:r>
              <a:rPr lang="en-US" sz="1050" dirty="0"/>
              <a:t> </a:t>
            </a:r>
            <a:r>
              <a:rPr lang="en-US" sz="1050" dirty="0" err="1"/>
              <a:t>melaksanakan</a:t>
            </a:r>
            <a:r>
              <a:rPr lang="en-US" sz="1050" dirty="0"/>
              <a:t>  </a:t>
            </a:r>
            <a:r>
              <a:rPr lang="en-US" sz="1050" dirty="0" err="1"/>
              <a:t>bimbingan</a:t>
            </a:r>
            <a:endParaRPr lang="en-US" sz="1050" dirty="0"/>
          </a:p>
        </p:txBody>
      </p:sp>
      <p:sp>
        <p:nvSpPr>
          <p:cNvPr id="43" name="TextBox 42"/>
          <p:cNvSpPr txBox="1"/>
          <p:nvPr/>
        </p:nvSpPr>
        <p:spPr>
          <a:xfrm>
            <a:off x="5371468" y="3367638"/>
            <a:ext cx="3039077" cy="253916"/>
          </a:xfrm>
          <a:prstGeom prst="rect">
            <a:avLst/>
          </a:prstGeom>
          <a:noFill/>
        </p:spPr>
        <p:txBody>
          <a:bodyPr wrap="square" rtlCol="0">
            <a:spAutoFit/>
          </a:bodyPr>
          <a:lstStyle/>
          <a:p>
            <a:r>
              <a:rPr lang="en-US" sz="1050" dirty="0" err="1"/>
              <a:t>Waktu</a:t>
            </a:r>
            <a:r>
              <a:rPr lang="en-US" sz="1050" dirty="0"/>
              <a:t> </a:t>
            </a:r>
            <a:r>
              <a:rPr lang="en-US" sz="1050" dirty="0" err="1"/>
              <a:t>tidak</a:t>
            </a:r>
            <a:r>
              <a:rPr lang="en-US" sz="1050" dirty="0"/>
              <a:t> </a:t>
            </a:r>
            <a:r>
              <a:rPr lang="en-US" sz="1050" dirty="0" err="1"/>
              <a:t>efisien</a:t>
            </a:r>
            <a:r>
              <a:rPr lang="en-US" sz="1050" dirty="0"/>
              <a:t> </a:t>
            </a:r>
            <a:r>
              <a:rPr lang="en-US" sz="1050" dirty="0" err="1"/>
              <a:t>untuk</a:t>
            </a:r>
            <a:r>
              <a:rPr lang="en-US" sz="1050" dirty="0"/>
              <a:t> </a:t>
            </a:r>
            <a:r>
              <a:rPr lang="en-US" sz="1050" dirty="0" err="1"/>
              <a:t>mahasiswa</a:t>
            </a:r>
            <a:endParaRPr lang="en-US" sz="1050" dirty="0"/>
          </a:p>
        </p:txBody>
      </p:sp>
      <p:sp>
        <p:nvSpPr>
          <p:cNvPr id="45" name="TextBox 44"/>
          <p:cNvSpPr txBox="1"/>
          <p:nvPr/>
        </p:nvSpPr>
        <p:spPr>
          <a:xfrm>
            <a:off x="1195113" y="2064056"/>
            <a:ext cx="2720465" cy="415498"/>
          </a:xfrm>
          <a:prstGeom prst="rect">
            <a:avLst/>
          </a:prstGeom>
          <a:solidFill>
            <a:schemeClr val="accent6">
              <a:lumMod val="60000"/>
              <a:lumOff val="40000"/>
            </a:schemeClr>
          </a:solidFill>
        </p:spPr>
        <p:txBody>
          <a:bodyPr wrap="square" rtlCol="0">
            <a:spAutoFit/>
          </a:bodyPr>
          <a:lstStyle/>
          <a:p>
            <a:pPr algn="ctr"/>
            <a:r>
              <a:rPr lang="en-ID" sz="1050" dirty="0" err="1"/>
              <a:t>Pelaksanaan</a:t>
            </a:r>
            <a:r>
              <a:rPr lang="en-ID" sz="1050" dirty="0"/>
              <a:t> </a:t>
            </a:r>
            <a:r>
              <a:rPr lang="en-ID" sz="1050" dirty="0" err="1"/>
              <a:t>kegiatan</a:t>
            </a:r>
            <a:r>
              <a:rPr lang="en-ID" sz="1050" dirty="0"/>
              <a:t> </a:t>
            </a:r>
            <a:r>
              <a:rPr lang="en-ID" sz="1050" dirty="0" err="1"/>
              <a:t>bimbingan</a:t>
            </a:r>
            <a:r>
              <a:rPr lang="en-ID" sz="1050" dirty="0"/>
              <a:t> </a:t>
            </a:r>
            <a:r>
              <a:rPr lang="en-ID" sz="1050" dirty="0" err="1"/>
              <a:t>tugas</a:t>
            </a:r>
            <a:r>
              <a:rPr lang="en-ID" sz="1050" dirty="0"/>
              <a:t> </a:t>
            </a:r>
            <a:r>
              <a:rPr lang="en-ID" sz="1050" dirty="0" err="1"/>
              <a:t>akhir</a:t>
            </a:r>
            <a:r>
              <a:rPr lang="en-ID" sz="1050" dirty="0"/>
              <a:t> yang </a:t>
            </a:r>
            <a:r>
              <a:rPr lang="en-ID" sz="1050" dirty="0" err="1"/>
              <a:t>belum</a:t>
            </a:r>
            <a:r>
              <a:rPr lang="en-ID" sz="1050" dirty="0"/>
              <a:t> </a:t>
            </a:r>
            <a:r>
              <a:rPr lang="en-ID" sz="1050" dirty="0" err="1"/>
              <a:t>maksimal</a:t>
            </a:r>
            <a:endParaRPr lang="en-ID" sz="1050" dirty="0"/>
          </a:p>
        </p:txBody>
      </p:sp>
      <p:sp>
        <p:nvSpPr>
          <p:cNvPr id="46" name="TextBox 45"/>
          <p:cNvSpPr txBox="1"/>
          <p:nvPr/>
        </p:nvSpPr>
        <p:spPr>
          <a:xfrm>
            <a:off x="1177212" y="3144765"/>
            <a:ext cx="2738366" cy="415498"/>
          </a:xfrm>
          <a:prstGeom prst="rect">
            <a:avLst/>
          </a:prstGeom>
          <a:solidFill>
            <a:schemeClr val="accent6">
              <a:lumMod val="60000"/>
              <a:lumOff val="40000"/>
            </a:schemeClr>
          </a:solidFill>
        </p:spPr>
        <p:txBody>
          <a:bodyPr wrap="square" rtlCol="0">
            <a:spAutoFit/>
          </a:bodyPr>
          <a:lstStyle/>
          <a:p>
            <a:pPr algn="ctr"/>
            <a:r>
              <a:rPr lang="en-ID" sz="1050" dirty="0" err="1"/>
              <a:t>Kegiatan</a:t>
            </a:r>
            <a:r>
              <a:rPr lang="en-ID" sz="1050" dirty="0"/>
              <a:t> </a:t>
            </a:r>
            <a:r>
              <a:rPr lang="en-ID" sz="1050" dirty="0" err="1"/>
              <a:t>bimbingan</a:t>
            </a:r>
            <a:r>
              <a:rPr lang="en-ID" sz="1050" dirty="0"/>
              <a:t> yang </a:t>
            </a:r>
            <a:r>
              <a:rPr lang="en-ID" sz="1050" dirty="0" err="1"/>
              <a:t>terhambat</a:t>
            </a:r>
            <a:r>
              <a:rPr lang="en-ID" sz="1050" dirty="0"/>
              <a:t> </a:t>
            </a:r>
            <a:r>
              <a:rPr lang="en-ID" sz="1050" dirty="0" err="1"/>
              <a:t>karena</a:t>
            </a:r>
            <a:r>
              <a:rPr lang="en-ID" sz="1050" dirty="0"/>
              <a:t> </a:t>
            </a:r>
            <a:r>
              <a:rPr lang="en-ID" sz="1050" dirty="0" err="1"/>
              <a:t>dosen</a:t>
            </a:r>
            <a:r>
              <a:rPr lang="en-ID" sz="1050" dirty="0"/>
              <a:t> </a:t>
            </a:r>
            <a:r>
              <a:rPr lang="en-ID" sz="1050" dirty="0" err="1"/>
              <a:t>memiliki</a:t>
            </a:r>
            <a:r>
              <a:rPr lang="en-ID" sz="1050" dirty="0"/>
              <a:t> </a:t>
            </a:r>
            <a:r>
              <a:rPr lang="en-ID" sz="1050" dirty="0" err="1"/>
              <a:t>kesibukan</a:t>
            </a:r>
            <a:endParaRPr lang="en-ID" sz="1050" dirty="0"/>
          </a:p>
        </p:txBody>
      </p:sp>
      <p:cxnSp>
        <p:nvCxnSpPr>
          <p:cNvPr id="48" name="Straight Arrow Connector 47"/>
          <p:cNvCxnSpPr/>
          <p:nvPr/>
        </p:nvCxnSpPr>
        <p:spPr>
          <a:xfrm>
            <a:off x="4224064" y="2398626"/>
            <a:ext cx="933450" cy="0"/>
          </a:xfrm>
          <a:prstGeom prst="straightConnector1">
            <a:avLst/>
          </a:prstGeom>
          <a:ln w="57150">
            <a:solidFill>
              <a:srgbClr val="FFC000"/>
            </a:solidFill>
            <a:tailEnd type="triangle"/>
          </a:ln>
          <a:effectLst/>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4224064" y="3528351"/>
            <a:ext cx="933450" cy="0"/>
          </a:xfrm>
          <a:prstGeom prst="straightConnector1">
            <a:avLst/>
          </a:prstGeom>
          <a:ln w="57150">
            <a:solidFill>
              <a:srgbClr val="FFC000"/>
            </a:solidFill>
            <a:tailEnd type="triangle"/>
          </a:ln>
          <a:effectLst/>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sp>
        <p:nvSpPr>
          <p:cNvPr id="39" name="양쪽 모서리가 둥근 사각형 46"/>
          <p:cNvSpPr/>
          <p:nvPr/>
        </p:nvSpPr>
        <p:spPr>
          <a:xfrm>
            <a:off x="4300424" y="0"/>
            <a:ext cx="4867704" cy="619113"/>
          </a:xfrm>
          <a:prstGeom prst="round2SameRect">
            <a:avLst>
              <a:gd name="adj1" fmla="val 0"/>
              <a:gd name="adj2" fmla="val 0"/>
            </a:avLst>
          </a:prstGeom>
          <a:solidFill>
            <a:schemeClr val="accent1">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a:solidFill>
                  <a:prstClr val="white"/>
                </a:solidFill>
                <a:cs typeface="Aharoni" panose="02010803020104030203" pitchFamily="2" charset="-79"/>
              </a:rPr>
              <a:t>SEMINAR TUGAS AKHIR</a:t>
            </a:r>
          </a:p>
        </p:txBody>
      </p:sp>
    </p:spTree>
    <p:extLst>
      <p:ext uri="{BB962C8B-B14F-4D97-AF65-F5344CB8AC3E}">
        <p14:creationId xmlns:p14="http://schemas.microsoft.com/office/powerpoint/2010/main" val="258047539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1000"/>
                                        <p:tgtEl>
                                          <p:spTgt spid="45"/>
                                        </p:tgtEl>
                                      </p:cBhvr>
                                    </p:animEffect>
                                    <p:anim calcmode="lin" valueType="num">
                                      <p:cBhvr>
                                        <p:cTn id="8" dur="1000" fill="hold"/>
                                        <p:tgtEl>
                                          <p:spTgt spid="45"/>
                                        </p:tgtEl>
                                        <p:attrNameLst>
                                          <p:attrName>ppt_x</p:attrName>
                                        </p:attrNameLst>
                                      </p:cBhvr>
                                      <p:tavLst>
                                        <p:tav tm="0">
                                          <p:val>
                                            <p:strVal val="#ppt_x"/>
                                          </p:val>
                                        </p:tav>
                                        <p:tav tm="100000">
                                          <p:val>
                                            <p:strVal val="#ppt_x"/>
                                          </p:val>
                                        </p:tav>
                                      </p:tavLst>
                                    </p:anim>
                                    <p:anim calcmode="lin" valueType="num">
                                      <p:cBhvr>
                                        <p:cTn id="9"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42"/>
                                        </p:tgtEl>
                                        <p:attrNameLst>
                                          <p:attrName>style.visibility</p:attrName>
                                        </p:attrNameLst>
                                      </p:cBhvr>
                                      <p:to>
                                        <p:strVal val="visible"/>
                                      </p:to>
                                    </p:set>
                                    <p:animEffect transition="in" filter="fade">
                                      <p:cBhvr>
                                        <p:cTn id="14" dur="500"/>
                                        <p:tgtEl>
                                          <p:spTgt spid="42"/>
                                        </p:tgtEl>
                                      </p:cBhvr>
                                    </p:animEffect>
                                  </p:childTnLst>
                                </p:cTn>
                              </p:par>
                              <p:par>
                                <p:cTn id="15" presetID="10" presetClass="entr" presetSubtype="0" fill="hold" nodeType="withEffect">
                                  <p:stCondLst>
                                    <p:cond delay="0"/>
                                  </p:stCondLst>
                                  <p:childTnLst>
                                    <p:set>
                                      <p:cBhvr>
                                        <p:cTn id="16" dur="1" fill="hold">
                                          <p:stCondLst>
                                            <p:cond delay="0"/>
                                          </p:stCondLst>
                                        </p:cTn>
                                        <p:tgtEl>
                                          <p:spTgt spid="48"/>
                                        </p:tgtEl>
                                        <p:attrNameLst>
                                          <p:attrName>style.visibility</p:attrName>
                                        </p:attrNameLst>
                                      </p:cBhvr>
                                      <p:to>
                                        <p:strVal val="visible"/>
                                      </p:to>
                                    </p:set>
                                    <p:animEffect transition="in" filter="fade">
                                      <p:cBhvr>
                                        <p:cTn id="17" dur="500"/>
                                        <p:tgtEl>
                                          <p:spTgt spid="48"/>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1000"/>
                                        <p:tgtEl>
                                          <p:spTgt spid="46"/>
                                        </p:tgtEl>
                                      </p:cBhvr>
                                    </p:animEffect>
                                    <p:anim calcmode="lin" valueType="num">
                                      <p:cBhvr>
                                        <p:cTn id="23" dur="1000" fill="hold"/>
                                        <p:tgtEl>
                                          <p:spTgt spid="46"/>
                                        </p:tgtEl>
                                        <p:attrNameLst>
                                          <p:attrName>ppt_x</p:attrName>
                                        </p:attrNameLst>
                                      </p:cBhvr>
                                      <p:tavLst>
                                        <p:tav tm="0">
                                          <p:val>
                                            <p:strVal val="#ppt_x"/>
                                          </p:val>
                                        </p:tav>
                                        <p:tav tm="100000">
                                          <p:val>
                                            <p:strVal val="#ppt_x"/>
                                          </p:val>
                                        </p:tav>
                                      </p:tavLst>
                                    </p:anim>
                                    <p:anim calcmode="lin" valueType="num">
                                      <p:cBhvr>
                                        <p:cTn id="24"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43"/>
                                        </p:tgtEl>
                                        <p:attrNameLst>
                                          <p:attrName>style.visibility</p:attrName>
                                        </p:attrNameLst>
                                      </p:cBhvr>
                                      <p:to>
                                        <p:strVal val="visible"/>
                                      </p:to>
                                    </p:set>
                                    <p:animEffect transition="in" filter="fade">
                                      <p:cBhvr>
                                        <p:cTn id="29" dur="500"/>
                                        <p:tgtEl>
                                          <p:spTgt spid="43"/>
                                        </p:tgtEl>
                                      </p:cBhvr>
                                    </p:animEffect>
                                  </p:childTnLst>
                                </p:cTn>
                              </p:par>
                              <p:par>
                                <p:cTn id="30" presetID="10" presetClass="entr" presetSubtype="0" fill="hold" nodeType="withEffect">
                                  <p:stCondLst>
                                    <p:cond delay="0"/>
                                  </p:stCondLst>
                                  <p:childTnLst>
                                    <p:set>
                                      <p:cBhvr>
                                        <p:cTn id="31" dur="1" fill="hold">
                                          <p:stCondLst>
                                            <p:cond delay="0"/>
                                          </p:stCondLst>
                                        </p:cTn>
                                        <p:tgtEl>
                                          <p:spTgt spid="49"/>
                                        </p:tgtEl>
                                        <p:attrNameLst>
                                          <p:attrName>style.visibility</p:attrName>
                                        </p:attrNameLst>
                                      </p:cBhvr>
                                      <p:to>
                                        <p:strVal val="visible"/>
                                      </p:to>
                                    </p:set>
                                    <p:animEffect transition="in" filter="fade">
                                      <p:cBhvr>
                                        <p:cTn id="32"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P spid="45" grpId="0" animBg="1"/>
      <p:bldP spid="46"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49"/>
        <p:cNvGrpSpPr/>
        <p:nvPr/>
      </p:nvGrpSpPr>
      <p:grpSpPr>
        <a:xfrm>
          <a:off x="0" y="0"/>
          <a:ext cx="0" cy="0"/>
          <a:chOff x="0" y="0"/>
          <a:chExt cx="0" cy="0"/>
        </a:xfrm>
      </p:grpSpPr>
      <p:sp>
        <p:nvSpPr>
          <p:cNvPr id="1350" name="Google Shape;1350;p45"/>
          <p:cNvSpPr txBox="1">
            <a:spLocks noGrp="1"/>
          </p:cNvSpPr>
          <p:nvPr>
            <p:ph type="title" idx="2"/>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a:t>
            </a:r>
            <a:endParaRPr/>
          </a:p>
        </p:txBody>
      </p:sp>
      <p:sp>
        <p:nvSpPr>
          <p:cNvPr id="1351" name="Google Shape;1351;p45"/>
          <p:cNvSpPr txBox="1">
            <a:spLocks noGrp="1"/>
          </p:cNvSpPr>
          <p:nvPr>
            <p:ph type="title"/>
          </p:nvPr>
        </p:nvSpPr>
        <p:spPr>
          <a:xfrm>
            <a:off x="848834" y="1778275"/>
            <a:ext cx="1731600" cy="121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10%</a:t>
            </a:r>
            <a:endParaRPr/>
          </a:p>
        </p:txBody>
      </p:sp>
      <p:sp>
        <p:nvSpPr>
          <p:cNvPr id="1352" name="Google Shape;1352;p45"/>
          <p:cNvSpPr txBox="1">
            <a:spLocks noGrp="1"/>
          </p:cNvSpPr>
          <p:nvPr>
            <p:ph type="title" idx="3"/>
          </p:nvPr>
        </p:nvSpPr>
        <p:spPr>
          <a:xfrm>
            <a:off x="832859" y="2974025"/>
            <a:ext cx="1763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353" name="Google Shape;1353;p45"/>
          <p:cNvSpPr txBox="1">
            <a:spLocks noGrp="1"/>
          </p:cNvSpPr>
          <p:nvPr>
            <p:ph type="subTitle" idx="1"/>
          </p:nvPr>
        </p:nvSpPr>
        <p:spPr>
          <a:xfrm>
            <a:off x="832859" y="3318125"/>
            <a:ext cx="17634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smallest planet in the Solar System</a:t>
            </a:r>
            <a:endParaRPr/>
          </a:p>
        </p:txBody>
      </p:sp>
      <p:sp>
        <p:nvSpPr>
          <p:cNvPr id="1354" name="Google Shape;1354;p45"/>
          <p:cNvSpPr txBox="1">
            <a:spLocks noGrp="1"/>
          </p:cNvSpPr>
          <p:nvPr>
            <p:ph type="title" idx="4"/>
          </p:nvPr>
        </p:nvSpPr>
        <p:spPr>
          <a:xfrm>
            <a:off x="2753786" y="1778275"/>
            <a:ext cx="1731600" cy="121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15%</a:t>
            </a:r>
            <a:endParaRPr/>
          </a:p>
        </p:txBody>
      </p:sp>
      <p:sp>
        <p:nvSpPr>
          <p:cNvPr id="1355" name="Google Shape;1355;p45"/>
          <p:cNvSpPr txBox="1">
            <a:spLocks noGrp="1"/>
          </p:cNvSpPr>
          <p:nvPr>
            <p:ph type="title" idx="5"/>
          </p:nvPr>
        </p:nvSpPr>
        <p:spPr>
          <a:xfrm>
            <a:off x="2737811" y="2974025"/>
            <a:ext cx="1763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1356" name="Google Shape;1356;p45"/>
          <p:cNvSpPr txBox="1">
            <a:spLocks noGrp="1"/>
          </p:cNvSpPr>
          <p:nvPr>
            <p:ph type="subTitle" idx="6"/>
          </p:nvPr>
        </p:nvSpPr>
        <p:spPr>
          <a:xfrm>
            <a:off x="2737811" y="3318125"/>
            <a:ext cx="17634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It’s composed of hydrogen and helium</a:t>
            </a:r>
            <a:endParaRPr/>
          </a:p>
          <a:p>
            <a:pPr marL="0" lvl="0" indent="0" algn="ctr" rtl="0">
              <a:spcBef>
                <a:spcPts val="0"/>
              </a:spcBef>
              <a:spcAft>
                <a:spcPts val="0"/>
              </a:spcAft>
              <a:buNone/>
            </a:pPr>
            <a:endParaRPr/>
          </a:p>
        </p:txBody>
      </p:sp>
      <p:sp>
        <p:nvSpPr>
          <p:cNvPr id="1357" name="Google Shape;1357;p45"/>
          <p:cNvSpPr txBox="1">
            <a:spLocks noGrp="1"/>
          </p:cNvSpPr>
          <p:nvPr>
            <p:ph type="title" idx="7"/>
          </p:nvPr>
        </p:nvSpPr>
        <p:spPr>
          <a:xfrm>
            <a:off x="4658747" y="1778275"/>
            <a:ext cx="1731600" cy="121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a:t>
            </a:r>
            <a:endParaRPr/>
          </a:p>
        </p:txBody>
      </p:sp>
      <p:sp>
        <p:nvSpPr>
          <p:cNvPr id="1358" name="Google Shape;1358;p45"/>
          <p:cNvSpPr txBox="1">
            <a:spLocks noGrp="1"/>
          </p:cNvSpPr>
          <p:nvPr>
            <p:ph type="title" idx="8"/>
          </p:nvPr>
        </p:nvSpPr>
        <p:spPr>
          <a:xfrm>
            <a:off x="4642772" y="2974025"/>
            <a:ext cx="1763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359" name="Google Shape;1359;p45"/>
          <p:cNvSpPr txBox="1">
            <a:spLocks noGrp="1"/>
          </p:cNvSpPr>
          <p:nvPr>
            <p:ph type="subTitle" idx="9"/>
          </p:nvPr>
        </p:nvSpPr>
        <p:spPr>
          <a:xfrm>
            <a:off x="4642772" y="3318125"/>
            <a:ext cx="17634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1360" name="Google Shape;1360;p45"/>
          <p:cNvSpPr txBox="1">
            <a:spLocks noGrp="1"/>
          </p:cNvSpPr>
          <p:nvPr>
            <p:ph type="title" idx="13"/>
          </p:nvPr>
        </p:nvSpPr>
        <p:spPr>
          <a:xfrm>
            <a:off x="6563716" y="1778275"/>
            <a:ext cx="1731600" cy="121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25%</a:t>
            </a:r>
            <a:endParaRPr/>
          </a:p>
        </p:txBody>
      </p:sp>
      <p:sp>
        <p:nvSpPr>
          <p:cNvPr id="1361" name="Google Shape;1361;p45"/>
          <p:cNvSpPr txBox="1">
            <a:spLocks noGrp="1"/>
          </p:cNvSpPr>
          <p:nvPr>
            <p:ph type="title" idx="14"/>
          </p:nvPr>
        </p:nvSpPr>
        <p:spPr>
          <a:xfrm>
            <a:off x="6547741" y="2974025"/>
            <a:ext cx="1763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1362" name="Google Shape;1362;p45"/>
          <p:cNvSpPr txBox="1">
            <a:spLocks noGrp="1"/>
          </p:cNvSpPr>
          <p:nvPr>
            <p:ph type="subTitle" idx="15"/>
          </p:nvPr>
        </p:nvSpPr>
        <p:spPr>
          <a:xfrm>
            <a:off x="6547741" y="3318125"/>
            <a:ext cx="17634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66"/>
        <p:cNvGrpSpPr/>
        <p:nvPr/>
      </p:nvGrpSpPr>
      <p:grpSpPr>
        <a:xfrm>
          <a:off x="0" y="0"/>
          <a:ext cx="0" cy="0"/>
          <a:chOff x="0" y="0"/>
          <a:chExt cx="0" cy="0"/>
        </a:xfrm>
      </p:grpSpPr>
      <p:sp>
        <p:nvSpPr>
          <p:cNvPr id="1367" name="Google Shape;1367;p46"/>
          <p:cNvSpPr txBox="1">
            <a:spLocks noGrp="1"/>
          </p:cNvSpPr>
          <p:nvPr>
            <p:ph type="subTitle" idx="1"/>
          </p:nvPr>
        </p:nvSpPr>
        <p:spPr>
          <a:xfrm>
            <a:off x="680525" y="1350288"/>
            <a:ext cx="3145500" cy="78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 modify this graph, click on it, follow the link, change the data and paste the resulting graph here</a:t>
            </a:r>
            <a:endParaRPr/>
          </a:p>
        </p:txBody>
      </p:sp>
      <p:sp>
        <p:nvSpPr>
          <p:cNvPr id="1368" name="Google Shape;1368;p46"/>
          <p:cNvSpPr txBox="1">
            <a:spLocks noGrp="1"/>
          </p:cNvSpPr>
          <p:nvPr>
            <p:ph type="body" idx="2"/>
          </p:nvPr>
        </p:nvSpPr>
        <p:spPr>
          <a:xfrm>
            <a:off x="680525" y="2330152"/>
            <a:ext cx="3194700" cy="2135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Here you can explain the chart data</a:t>
            </a:r>
            <a:endParaRPr/>
          </a:p>
          <a:p>
            <a:pPr marL="457200" lvl="0" indent="-317500" algn="l" rtl="0">
              <a:spcBef>
                <a:spcPts val="1000"/>
              </a:spcBef>
              <a:spcAft>
                <a:spcPts val="0"/>
              </a:spcAft>
              <a:buSzPts val="1400"/>
              <a:buChar char="●"/>
            </a:pPr>
            <a:r>
              <a:rPr lang="en"/>
              <a:t>Here you can explain the chart data</a:t>
            </a:r>
            <a:endParaRPr/>
          </a:p>
          <a:p>
            <a:pPr marL="457200" lvl="0" indent="-317500" algn="l" rtl="0">
              <a:spcBef>
                <a:spcPts val="1000"/>
              </a:spcBef>
              <a:spcAft>
                <a:spcPts val="0"/>
              </a:spcAft>
              <a:buSzPts val="1400"/>
              <a:buChar char="●"/>
            </a:pPr>
            <a:r>
              <a:rPr lang="en"/>
              <a:t>Here you can explain the chart data</a:t>
            </a:r>
            <a:endParaRPr/>
          </a:p>
          <a:p>
            <a:pPr marL="457200" lvl="0" indent="-317500" algn="l" rtl="0">
              <a:spcBef>
                <a:spcPts val="1000"/>
              </a:spcBef>
              <a:spcAft>
                <a:spcPts val="1000"/>
              </a:spcAft>
              <a:buSzPts val="1400"/>
              <a:buChar char="●"/>
            </a:pPr>
            <a:r>
              <a:rPr lang="en"/>
              <a:t>Here you can explain the chart data</a:t>
            </a:r>
            <a:endParaRPr/>
          </a:p>
        </p:txBody>
      </p:sp>
      <p:sp>
        <p:nvSpPr>
          <p:cNvPr id="1369" name="Google Shape;1369;p46"/>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SHARE</a:t>
            </a:r>
            <a:endParaRPr/>
          </a:p>
        </p:txBody>
      </p:sp>
      <p:pic>
        <p:nvPicPr>
          <p:cNvPr id="1370" name="Google Shape;1370;p46" title="Gráfico">
            <a:hlinkClick r:id="rId3"/>
          </p:cNvPr>
          <p:cNvPicPr preferRelativeResize="0"/>
          <p:nvPr/>
        </p:nvPicPr>
        <p:blipFill>
          <a:blip r:embed="rId4">
            <a:alphaModFix/>
          </a:blip>
          <a:stretch>
            <a:fillRect/>
          </a:stretch>
        </p:blipFill>
        <p:spPr>
          <a:xfrm>
            <a:off x="4878075" y="1901759"/>
            <a:ext cx="3657849" cy="22587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74"/>
        <p:cNvGrpSpPr/>
        <p:nvPr/>
      </p:nvGrpSpPr>
      <p:grpSpPr>
        <a:xfrm>
          <a:off x="0" y="0"/>
          <a:ext cx="0" cy="0"/>
          <a:chOff x="0" y="0"/>
          <a:chExt cx="0" cy="0"/>
        </a:xfrm>
      </p:grpSpPr>
      <p:sp>
        <p:nvSpPr>
          <p:cNvPr id="1375" name="Google Shape;1375;p47"/>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BUSINESS ANALYSIS</a:t>
            </a:r>
            <a:endParaRPr/>
          </a:p>
        </p:txBody>
      </p:sp>
      <p:graphicFrame>
        <p:nvGraphicFramePr>
          <p:cNvPr id="1376" name="Google Shape;1376;p47"/>
          <p:cNvGraphicFramePr/>
          <p:nvPr/>
        </p:nvGraphicFramePr>
        <p:xfrm>
          <a:off x="1392550" y="2047960"/>
          <a:ext cx="6358900" cy="1822100"/>
        </p:xfrm>
        <a:graphic>
          <a:graphicData uri="http://schemas.openxmlformats.org/drawingml/2006/table">
            <a:tbl>
              <a:tblPr>
                <a:noFill/>
                <a:tableStyleId>{308F95FA-4BFD-4443-B28C-39CE6354B4AE}</a:tableStyleId>
              </a:tblPr>
              <a:tblGrid>
                <a:gridCol w="1589725">
                  <a:extLst>
                    <a:ext uri="{9D8B030D-6E8A-4147-A177-3AD203B41FA5}">
                      <a16:colId xmlns:a16="http://schemas.microsoft.com/office/drawing/2014/main" val="20000"/>
                    </a:ext>
                  </a:extLst>
                </a:gridCol>
                <a:gridCol w="1589725">
                  <a:extLst>
                    <a:ext uri="{9D8B030D-6E8A-4147-A177-3AD203B41FA5}">
                      <a16:colId xmlns:a16="http://schemas.microsoft.com/office/drawing/2014/main" val="20001"/>
                    </a:ext>
                  </a:extLst>
                </a:gridCol>
                <a:gridCol w="1589725">
                  <a:extLst>
                    <a:ext uri="{9D8B030D-6E8A-4147-A177-3AD203B41FA5}">
                      <a16:colId xmlns:a16="http://schemas.microsoft.com/office/drawing/2014/main" val="20002"/>
                    </a:ext>
                  </a:extLst>
                </a:gridCol>
                <a:gridCol w="1589725">
                  <a:extLst>
                    <a:ext uri="{9D8B030D-6E8A-4147-A177-3AD203B41FA5}">
                      <a16:colId xmlns:a16="http://schemas.microsoft.com/office/drawing/2014/main" val="20003"/>
                    </a:ext>
                  </a:extLst>
                </a:gridCol>
              </a:tblGrid>
              <a:tr h="458825">
                <a:tc>
                  <a:txBody>
                    <a:bodyPr/>
                    <a:lstStyle/>
                    <a:p>
                      <a:pPr marL="0" lvl="0" indent="0" algn="ctr" rtl="0">
                        <a:spcBef>
                          <a:spcPts val="0"/>
                        </a:spcBef>
                        <a:spcAft>
                          <a:spcPts val="0"/>
                        </a:spcAft>
                        <a:buNone/>
                      </a:pPr>
                      <a:endParaRPr/>
                    </a:p>
                  </a:txBody>
                  <a:tcPr marL="91425" marR="91425" marT="91425" marB="91425">
                    <a:lnL w="28575" cap="flat" cmpd="sng">
                      <a:solidFill>
                        <a:schemeClr val="accent6">
                          <a:alpha val="0"/>
                        </a:schemeClr>
                      </a:solidFill>
                      <a:prstDash val="solid"/>
                      <a:round/>
                      <a:headEnd type="none" w="sm" len="sm"/>
                      <a:tailEnd type="none" w="sm" len="sm"/>
                    </a:lnL>
                    <a:lnR w="28575" cap="flat" cmpd="sng">
                      <a:solidFill>
                        <a:schemeClr val="accent5"/>
                      </a:solidFill>
                      <a:prstDash val="solid"/>
                      <a:round/>
                      <a:headEnd type="none" w="sm" len="sm"/>
                      <a:tailEnd type="none" w="sm" len="sm"/>
                    </a:lnR>
                    <a:lnT w="28575" cap="flat" cmpd="sng">
                      <a:solidFill>
                        <a:schemeClr val="accent6">
                          <a:alpha val="0"/>
                        </a:schemeClr>
                      </a:solidFill>
                      <a:prstDash val="solid"/>
                      <a:round/>
                      <a:headEnd type="none" w="sm" len="sm"/>
                      <a:tailEnd type="none" w="sm" len="sm"/>
                    </a:lnT>
                    <a:lnB w="2857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Righteous"/>
                          <a:ea typeface="Righteous"/>
                          <a:cs typeface="Righteous"/>
                          <a:sym typeface="Righteous"/>
                        </a:rPr>
                        <a:t>JUPITER</a:t>
                      </a:r>
                      <a:endParaRPr>
                        <a:solidFill>
                          <a:schemeClr val="accent4"/>
                        </a:solidFill>
                        <a:latin typeface="Righteous"/>
                        <a:ea typeface="Righteous"/>
                        <a:cs typeface="Righteous"/>
                        <a:sym typeface="Righteous"/>
                      </a:endParaRPr>
                    </a:p>
                  </a:txBody>
                  <a:tcPr marL="91425" marR="91425" marT="91425" marB="91425">
                    <a:lnL w="28575" cap="flat" cmpd="sng">
                      <a:solidFill>
                        <a:schemeClr val="accent5"/>
                      </a:solidFill>
                      <a:prstDash val="solid"/>
                      <a:round/>
                      <a:headEnd type="none" w="sm" len="sm"/>
                      <a:tailEnd type="none" w="sm" len="sm"/>
                    </a:lnL>
                    <a:lnR w="28575" cap="flat" cmpd="sng">
                      <a:solidFill>
                        <a:schemeClr val="accent5"/>
                      </a:solidFill>
                      <a:prstDash val="solid"/>
                      <a:round/>
                      <a:headEnd type="none" w="sm" len="sm"/>
                      <a:tailEnd type="none" w="sm" len="sm"/>
                    </a:lnR>
                    <a:lnT w="28575" cap="flat" cmpd="sng">
                      <a:solidFill>
                        <a:schemeClr val="accent5"/>
                      </a:solidFill>
                      <a:prstDash val="solid"/>
                      <a:round/>
                      <a:headEnd type="none" w="sm" len="sm"/>
                      <a:tailEnd type="none" w="sm" len="sm"/>
                    </a:lnT>
                    <a:lnB w="28575" cap="flat" cmpd="sng">
                      <a:solidFill>
                        <a:schemeClr val="accent6">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accent4"/>
                          </a:solidFill>
                          <a:latin typeface="Righteous"/>
                          <a:ea typeface="Righteous"/>
                          <a:cs typeface="Righteous"/>
                          <a:sym typeface="Righteous"/>
                        </a:rPr>
                        <a:t>MERCURY</a:t>
                      </a:r>
                      <a:endParaRPr>
                        <a:solidFill>
                          <a:schemeClr val="accent4"/>
                        </a:solidFill>
                        <a:latin typeface="Righteous"/>
                        <a:ea typeface="Righteous"/>
                        <a:cs typeface="Righteous"/>
                        <a:sym typeface="Righteous"/>
                      </a:endParaRPr>
                    </a:p>
                  </a:txBody>
                  <a:tcPr marL="91425" marR="91425" marT="91425" marB="91425">
                    <a:lnL w="28575" cap="flat" cmpd="sng">
                      <a:solidFill>
                        <a:schemeClr val="accent5"/>
                      </a:solidFill>
                      <a:prstDash val="solid"/>
                      <a:round/>
                      <a:headEnd type="none" w="sm" len="sm"/>
                      <a:tailEnd type="none" w="sm" len="sm"/>
                    </a:lnL>
                    <a:lnR w="28575" cap="flat" cmpd="sng">
                      <a:solidFill>
                        <a:schemeClr val="accent5"/>
                      </a:solidFill>
                      <a:prstDash val="solid"/>
                      <a:round/>
                      <a:headEnd type="none" w="sm" len="sm"/>
                      <a:tailEnd type="none" w="sm" len="sm"/>
                    </a:lnR>
                    <a:lnT w="28575" cap="flat" cmpd="sng">
                      <a:solidFill>
                        <a:schemeClr val="accent5"/>
                      </a:solidFill>
                      <a:prstDash val="solid"/>
                      <a:round/>
                      <a:headEnd type="none" w="sm" len="sm"/>
                      <a:tailEnd type="none" w="sm" len="sm"/>
                    </a:lnT>
                    <a:lnB w="28575" cap="flat" cmpd="sng">
                      <a:solidFill>
                        <a:schemeClr val="accent6">
                          <a:alpha val="0"/>
                        </a:schemeClr>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accent4"/>
                          </a:solidFill>
                          <a:latin typeface="Righteous"/>
                          <a:ea typeface="Righteous"/>
                          <a:cs typeface="Righteous"/>
                          <a:sym typeface="Righteous"/>
                        </a:rPr>
                        <a:t>MARS</a:t>
                      </a:r>
                      <a:endParaRPr>
                        <a:solidFill>
                          <a:schemeClr val="accent4"/>
                        </a:solidFill>
                        <a:latin typeface="Righteous"/>
                        <a:ea typeface="Righteous"/>
                        <a:cs typeface="Righteous"/>
                        <a:sym typeface="Righteous"/>
                      </a:endParaRPr>
                    </a:p>
                  </a:txBody>
                  <a:tcPr marL="91425" marR="91425" marT="91425" marB="91425">
                    <a:lnL w="28575" cap="flat" cmpd="sng">
                      <a:solidFill>
                        <a:schemeClr val="accent5"/>
                      </a:solidFill>
                      <a:prstDash val="solid"/>
                      <a:round/>
                      <a:headEnd type="none" w="sm" len="sm"/>
                      <a:tailEnd type="none" w="sm" len="sm"/>
                    </a:lnL>
                    <a:lnR w="28575" cap="flat" cmpd="sng">
                      <a:solidFill>
                        <a:schemeClr val="accent5"/>
                      </a:solidFill>
                      <a:prstDash val="solid"/>
                      <a:round/>
                      <a:headEnd type="none" w="sm" len="sm"/>
                      <a:tailEnd type="none" w="sm" len="sm"/>
                    </a:lnR>
                    <a:lnT w="28575" cap="flat" cmpd="sng">
                      <a:solidFill>
                        <a:schemeClr val="accent5"/>
                      </a:solidFill>
                      <a:prstDash val="solid"/>
                      <a:round/>
                      <a:headEnd type="none" w="sm" len="sm"/>
                      <a:tailEnd type="none" w="sm" len="sm"/>
                    </a:lnT>
                    <a:lnB w="28575" cap="flat" cmpd="sng">
                      <a:solidFill>
                        <a:schemeClr val="accent6">
                          <a:alpha val="0"/>
                        </a:schemeClr>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454425">
                <a:tc>
                  <a:txBody>
                    <a:bodyPr/>
                    <a:lstStyle/>
                    <a:p>
                      <a:pPr marL="0" lvl="0" indent="0" algn="ctr" rtl="0">
                        <a:spcBef>
                          <a:spcPts val="0"/>
                        </a:spcBef>
                        <a:spcAft>
                          <a:spcPts val="0"/>
                        </a:spcAft>
                        <a:buNone/>
                      </a:pPr>
                      <a:r>
                        <a:rPr lang="en">
                          <a:solidFill>
                            <a:schemeClr val="accent4"/>
                          </a:solidFill>
                          <a:latin typeface="Righteous"/>
                          <a:ea typeface="Righteous"/>
                          <a:cs typeface="Righteous"/>
                          <a:sym typeface="Righteous"/>
                        </a:rPr>
                        <a:t>FACTOR 1</a:t>
                      </a:r>
                      <a:endParaRPr>
                        <a:solidFill>
                          <a:schemeClr val="accent4"/>
                        </a:solidFill>
                        <a:latin typeface="Righteous"/>
                        <a:ea typeface="Righteous"/>
                        <a:cs typeface="Righteous"/>
                        <a:sym typeface="Righteous"/>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solidFill>
                      <a:prstDash val="solid"/>
                      <a:round/>
                      <a:headEnd type="none" w="sm" len="sm"/>
                      <a:tailEnd type="none" w="sm" len="sm"/>
                    </a:lnT>
                    <a:lnB w="28575" cap="flat" cmpd="sng">
                      <a:solidFill>
                        <a:schemeClr val="accent6"/>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accent4"/>
                          </a:solidFill>
                          <a:latin typeface="Open Sans"/>
                          <a:ea typeface="Open Sans"/>
                          <a:cs typeface="Open Sans"/>
                          <a:sym typeface="Open Sans"/>
                        </a:rPr>
                        <a:t>Yes</a:t>
                      </a:r>
                      <a:endParaRPr>
                        <a:solidFill>
                          <a:schemeClr val="accent4"/>
                        </a:solidFill>
                        <a:latin typeface="Open Sans"/>
                        <a:ea typeface="Open Sans"/>
                        <a:cs typeface="Open Sans"/>
                        <a:sym typeface="Open Sans"/>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alpha val="0"/>
                        </a:schemeClr>
                      </a:solidFill>
                      <a:prstDash val="solid"/>
                      <a:round/>
                      <a:headEnd type="none" w="sm" len="sm"/>
                      <a:tailEnd type="none" w="sm" len="sm"/>
                    </a:lnT>
                    <a:lnB w="28575" cap="flat" cmpd="sng">
                      <a:solidFill>
                        <a:schemeClr val="accent6">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Open Sans"/>
                          <a:ea typeface="Open Sans"/>
                          <a:cs typeface="Open Sans"/>
                          <a:sym typeface="Open Sans"/>
                        </a:rPr>
                        <a:t>Yes</a:t>
                      </a:r>
                      <a:endParaRPr>
                        <a:solidFill>
                          <a:schemeClr val="accent4"/>
                        </a:solidFill>
                        <a:latin typeface="Open Sans"/>
                        <a:ea typeface="Open Sans"/>
                        <a:cs typeface="Open Sans"/>
                        <a:sym typeface="Open Sans"/>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alpha val="0"/>
                        </a:schemeClr>
                      </a:solidFill>
                      <a:prstDash val="solid"/>
                      <a:round/>
                      <a:headEnd type="none" w="sm" len="sm"/>
                      <a:tailEnd type="none" w="sm" len="sm"/>
                    </a:lnT>
                    <a:lnB w="28575" cap="flat" cmpd="sng">
                      <a:solidFill>
                        <a:schemeClr val="accent6">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Open Sans"/>
                          <a:ea typeface="Open Sans"/>
                          <a:cs typeface="Open Sans"/>
                          <a:sym typeface="Open Sans"/>
                        </a:rPr>
                        <a:t>No</a:t>
                      </a:r>
                      <a:endParaRPr>
                        <a:solidFill>
                          <a:schemeClr val="accent4"/>
                        </a:solidFill>
                        <a:latin typeface="Open Sans"/>
                        <a:ea typeface="Open Sans"/>
                        <a:cs typeface="Open Sans"/>
                        <a:sym typeface="Open Sans"/>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alpha val="0"/>
                        </a:schemeClr>
                      </a:solidFill>
                      <a:prstDash val="solid"/>
                      <a:round/>
                      <a:headEnd type="none" w="sm" len="sm"/>
                      <a:tailEnd type="none" w="sm" len="sm"/>
                    </a:lnT>
                    <a:lnB w="28575" cap="flat" cmpd="sng">
                      <a:solidFill>
                        <a:schemeClr val="accent6">
                          <a:alpha val="0"/>
                        </a:schemeClr>
                      </a:solidFill>
                      <a:prstDash val="solid"/>
                      <a:round/>
                      <a:headEnd type="none" w="sm" len="sm"/>
                      <a:tailEnd type="none" w="sm" len="sm"/>
                    </a:lnB>
                  </a:tcPr>
                </a:tc>
                <a:extLst>
                  <a:ext uri="{0D108BD9-81ED-4DB2-BD59-A6C34878D82A}">
                    <a16:rowId xmlns:a16="http://schemas.microsoft.com/office/drawing/2014/main" val="10001"/>
                  </a:ext>
                </a:extLst>
              </a:tr>
              <a:tr h="454425">
                <a:tc>
                  <a:txBody>
                    <a:bodyPr/>
                    <a:lstStyle/>
                    <a:p>
                      <a:pPr marL="0" lvl="0" indent="0" algn="ctr" rtl="0">
                        <a:spcBef>
                          <a:spcPts val="0"/>
                        </a:spcBef>
                        <a:spcAft>
                          <a:spcPts val="0"/>
                        </a:spcAft>
                        <a:buNone/>
                      </a:pPr>
                      <a:r>
                        <a:rPr lang="en">
                          <a:solidFill>
                            <a:schemeClr val="accent4"/>
                          </a:solidFill>
                          <a:latin typeface="Righteous"/>
                          <a:ea typeface="Righteous"/>
                          <a:cs typeface="Righteous"/>
                          <a:sym typeface="Righteous"/>
                        </a:rPr>
                        <a:t>FACTOR 2</a:t>
                      </a:r>
                      <a:endParaRPr>
                        <a:solidFill>
                          <a:schemeClr val="accent4"/>
                        </a:solidFill>
                        <a:latin typeface="Righteous"/>
                        <a:ea typeface="Righteous"/>
                        <a:cs typeface="Righteous"/>
                        <a:sym typeface="Righteous"/>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solidFill>
                      <a:prstDash val="solid"/>
                      <a:round/>
                      <a:headEnd type="none" w="sm" len="sm"/>
                      <a:tailEnd type="none" w="sm" len="sm"/>
                    </a:lnT>
                    <a:lnB w="28575" cap="flat" cmpd="sng">
                      <a:solidFill>
                        <a:schemeClr val="accent6"/>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accent4"/>
                          </a:solidFill>
                          <a:latin typeface="Open Sans"/>
                          <a:ea typeface="Open Sans"/>
                          <a:cs typeface="Open Sans"/>
                          <a:sym typeface="Open Sans"/>
                        </a:rPr>
                        <a:t>Yes</a:t>
                      </a:r>
                      <a:endParaRPr>
                        <a:solidFill>
                          <a:schemeClr val="accent4"/>
                        </a:solidFill>
                        <a:latin typeface="Open Sans"/>
                        <a:ea typeface="Open Sans"/>
                        <a:cs typeface="Open Sans"/>
                        <a:sym typeface="Open Sans"/>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alpha val="0"/>
                        </a:schemeClr>
                      </a:solidFill>
                      <a:prstDash val="solid"/>
                      <a:round/>
                      <a:headEnd type="none" w="sm" len="sm"/>
                      <a:tailEnd type="none" w="sm" len="sm"/>
                    </a:lnT>
                    <a:lnB w="28575" cap="flat" cmpd="sng">
                      <a:solidFill>
                        <a:schemeClr val="accent6">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Open Sans"/>
                          <a:ea typeface="Open Sans"/>
                          <a:cs typeface="Open Sans"/>
                          <a:sym typeface="Open Sans"/>
                        </a:rPr>
                        <a:t>No</a:t>
                      </a:r>
                      <a:endParaRPr>
                        <a:solidFill>
                          <a:schemeClr val="accent4"/>
                        </a:solidFill>
                        <a:latin typeface="Open Sans"/>
                        <a:ea typeface="Open Sans"/>
                        <a:cs typeface="Open Sans"/>
                        <a:sym typeface="Open Sans"/>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alpha val="0"/>
                        </a:schemeClr>
                      </a:solidFill>
                      <a:prstDash val="solid"/>
                      <a:round/>
                      <a:headEnd type="none" w="sm" len="sm"/>
                      <a:tailEnd type="none" w="sm" len="sm"/>
                    </a:lnT>
                    <a:lnB w="28575" cap="flat" cmpd="sng">
                      <a:solidFill>
                        <a:schemeClr val="accent6">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Open Sans"/>
                          <a:ea typeface="Open Sans"/>
                          <a:cs typeface="Open Sans"/>
                          <a:sym typeface="Open Sans"/>
                        </a:rPr>
                        <a:t>No</a:t>
                      </a:r>
                      <a:endParaRPr>
                        <a:solidFill>
                          <a:schemeClr val="accent4"/>
                        </a:solidFill>
                        <a:latin typeface="Open Sans"/>
                        <a:ea typeface="Open Sans"/>
                        <a:cs typeface="Open Sans"/>
                        <a:sym typeface="Open Sans"/>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alpha val="0"/>
                        </a:schemeClr>
                      </a:solidFill>
                      <a:prstDash val="solid"/>
                      <a:round/>
                      <a:headEnd type="none" w="sm" len="sm"/>
                      <a:tailEnd type="none" w="sm" len="sm"/>
                    </a:lnT>
                    <a:lnB w="28575" cap="flat" cmpd="sng">
                      <a:solidFill>
                        <a:schemeClr val="accent6">
                          <a:alpha val="0"/>
                        </a:schemeClr>
                      </a:solidFill>
                      <a:prstDash val="solid"/>
                      <a:round/>
                      <a:headEnd type="none" w="sm" len="sm"/>
                      <a:tailEnd type="none" w="sm" len="sm"/>
                    </a:lnB>
                  </a:tcPr>
                </a:tc>
                <a:extLst>
                  <a:ext uri="{0D108BD9-81ED-4DB2-BD59-A6C34878D82A}">
                    <a16:rowId xmlns:a16="http://schemas.microsoft.com/office/drawing/2014/main" val="10002"/>
                  </a:ext>
                </a:extLst>
              </a:tr>
              <a:tr h="454425">
                <a:tc>
                  <a:txBody>
                    <a:bodyPr/>
                    <a:lstStyle/>
                    <a:p>
                      <a:pPr marL="0" lvl="0" indent="0" algn="ctr" rtl="0">
                        <a:spcBef>
                          <a:spcPts val="0"/>
                        </a:spcBef>
                        <a:spcAft>
                          <a:spcPts val="0"/>
                        </a:spcAft>
                        <a:buNone/>
                      </a:pPr>
                      <a:r>
                        <a:rPr lang="en">
                          <a:solidFill>
                            <a:schemeClr val="accent4"/>
                          </a:solidFill>
                          <a:latin typeface="Righteous"/>
                          <a:ea typeface="Righteous"/>
                          <a:cs typeface="Righteous"/>
                          <a:sym typeface="Righteous"/>
                        </a:rPr>
                        <a:t>FACTOR 3</a:t>
                      </a:r>
                      <a:endParaRPr>
                        <a:solidFill>
                          <a:schemeClr val="accent4"/>
                        </a:solidFill>
                        <a:latin typeface="Righteous"/>
                        <a:ea typeface="Righteous"/>
                        <a:cs typeface="Righteous"/>
                        <a:sym typeface="Righteous"/>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solidFill>
                      <a:prstDash val="solid"/>
                      <a:round/>
                      <a:headEnd type="none" w="sm" len="sm"/>
                      <a:tailEnd type="none" w="sm" len="sm"/>
                    </a:lnT>
                    <a:lnB w="28575" cap="flat" cmpd="sng">
                      <a:solidFill>
                        <a:schemeClr val="accent6"/>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a:solidFill>
                            <a:schemeClr val="accent4"/>
                          </a:solidFill>
                          <a:latin typeface="Open Sans"/>
                          <a:ea typeface="Open Sans"/>
                          <a:cs typeface="Open Sans"/>
                          <a:sym typeface="Open Sans"/>
                        </a:rPr>
                        <a:t>No</a:t>
                      </a:r>
                      <a:endParaRPr>
                        <a:solidFill>
                          <a:schemeClr val="accent4"/>
                        </a:solidFill>
                        <a:latin typeface="Open Sans"/>
                        <a:ea typeface="Open Sans"/>
                        <a:cs typeface="Open Sans"/>
                        <a:sym typeface="Open Sans"/>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alpha val="0"/>
                        </a:schemeClr>
                      </a:solidFill>
                      <a:prstDash val="solid"/>
                      <a:round/>
                      <a:headEnd type="none" w="sm" len="sm"/>
                      <a:tailEnd type="none" w="sm" len="sm"/>
                    </a:lnT>
                    <a:lnB w="2857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Open Sans"/>
                          <a:ea typeface="Open Sans"/>
                          <a:cs typeface="Open Sans"/>
                          <a:sym typeface="Open Sans"/>
                        </a:rPr>
                        <a:t>Yes</a:t>
                      </a:r>
                      <a:endParaRPr>
                        <a:solidFill>
                          <a:schemeClr val="accent4"/>
                        </a:solidFill>
                        <a:latin typeface="Open Sans"/>
                        <a:ea typeface="Open Sans"/>
                        <a:cs typeface="Open Sans"/>
                        <a:sym typeface="Open Sans"/>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alpha val="0"/>
                        </a:schemeClr>
                      </a:solidFill>
                      <a:prstDash val="solid"/>
                      <a:round/>
                      <a:headEnd type="none" w="sm" len="sm"/>
                      <a:tailEnd type="none" w="sm" len="sm"/>
                    </a:lnT>
                    <a:lnB w="2857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Open Sans"/>
                          <a:ea typeface="Open Sans"/>
                          <a:cs typeface="Open Sans"/>
                          <a:sym typeface="Open Sans"/>
                        </a:rPr>
                        <a:t>Yes</a:t>
                      </a:r>
                      <a:endParaRPr>
                        <a:solidFill>
                          <a:schemeClr val="accent4"/>
                        </a:solidFill>
                        <a:latin typeface="Open Sans"/>
                        <a:ea typeface="Open Sans"/>
                        <a:cs typeface="Open Sans"/>
                        <a:sym typeface="Open Sans"/>
                      </a:endParaRPr>
                    </a:p>
                  </a:txBody>
                  <a:tcPr marL="91425" marR="91425" marT="91425" marB="91425">
                    <a:lnL w="28575" cap="flat" cmpd="sng">
                      <a:solidFill>
                        <a:schemeClr val="accent6"/>
                      </a:solidFill>
                      <a:prstDash val="solid"/>
                      <a:round/>
                      <a:headEnd type="none" w="sm" len="sm"/>
                      <a:tailEnd type="none" w="sm" len="sm"/>
                    </a:lnL>
                    <a:lnR w="28575" cap="flat" cmpd="sng">
                      <a:solidFill>
                        <a:schemeClr val="accent6"/>
                      </a:solidFill>
                      <a:prstDash val="solid"/>
                      <a:round/>
                      <a:headEnd type="none" w="sm" len="sm"/>
                      <a:tailEnd type="none" w="sm" len="sm"/>
                    </a:lnR>
                    <a:lnT w="28575" cap="flat" cmpd="sng">
                      <a:solidFill>
                        <a:schemeClr val="accent6">
                          <a:alpha val="0"/>
                        </a:schemeClr>
                      </a:solidFill>
                      <a:prstDash val="solid"/>
                      <a:round/>
                      <a:headEnd type="none" w="sm" len="sm"/>
                      <a:tailEnd type="none" w="sm" len="sm"/>
                    </a:lnT>
                    <a:lnB w="2857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80"/>
        <p:cNvGrpSpPr/>
        <p:nvPr/>
      </p:nvGrpSpPr>
      <p:grpSpPr>
        <a:xfrm>
          <a:off x="0" y="0"/>
          <a:ext cx="0" cy="0"/>
          <a:chOff x="0" y="0"/>
          <a:chExt cx="0" cy="0"/>
        </a:xfrm>
      </p:grpSpPr>
      <p:sp>
        <p:nvSpPr>
          <p:cNvPr id="1381" name="Google Shape;1381;p48"/>
          <p:cNvSpPr txBox="1">
            <a:spLocks noGrp="1"/>
          </p:cNvSpPr>
          <p:nvPr>
            <p:ph type="title"/>
          </p:nvPr>
        </p:nvSpPr>
        <p:spPr>
          <a:xfrm>
            <a:off x="2457300" y="2560525"/>
            <a:ext cx="42294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MARKETING &amp; SALES</a:t>
            </a:r>
            <a:endParaRPr/>
          </a:p>
        </p:txBody>
      </p:sp>
      <p:sp>
        <p:nvSpPr>
          <p:cNvPr id="1382" name="Google Shape;1382;p48"/>
          <p:cNvSpPr txBox="1">
            <a:spLocks noGrp="1"/>
          </p:cNvSpPr>
          <p:nvPr>
            <p:ph type="title" idx="2"/>
          </p:nvPr>
        </p:nvSpPr>
        <p:spPr>
          <a:xfrm>
            <a:off x="3316050" y="945225"/>
            <a:ext cx="2511900" cy="789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1383" name="Google Shape;1383;p48"/>
          <p:cNvSpPr txBox="1">
            <a:spLocks noGrp="1"/>
          </p:cNvSpPr>
          <p:nvPr>
            <p:ph type="subTitle" idx="1"/>
          </p:nvPr>
        </p:nvSpPr>
        <p:spPr>
          <a:xfrm>
            <a:off x="2982450" y="3603801"/>
            <a:ext cx="31791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could enter a subtitle here if you need it</a:t>
            </a:r>
            <a:endParaRPr/>
          </a:p>
          <a:p>
            <a:pPr marL="0" lvl="0" indent="0" algn="ctr" rtl="0">
              <a:spcBef>
                <a:spcPts val="0"/>
              </a:spcBef>
              <a:spcAft>
                <a:spcPts val="0"/>
              </a:spcAft>
              <a:buNone/>
            </a:pPr>
            <a:endParaRPr/>
          </a:p>
        </p:txBody>
      </p:sp>
      <p:grpSp>
        <p:nvGrpSpPr>
          <p:cNvPr id="1384" name="Google Shape;1384;p48"/>
          <p:cNvGrpSpPr/>
          <p:nvPr/>
        </p:nvGrpSpPr>
        <p:grpSpPr>
          <a:xfrm>
            <a:off x="7304124" y="562163"/>
            <a:ext cx="2174285" cy="3505442"/>
            <a:chOff x="13414292" y="-1376729"/>
            <a:chExt cx="1745292" cy="2813808"/>
          </a:xfrm>
        </p:grpSpPr>
        <p:sp>
          <p:nvSpPr>
            <p:cNvPr id="1385" name="Google Shape;1385;p48"/>
            <p:cNvSpPr/>
            <p:nvPr/>
          </p:nvSpPr>
          <p:spPr>
            <a:xfrm>
              <a:off x="14119858" y="-1376729"/>
              <a:ext cx="456196" cy="601726"/>
            </a:xfrm>
            <a:custGeom>
              <a:avLst/>
              <a:gdLst/>
              <a:ahLst/>
              <a:cxnLst/>
              <a:rect l="l" t="t" r="r" b="b"/>
              <a:pathLst>
                <a:path w="21360" h="28174" extrusionOk="0">
                  <a:moveTo>
                    <a:pt x="7041" y="0"/>
                  </a:moveTo>
                  <a:cubicBezTo>
                    <a:pt x="3153" y="0"/>
                    <a:pt x="0" y="3153"/>
                    <a:pt x="0" y="7042"/>
                  </a:cubicBezTo>
                  <a:lnTo>
                    <a:pt x="0" y="13272"/>
                  </a:lnTo>
                  <a:cubicBezTo>
                    <a:pt x="0" y="17160"/>
                    <a:pt x="3153" y="20313"/>
                    <a:pt x="7041" y="20313"/>
                  </a:cubicBezTo>
                  <a:lnTo>
                    <a:pt x="11462" y="20313"/>
                  </a:lnTo>
                  <a:cubicBezTo>
                    <a:pt x="11558" y="20313"/>
                    <a:pt x="11651" y="20302"/>
                    <a:pt x="11747" y="20299"/>
                  </a:cubicBezTo>
                  <a:lnTo>
                    <a:pt x="11747" y="20299"/>
                  </a:lnTo>
                  <a:cubicBezTo>
                    <a:pt x="11562" y="20687"/>
                    <a:pt x="11417" y="21093"/>
                    <a:pt x="11312" y="21511"/>
                  </a:cubicBezTo>
                  <a:cubicBezTo>
                    <a:pt x="10576" y="24466"/>
                    <a:pt x="11965" y="27386"/>
                    <a:pt x="14412" y="28032"/>
                  </a:cubicBezTo>
                  <a:cubicBezTo>
                    <a:pt x="14730" y="28116"/>
                    <a:pt x="15050" y="28155"/>
                    <a:pt x="15367" y="28155"/>
                  </a:cubicBezTo>
                  <a:cubicBezTo>
                    <a:pt x="15600" y="28155"/>
                    <a:pt x="15830" y="28134"/>
                    <a:pt x="16058" y="28095"/>
                  </a:cubicBezTo>
                  <a:lnTo>
                    <a:pt x="16058" y="28095"/>
                  </a:lnTo>
                  <a:cubicBezTo>
                    <a:pt x="16008" y="28150"/>
                    <a:pt x="16009" y="28174"/>
                    <a:pt x="16050" y="28174"/>
                  </a:cubicBezTo>
                  <a:cubicBezTo>
                    <a:pt x="16343" y="28174"/>
                    <a:pt x="18704" y="26903"/>
                    <a:pt x="18416" y="26903"/>
                  </a:cubicBezTo>
                  <a:cubicBezTo>
                    <a:pt x="18411" y="26903"/>
                    <a:pt x="18406" y="26904"/>
                    <a:pt x="18400" y="26904"/>
                  </a:cubicBezTo>
                  <a:cubicBezTo>
                    <a:pt x="19221" y="26149"/>
                    <a:pt x="19864" y="25095"/>
                    <a:pt x="20175" y="23845"/>
                  </a:cubicBezTo>
                  <a:cubicBezTo>
                    <a:pt x="20697" y="21748"/>
                    <a:pt x="20146" y="19672"/>
                    <a:pt x="18911" y="18411"/>
                  </a:cubicBezTo>
                  <a:cubicBezTo>
                    <a:pt x="19919" y="17749"/>
                    <a:pt x="20699" y="16599"/>
                    <a:pt x="20952" y="15197"/>
                  </a:cubicBezTo>
                  <a:cubicBezTo>
                    <a:pt x="21359" y="12953"/>
                    <a:pt x="20283" y="10845"/>
                    <a:pt x="18502" y="10196"/>
                  </a:cubicBezTo>
                  <a:lnTo>
                    <a:pt x="18502" y="7042"/>
                  </a:lnTo>
                  <a:cubicBezTo>
                    <a:pt x="18502" y="3153"/>
                    <a:pt x="15350" y="0"/>
                    <a:pt x="114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8"/>
            <p:cNvSpPr/>
            <p:nvPr/>
          </p:nvSpPr>
          <p:spPr>
            <a:xfrm>
              <a:off x="13750758" y="-230920"/>
              <a:ext cx="184892" cy="183995"/>
            </a:xfrm>
            <a:custGeom>
              <a:avLst/>
              <a:gdLst/>
              <a:ahLst/>
              <a:cxnLst/>
              <a:rect l="l" t="t" r="r" b="b"/>
              <a:pathLst>
                <a:path w="8657" h="8615" extrusionOk="0">
                  <a:moveTo>
                    <a:pt x="4932" y="0"/>
                  </a:moveTo>
                  <a:lnTo>
                    <a:pt x="573" y="3127"/>
                  </a:lnTo>
                  <a:cubicBezTo>
                    <a:pt x="154" y="3591"/>
                    <a:pt x="1" y="4203"/>
                    <a:pt x="163" y="4765"/>
                  </a:cubicBezTo>
                  <a:lnTo>
                    <a:pt x="768" y="6865"/>
                  </a:lnTo>
                  <a:cubicBezTo>
                    <a:pt x="980" y="7598"/>
                    <a:pt x="1619" y="8139"/>
                    <a:pt x="2430" y="8276"/>
                  </a:cubicBezTo>
                  <a:lnTo>
                    <a:pt x="4288" y="8585"/>
                  </a:lnTo>
                  <a:cubicBezTo>
                    <a:pt x="4407" y="8605"/>
                    <a:pt x="4527" y="8614"/>
                    <a:pt x="4646" y="8614"/>
                  </a:cubicBezTo>
                  <a:cubicBezTo>
                    <a:pt x="5222" y="8614"/>
                    <a:pt x="5781" y="8389"/>
                    <a:pt x="6199" y="7979"/>
                  </a:cubicBezTo>
                  <a:lnTo>
                    <a:pt x="7244" y="6943"/>
                  </a:lnTo>
                  <a:cubicBezTo>
                    <a:pt x="7604" y="6587"/>
                    <a:pt x="7504" y="6026"/>
                    <a:pt x="7043" y="5831"/>
                  </a:cubicBezTo>
                  <a:cubicBezTo>
                    <a:pt x="6968" y="5799"/>
                    <a:pt x="6889" y="5784"/>
                    <a:pt x="6809" y="5784"/>
                  </a:cubicBezTo>
                  <a:cubicBezTo>
                    <a:pt x="6744" y="5784"/>
                    <a:pt x="6677" y="5795"/>
                    <a:pt x="6614" y="5816"/>
                  </a:cubicBezTo>
                  <a:lnTo>
                    <a:pt x="6025" y="6009"/>
                  </a:lnTo>
                  <a:lnTo>
                    <a:pt x="8657" y="3148"/>
                  </a:lnTo>
                  <a:cubicBezTo>
                    <a:pt x="8657" y="3148"/>
                    <a:pt x="5916" y="2300"/>
                    <a:pt x="49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8"/>
            <p:cNvSpPr/>
            <p:nvPr/>
          </p:nvSpPr>
          <p:spPr>
            <a:xfrm>
              <a:off x="13509183" y="50700"/>
              <a:ext cx="520418" cy="592542"/>
            </a:xfrm>
            <a:custGeom>
              <a:avLst/>
              <a:gdLst/>
              <a:ahLst/>
              <a:cxnLst/>
              <a:rect l="l" t="t" r="r" b="b"/>
              <a:pathLst>
                <a:path w="24367" h="27744" extrusionOk="0">
                  <a:moveTo>
                    <a:pt x="5282" y="0"/>
                  </a:moveTo>
                  <a:lnTo>
                    <a:pt x="1" y="24504"/>
                  </a:lnTo>
                  <a:lnTo>
                    <a:pt x="21979" y="27743"/>
                  </a:lnTo>
                  <a:lnTo>
                    <a:pt x="24366" y="3479"/>
                  </a:lnTo>
                  <a:lnTo>
                    <a:pt x="52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8"/>
            <p:cNvSpPr/>
            <p:nvPr/>
          </p:nvSpPr>
          <p:spPr>
            <a:xfrm>
              <a:off x="13415787" y="32482"/>
              <a:ext cx="206207" cy="541562"/>
            </a:xfrm>
            <a:custGeom>
              <a:avLst/>
              <a:gdLst/>
              <a:ahLst/>
              <a:cxnLst/>
              <a:rect l="l" t="t" r="r" b="b"/>
              <a:pathLst>
                <a:path w="9655" h="25357" extrusionOk="0">
                  <a:moveTo>
                    <a:pt x="5635" y="1"/>
                  </a:moveTo>
                  <a:lnTo>
                    <a:pt x="1" y="24530"/>
                  </a:lnTo>
                  <a:lnTo>
                    <a:pt x="4374" y="25357"/>
                  </a:lnTo>
                  <a:lnTo>
                    <a:pt x="9655" y="853"/>
                  </a:lnTo>
                  <a:lnTo>
                    <a:pt x="563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8"/>
            <p:cNvSpPr/>
            <p:nvPr/>
          </p:nvSpPr>
          <p:spPr>
            <a:xfrm>
              <a:off x="13702682" y="-126503"/>
              <a:ext cx="211226" cy="290483"/>
            </a:xfrm>
            <a:custGeom>
              <a:avLst/>
              <a:gdLst/>
              <a:ahLst/>
              <a:cxnLst/>
              <a:rect l="l" t="t" r="r" b="b"/>
              <a:pathLst>
                <a:path w="9890" h="13601" extrusionOk="0">
                  <a:moveTo>
                    <a:pt x="5094" y="1"/>
                  </a:moveTo>
                  <a:cubicBezTo>
                    <a:pt x="3604" y="1"/>
                    <a:pt x="2261" y="1038"/>
                    <a:pt x="1937" y="2557"/>
                  </a:cubicBezTo>
                  <a:lnTo>
                    <a:pt x="24" y="11764"/>
                  </a:lnTo>
                  <a:cubicBezTo>
                    <a:pt x="0" y="11882"/>
                    <a:pt x="77" y="11999"/>
                    <a:pt x="195" y="12023"/>
                  </a:cubicBezTo>
                  <a:cubicBezTo>
                    <a:pt x="210" y="12026"/>
                    <a:pt x="225" y="12028"/>
                    <a:pt x="239" y="12028"/>
                  </a:cubicBezTo>
                  <a:cubicBezTo>
                    <a:pt x="341" y="12028"/>
                    <a:pt x="434" y="11956"/>
                    <a:pt x="455" y="11852"/>
                  </a:cubicBezTo>
                  <a:lnTo>
                    <a:pt x="2367" y="2648"/>
                  </a:lnTo>
                  <a:cubicBezTo>
                    <a:pt x="2649" y="1337"/>
                    <a:pt x="3809" y="441"/>
                    <a:pt x="5095" y="441"/>
                  </a:cubicBezTo>
                  <a:cubicBezTo>
                    <a:pt x="5301" y="441"/>
                    <a:pt x="5511" y="464"/>
                    <a:pt x="5721" y="512"/>
                  </a:cubicBezTo>
                  <a:lnTo>
                    <a:pt x="7632" y="949"/>
                  </a:lnTo>
                  <a:cubicBezTo>
                    <a:pt x="8708" y="1195"/>
                    <a:pt x="9429" y="2212"/>
                    <a:pt x="9303" y="3309"/>
                  </a:cubicBezTo>
                  <a:lnTo>
                    <a:pt x="8206" y="13356"/>
                  </a:lnTo>
                  <a:cubicBezTo>
                    <a:pt x="8191" y="13487"/>
                    <a:pt x="8293" y="13601"/>
                    <a:pt x="8425" y="13601"/>
                  </a:cubicBezTo>
                  <a:cubicBezTo>
                    <a:pt x="8536" y="13599"/>
                    <a:pt x="8629" y="13515"/>
                    <a:pt x="8641" y="13404"/>
                  </a:cubicBezTo>
                  <a:lnTo>
                    <a:pt x="9738" y="3359"/>
                  </a:lnTo>
                  <a:cubicBezTo>
                    <a:pt x="9890" y="2038"/>
                    <a:pt x="9025" y="816"/>
                    <a:pt x="7730" y="520"/>
                  </a:cubicBezTo>
                  <a:lnTo>
                    <a:pt x="5819" y="83"/>
                  </a:lnTo>
                  <a:cubicBezTo>
                    <a:pt x="5576" y="27"/>
                    <a:pt x="5333" y="1"/>
                    <a:pt x="50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8"/>
            <p:cNvSpPr/>
            <p:nvPr/>
          </p:nvSpPr>
          <p:spPr>
            <a:xfrm>
              <a:off x="13478023" y="472873"/>
              <a:ext cx="37845" cy="102238"/>
            </a:xfrm>
            <a:custGeom>
              <a:avLst/>
              <a:gdLst/>
              <a:ahLst/>
              <a:cxnLst/>
              <a:rect l="l" t="t" r="r" b="b"/>
              <a:pathLst>
                <a:path w="1772" h="4787" extrusionOk="0">
                  <a:moveTo>
                    <a:pt x="247" y="1"/>
                  </a:moveTo>
                  <a:cubicBezTo>
                    <a:pt x="227" y="1"/>
                    <a:pt x="206" y="4"/>
                    <a:pt x="185" y="10"/>
                  </a:cubicBezTo>
                  <a:cubicBezTo>
                    <a:pt x="68" y="44"/>
                    <a:pt x="0" y="167"/>
                    <a:pt x="36" y="284"/>
                  </a:cubicBezTo>
                  <a:lnTo>
                    <a:pt x="1315" y="4629"/>
                  </a:lnTo>
                  <a:cubicBezTo>
                    <a:pt x="1342" y="4722"/>
                    <a:pt x="1430" y="4786"/>
                    <a:pt x="1527" y="4786"/>
                  </a:cubicBezTo>
                  <a:cubicBezTo>
                    <a:pt x="1548" y="4786"/>
                    <a:pt x="1569" y="4783"/>
                    <a:pt x="1589" y="4777"/>
                  </a:cubicBezTo>
                  <a:cubicBezTo>
                    <a:pt x="1706" y="4743"/>
                    <a:pt x="1772" y="4621"/>
                    <a:pt x="1737" y="4504"/>
                  </a:cubicBezTo>
                  <a:lnTo>
                    <a:pt x="458" y="160"/>
                  </a:lnTo>
                  <a:cubicBezTo>
                    <a:pt x="431" y="64"/>
                    <a:pt x="343" y="1"/>
                    <a:pt x="247" y="1"/>
                  </a:cubicBezTo>
                  <a:close/>
                </a:path>
              </a:pathLst>
            </a:custGeom>
            <a:solidFill>
              <a:srgbClr val="A8B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8"/>
            <p:cNvSpPr/>
            <p:nvPr/>
          </p:nvSpPr>
          <p:spPr>
            <a:xfrm>
              <a:off x="13414292" y="42541"/>
              <a:ext cx="166952" cy="514652"/>
            </a:xfrm>
            <a:custGeom>
              <a:avLst/>
              <a:gdLst/>
              <a:ahLst/>
              <a:cxnLst/>
              <a:rect l="l" t="t" r="r" b="b"/>
              <a:pathLst>
                <a:path w="7817" h="24097" extrusionOk="0">
                  <a:moveTo>
                    <a:pt x="7576" y="1"/>
                  </a:moveTo>
                  <a:cubicBezTo>
                    <a:pt x="7474" y="1"/>
                    <a:pt x="7383" y="72"/>
                    <a:pt x="7360" y="175"/>
                  </a:cubicBezTo>
                  <a:lnTo>
                    <a:pt x="3026" y="20271"/>
                  </a:lnTo>
                  <a:lnTo>
                    <a:pt x="120" y="23735"/>
                  </a:lnTo>
                  <a:cubicBezTo>
                    <a:pt x="0" y="23877"/>
                    <a:pt x="102" y="24096"/>
                    <a:pt x="290" y="24096"/>
                  </a:cubicBezTo>
                  <a:cubicBezTo>
                    <a:pt x="354" y="24096"/>
                    <a:pt x="416" y="24068"/>
                    <a:pt x="458" y="24018"/>
                  </a:cubicBezTo>
                  <a:lnTo>
                    <a:pt x="3435" y="20472"/>
                  </a:lnTo>
                  <a:lnTo>
                    <a:pt x="7791" y="268"/>
                  </a:lnTo>
                  <a:cubicBezTo>
                    <a:pt x="7817" y="150"/>
                    <a:pt x="7740" y="33"/>
                    <a:pt x="7622" y="6"/>
                  </a:cubicBezTo>
                  <a:cubicBezTo>
                    <a:pt x="7606" y="2"/>
                    <a:pt x="7591" y="1"/>
                    <a:pt x="7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8"/>
            <p:cNvSpPr/>
            <p:nvPr/>
          </p:nvSpPr>
          <p:spPr>
            <a:xfrm>
              <a:off x="13678976" y="209877"/>
              <a:ext cx="206655" cy="119410"/>
            </a:xfrm>
            <a:custGeom>
              <a:avLst/>
              <a:gdLst/>
              <a:ahLst/>
              <a:cxnLst/>
              <a:rect l="l" t="t" r="r" b="b"/>
              <a:pathLst>
                <a:path w="9676" h="5591" extrusionOk="0">
                  <a:moveTo>
                    <a:pt x="678" y="1"/>
                  </a:moveTo>
                  <a:lnTo>
                    <a:pt x="1" y="4051"/>
                  </a:lnTo>
                  <a:lnTo>
                    <a:pt x="9272" y="5591"/>
                  </a:lnTo>
                  <a:lnTo>
                    <a:pt x="9676" y="1619"/>
                  </a:lnTo>
                  <a:lnTo>
                    <a:pt x="6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8"/>
            <p:cNvSpPr/>
            <p:nvPr/>
          </p:nvSpPr>
          <p:spPr>
            <a:xfrm>
              <a:off x="13744265" y="2325"/>
              <a:ext cx="441951" cy="484196"/>
            </a:xfrm>
            <a:custGeom>
              <a:avLst/>
              <a:gdLst/>
              <a:ahLst/>
              <a:cxnLst/>
              <a:rect l="l" t="t" r="r" b="b"/>
              <a:pathLst>
                <a:path w="20693" h="22671" extrusionOk="0">
                  <a:moveTo>
                    <a:pt x="14608" y="0"/>
                  </a:moveTo>
                  <a:lnTo>
                    <a:pt x="0" y="3652"/>
                  </a:lnTo>
                  <a:lnTo>
                    <a:pt x="4113" y="22671"/>
                  </a:lnTo>
                  <a:lnTo>
                    <a:pt x="20692" y="17923"/>
                  </a:lnTo>
                  <a:lnTo>
                    <a:pt x="1460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8"/>
            <p:cNvSpPr/>
            <p:nvPr/>
          </p:nvSpPr>
          <p:spPr>
            <a:xfrm>
              <a:off x="13677694" y="80323"/>
              <a:ext cx="154436" cy="423647"/>
            </a:xfrm>
            <a:custGeom>
              <a:avLst/>
              <a:gdLst/>
              <a:ahLst/>
              <a:cxnLst/>
              <a:rect l="l" t="t" r="r" b="b"/>
              <a:pathLst>
                <a:path w="7231" h="19836" extrusionOk="0">
                  <a:moveTo>
                    <a:pt x="3117" y="0"/>
                  </a:moveTo>
                  <a:lnTo>
                    <a:pt x="1" y="685"/>
                  </a:lnTo>
                  <a:lnTo>
                    <a:pt x="3874" y="19835"/>
                  </a:lnTo>
                  <a:lnTo>
                    <a:pt x="7230" y="19019"/>
                  </a:lnTo>
                  <a:lnTo>
                    <a:pt x="31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8"/>
            <p:cNvSpPr/>
            <p:nvPr/>
          </p:nvSpPr>
          <p:spPr>
            <a:xfrm>
              <a:off x="13783798" y="-117790"/>
              <a:ext cx="184785" cy="228376"/>
            </a:xfrm>
            <a:custGeom>
              <a:avLst/>
              <a:gdLst/>
              <a:ahLst/>
              <a:cxnLst/>
              <a:rect l="l" t="t" r="r" b="b"/>
              <a:pathLst>
                <a:path w="8652" h="10693" extrusionOk="0">
                  <a:moveTo>
                    <a:pt x="4202" y="1"/>
                  </a:moveTo>
                  <a:cubicBezTo>
                    <a:pt x="4064" y="1"/>
                    <a:pt x="3925" y="14"/>
                    <a:pt x="3786" y="43"/>
                  </a:cubicBezTo>
                  <a:lnTo>
                    <a:pt x="2294" y="345"/>
                  </a:lnTo>
                  <a:cubicBezTo>
                    <a:pt x="896" y="628"/>
                    <a:pt x="0" y="2002"/>
                    <a:pt x="303" y="3398"/>
                  </a:cubicBezTo>
                  <a:lnTo>
                    <a:pt x="1899" y="10519"/>
                  </a:lnTo>
                  <a:cubicBezTo>
                    <a:pt x="1923" y="10620"/>
                    <a:pt x="2012" y="10692"/>
                    <a:pt x="2115" y="10692"/>
                  </a:cubicBezTo>
                  <a:cubicBezTo>
                    <a:pt x="2130" y="10692"/>
                    <a:pt x="2147" y="10691"/>
                    <a:pt x="2163" y="10688"/>
                  </a:cubicBezTo>
                  <a:cubicBezTo>
                    <a:pt x="2282" y="10661"/>
                    <a:pt x="2355" y="10543"/>
                    <a:pt x="2330" y="10425"/>
                  </a:cubicBezTo>
                  <a:lnTo>
                    <a:pt x="734" y="3303"/>
                  </a:lnTo>
                  <a:cubicBezTo>
                    <a:pt x="482" y="2149"/>
                    <a:pt x="1225" y="1013"/>
                    <a:pt x="2382" y="778"/>
                  </a:cubicBezTo>
                  <a:lnTo>
                    <a:pt x="3873" y="475"/>
                  </a:lnTo>
                  <a:cubicBezTo>
                    <a:pt x="3982" y="453"/>
                    <a:pt x="4091" y="442"/>
                    <a:pt x="4199" y="442"/>
                  </a:cubicBezTo>
                  <a:cubicBezTo>
                    <a:pt x="4895" y="442"/>
                    <a:pt x="5533" y="889"/>
                    <a:pt x="5753" y="1575"/>
                  </a:cubicBezTo>
                  <a:lnTo>
                    <a:pt x="8195" y="9032"/>
                  </a:lnTo>
                  <a:cubicBezTo>
                    <a:pt x="8225" y="9125"/>
                    <a:pt x="8312" y="9184"/>
                    <a:pt x="8405" y="9184"/>
                  </a:cubicBezTo>
                  <a:cubicBezTo>
                    <a:pt x="8427" y="9184"/>
                    <a:pt x="8450" y="9180"/>
                    <a:pt x="8473" y="9173"/>
                  </a:cubicBezTo>
                  <a:cubicBezTo>
                    <a:pt x="8588" y="9135"/>
                    <a:pt x="8651" y="9011"/>
                    <a:pt x="8614" y="8895"/>
                  </a:cubicBezTo>
                  <a:lnTo>
                    <a:pt x="6171" y="1439"/>
                  </a:lnTo>
                  <a:cubicBezTo>
                    <a:pt x="5892" y="568"/>
                    <a:pt x="5084" y="1"/>
                    <a:pt x="4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8"/>
            <p:cNvSpPr/>
            <p:nvPr/>
          </p:nvSpPr>
          <p:spPr>
            <a:xfrm>
              <a:off x="13777669" y="421936"/>
              <a:ext cx="60484" cy="66294"/>
            </a:xfrm>
            <a:custGeom>
              <a:avLst/>
              <a:gdLst/>
              <a:ahLst/>
              <a:cxnLst/>
              <a:rect l="l" t="t" r="r" b="b"/>
              <a:pathLst>
                <a:path w="2832" h="3104" extrusionOk="0">
                  <a:moveTo>
                    <a:pt x="245" y="1"/>
                  </a:moveTo>
                  <a:cubicBezTo>
                    <a:pt x="194" y="1"/>
                    <a:pt x="144" y="18"/>
                    <a:pt x="102" y="53"/>
                  </a:cubicBezTo>
                  <a:cubicBezTo>
                    <a:pt x="11" y="132"/>
                    <a:pt x="0" y="272"/>
                    <a:pt x="80" y="364"/>
                  </a:cubicBezTo>
                  <a:lnTo>
                    <a:pt x="2375" y="3027"/>
                  </a:lnTo>
                  <a:cubicBezTo>
                    <a:pt x="2417" y="3075"/>
                    <a:pt x="2477" y="3103"/>
                    <a:pt x="2542" y="3103"/>
                  </a:cubicBezTo>
                  <a:cubicBezTo>
                    <a:pt x="2731" y="3103"/>
                    <a:pt x="2832" y="2881"/>
                    <a:pt x="2708" y="2739"/>
                  </a:cubicBezTo>
                  <a:lnTo>
                    <a:pt x="413" y="77"/>
                  </a:lnTo>
                  <a:cubicBezTo>
                    <a:pt x="369" y="27"/>
                    <a:pt x="307" y="1"/>
                    <a:pt x="2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8"/>
            <p:cNvSpPr/>
            <p:nvPr/>
          </p:nvSpPr>
          <p:spPr>
            <a:xfrm>
              <a:off x="13705523" y="87905"/>
              <a:ext cx="82269" cy="416471"/>
            </a:xfrm>
            <a:custGeom>
              <a:avLst/>
              <a:gdLst/>
              <a:ahLst/>
              <a:cxnLst/>
              <a:rect l="l" t="t" r="r" b="b"/>
              <a:pathLst>
                <a:path w="3852" h="19500" extrusionOk="0">
                  <a:moveTo>
                    <a:pt x="242" y="1"/>
                  </a:moveTo>
                  <a:cubicBezTo>
                    <a:pt x="227" y="1"/>
                    <a:pt x="211" y="2"/>
                    <a:pt x="196" y="6"/>
                  </a:cubicBezTo>
                  <a:cubicBezTo>
                    <a:pt x="77" y="31"/>
                    <a:pt x="1" y="148"/>
                    <a:pt x="28" y="267"/>
                  </a:cubicBezTo>
                  <a:lnTo>
                    <a:pt x="3398" y="15854"/>
                  </a:lnTo>
                  <a:lnTo>
                    <a:pt x="2454" y="19221"/>
                  </a:lnTo>
                  <a:cubicBezTo>
                    <a:pt x="2422" y="19338"/>
                    <a:pt x="2490" y="19459"/>
                    <a:pt x="2607" y="19492"/>
                  </a:cubicBezTo>
                  <a:cubicBezTo>
                    <a:pt x="2626" y="19498"/>
                    <a:pt x="2646" y="19500"/>
                    <a:pt x="2667" y="19500"/>
                  </a:cubicBezTo>
                  <a:cubicBezTo>
                    <a:pt x="2766" y="19500"/>
                    <a:pt x="2851" y="19434"/>
                    <a:pt x="2878" y="19339"/>
                  </a:cubicBezTo>
                  <a:lnTo>
                    <a:pt x="3851" y="15867"/>
                  </a:lnTo>
                  <a:lnTo>
                    <a:pt x="457" y="175"/>
                  </a:lnTo>
                  <a:cubicBezTo>
                    <a:pt x="435" y="71"/>
                    <a:pt x="344" y="1"/>
                    <a:pt x="2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8"/>
            <p:cNvSpPr/>
            <p:nvPr/>
          </p:nvSpPr>
          <p:spPr>
            <a:xfrm>
              <a:off x="13845756" y="132905"/>
              <a:ext cx="168062" cy="102943"/>
            </a:xfrm>
            <a:custGeom>
              <a:avLst/>
              <a:gdLst/>
              <a:ahLst/>
              <a:cxnLst/>
              <a:rect l="l" t="t" r="r" b="b"/>
              <a:pathLst>
                <a:path w="7869" h="4820" extrusionOk="0">
                  <a:moveTo>
                    <a:pt x="6882" y="0"/>
                  </a:moveTo>
                  <a:lnTo>
                    <a:pt x="1" y="1739"/>
                  </a:lnTo>
                  <a:lnTo>
                    <a:pt x="819" y="4819"/>
                  </a:lnTo>
                  <a:lnTo>
                    <a:pt x="7869" y="2938"/>
                  </a:lnTo>
                  <a:lnTo>
                    <a:pt x="68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8"/>
            <p:cNvSpPr/>
            <p:nvPr/>
          </p:nvSpPr>
          <p:spPr>
            <a:xfrm>
              <a:off x="14147623" y="-1236816"/>
              <a:ext cx="313699" cy="418073"/>
            </a:xfrm>
            <a:custGeom>
              <a:avLst/>
              <a:gdLst/>
              <a:ahLst/>
              <a:cxnLst/>
              <a:rect l="l" t="t" r="r" b="b"/>
              <a:pathLst>
                <a:path w="14688" h="19575" extrusionOk="0">
                  <a:moveTo>
                    <a:pt x="2197" y="1"/>
                  </a:moveTo>
                  <a:lnTo>
                    <a:pt x="2197" y="1679"/>
                  </a:lnTo>
                  <a:lnTo>
                    <a:pt x="371" y="2288"/>
                  </a:lnTo>
                  <a:cubicBezTo>
                    <a:pt x="365" y="2544"/>
                    <a:pt x="362" y="2724"/>
                    <a:pt x="362" y="2772"/>
                  </a:cubicBezTo>
                  <a:lnTo>
                    <a:pt x="376" y="6583"/>
                  </a:lnTo>
                  <a:cubicBezTo>
                    <a:pt x="0" y="9725"/>
                    <a:pt x="2243" y="12577"/>
                    <a:pt x="5387" y="12953"/>
                  </a:cubicBezTo>
                  <a:lnTo>
                    <a:pt x="5493" y="12966"/>
                  </a:lnTo>
                  <a:cubicBezTo>
                    <a:pt x="5609" y="12980"/>
                    <a:pt x="5721" y="12983"/>
                    <a:pt x="5835" y="12990"/>
                  </a:cubicBezTo>
                  <a:lnTo>
                    <a:pt x="5929" y="17120"/>
                  </a:lnTo>
                  <a:cubicBezTo>
                    <a:pt x="5958" y="18487"/>
                    <a:pt x="7076" y="19575"/>
                    <a:pt x="8437" y="19575"/>
                  </a:cubicBezTo>
                  <a:cubicBezTo>
                    <a:pt x="8457" y="19575"/>
                    <a:pt x="8476" y="19575"/>
                    <a:pt x="8496" y="19574"/>
                  </a:cubicBezTo>
                  <a:lnTo>
                    <a:pt x="9392" y="19555"/>
                  </a:lnTo>
                  <a:cubicBezTo>
                    <a:pt x="10779" y="19523"/>
                    <a:pt x="11878" y="18375"/>
                    <a:pt x="11846" y="16988"/>
                  </a:cubicBezTo>
                  <a:lnTo>
                    <a:pt x="11666" y="8892"/>
                  </a:lnTo>
                  <a:cubicBezTo>
                    <a:pt x="11755" y="8596"/>
                    <a:pt x="11819" y="8294"/>
                    <a:pt x="11858" y="7988"/>
                  </a:cubicBezTo>
                  <a:lnTo>
                    <a:pt x="12579" y="8074"/>
                  </a:lnTo>
                  <a:cubicBezTo>
                    <a:pt x="12649" y="8082"/>
                    <a:pt x="12719" y="8086"/>
                    <a:pt x="12787" y="8086"/>
                  </a:cubicBezTo>
                  <a:cubicBezTo>
                    <a:pt x="13658" y="8086"/>
                    <a:pt x="14411" y="7435"/>
                    <a:pt x="14518" y="6549"/>
                  </a:cubicBezTo>
                  <a:lnTo>
                    <a:pt x="14592" y="5930"/>
                  </a:lnTo>
                  <a:cubicBezTo>
                    <a:pt x="14688" y="5121"/>
                    <a:pt x="14212" y="4379"/>
                    <a:pt x="13484" y="4100"/>
                  </a:cubicBezTo>
                  <a:cubicBezTo>
                    <a:pt x="12807" y="4384"/>
                    <a:pt x="12254" y="4900"/>
                    <a:pt x="11942" y="5360"/>
                  </a:cubicBezTo>
                  <a:lnTo>
                    <a:pt x="11683" y="5896"/>
                  </a:lnTo>
                  <a:cubicBezTo>
                    <a:pt x="11681" y="5904"/>
                    <a:pt x="11680" y="5907"/>
                    <a:pt x="11678" y="5907"/>
                  </a:cubicBezTo>
                  <a:cubicBezTo>
                    <a:pt x="11675" y="5907"/>
                    <a:pt x="11672" y="5893"/>
                    <a:pt x="11669" y="5873"/>
                  </a:cubicBezTo>
                  <a:cubicBezTo>
                    <a:pt x="11669" y="5873"/>
                    <a:pt x="11490" y="3797"/>
                    <a:pt x="10788" y="1679"/>
                  </a:cubicBezTo>
                  <a:lnTo>
                    <a:pt x="5163" y="1679"/>
                  </a:lnTo>
                  <a:lnTo>
                    <a:pt x="4555" y="365"/>
                  </a:lnTo>
                  <a:lnTo>
                    <a:pt x="4409" y="1679"/>
                  </a:lnTo>
                  <a:lnTo>
                    <a:pt x="3255" y="1679"/>
                  </a:lnTo>
                  <a:lnTo>
                    <a:pt x="21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8"/>
            <p:cNvSpPr/>
            <p:nvPr/>
          </p:nvSpPr>
          <p:spPr>
            <a:xfrm>
              <a:off x="14266755" y="-1169903"/>
              <a:ext cx="49400" cy="24219"/>
            </a:xfrm>
            <a:custGeom>
              <a:avLst/>
              <a:gdLst/>
              <a:ahLst/>
              <a:cxnLst/>
              <a:rect l="l" t="t" r="r" b="b"/>
              <a:pathLst>
                <a:path w="2313" h="1134" extrusionOk="0">
                  <a:moveTo>
                    <a:pt x="854" y="0"/>
                  </a:moveTo>
                  <a:cubicBezTo>
                    <a:pt x="568" y="0"/>
                    <a:pt x="335" y="75"/>
                    <a:pt x="206" y="172"/>
                  </a:cubicBezTo>
                  <a:cubicBezTo>
                    <a:pt x="1" y="320"/>
                    <a:pt x="10" y="491"/>
                    <a:pt x="122" y="581"/>
                  </a:cubicBezTo>
                  <a:cubicBezTo>
                    <a:pt x="238" y="677"/>
                    <a:pt x="420" y="711"/>
                    <a:pt x="591" y="753"/>
                  </a:cubicBezTo>
                  <a:cubicBezTo>
                    <a:pt x="765" y="790"/>
                    <a:pt x="939" y="832"/>
                    <a:pt x="1089" y="874"/>
                  </a:cubicBezTo>
                  <a:cubicBezTo>
                    <a:pt x="1239" y="916"/>
                    <a:pt x="1407" y="972"/>
                    <a:pt x="1577" y="1029"/>
                  </a:cubicBezTo>
                  <a:cubicBezTo>
                    <a:pt x="1722" y="1077"/>
                    <a:pt x="1870" y="1133"/>
                    <a:pt x="2006" y="1133"/>
                  </a:cubicBezTo>
                  <a:cubicBezTo>
                    <a:pt x="2027" y="1133"/>
                    <a:pt x="2047" y="1132"/>
                    <a:pt x="2066" y="1129"/>
                  </a:cubicBezTo>
                  <a:cubicBezTo>
                    <a:pt x="2212" y="1113"/>
                    <a:pt x="2313" y="972"/>
                    <a:pt x="2221" y="739"/>
                  </a:cubicBezTo>
                  <a:cubicBezTo>
                    <a:pt x="2137" y="514"/>
                    <a:pt x="1826" y="206"/>
                    <a:pt x="1329" y="67"/>
                  </a:cubicBezTo>
                  <a:cubicBezTo>
                    <a:pt x="1162" y="20"/>
                    <a:pt x="1001" y="0"/>
                    <a:pt x="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8"/>
            <p:cNvSpPr/>
            <p:nvPr/>
          </p:nvSpPr>
          <p:spPr>
            <a:xfrm>
              <a:off x="14163428" y="-1176801"/>
              <a:ext cx="40472" cy="18090"/>
            </a:xfrm>
            <a:custGeom>
              <a:avLst/>
              <a:gdLst/>
              <a:ahLst/>
              <a:cxnLst/>
              <a:rect l="l" t="t" r="r" b="b"/>
              <a:pathLst>
                <a:path w="1895" h="847" extrusionOk="0">
                  <a:moveTo>
                    <a:pt x="1130" y="1"/>
                  </a:moveTo>
                  <a:cubicBezTo>
                    <a:pt x="1040" y="1"/>
                    <a:pt x="944" y="9"/>
                    <a:pt x="844" y="29"/>
                  </a:cubicBezTo>
                  <a:cubicBezTo>
                    <a:pt x="437" y="112"/>
                    <a:pt x="170" y="341"/>
                    <a:pt x="89" y="517"/>
                  </a:cubicBezTo>
                  <a:cubicBezTo>
                    <a:pt x="0" y="697"/>
                    <a:pt x="74" y="817"/>
                    <a:pt x="190" y="838"/>
                  </a:cubicBezTo>
                  <a:cubicBezTo>
                    <a:pt x="215" y="844"/>
                    <a:pt x="242" y="846"/>
                    <a:pt x="270" y="846"/>
                  </a:cubicBezTo>
                  <a:cubicBezTo>
                    <a:pt x="370" y="846"/>
                    <a:pt x="480" y="814"/>
                    <a:pt x="589" y="787"/>
                  </a:cubicBezTo>
                  <a:cubicBezTo>
                    <a:pt x="727" y="750"/>
                    <a:pt x="867" y="717"/>
                    <a:pt x="990" y="693"/>
                  </a:cubicBezTo>
                  <a:cubicBezTo>
                    <a:pt x="1113" y="667"/>
                    <a:pt x="1254" y="643"/>
                    <a:pt x="1397" y="624"/>
                  </a:cubicBezTo>
                  <a:cubicBezTo>
                    <a:pt x="1536" y="601"/>
                    <a:pt x="1683" y="585"/>
                    <a:pt x="1782" y="516"/>
                  </a:cubicBezTo>
                  <a:cubicBezTo>
                    <a:pt x="1880" y="450"/>
                    <a:pt x="1895" y="313"/>
                    <a:pt x="1739" y="181"/>
                  </a:cubicBezTo>
                  <a:cubicBezTo>
                    <a:pt x="1628" y="83"/>
                    <a:pt x="1407" y="1"/>
                    <a:pt x="11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8"/>
            <p:cNvSpPr/>
            <p:nvPr/>
          </p:nvSpPr>
          <p:spPr>
            <a:xfrm>
              <a:off x="14888792" y="982805"/>
              <a:ext cx="223634" cy="284375"/>
            </a:xfrm>
            <a:custGeom>
              <a:avLst/>
              <a:gdLst/>
              <a:ahLst/>
              <a:cxnLst/>
              <a:rect l="l" t="t" r="r" b="b"/>
              <a:pathLst>
                <a:path w="10471" h="13315" extrusionOk="0">
                  <a:moveTo>
                    <a:pt x="5993" y="1"/>
                  </a:moveTo>
                  <a:lnTo>
                    <a:pt x="1666" y="3895"/>
                  </a:lnTo>
                  <a:lnTo>
                    <a:pt x="3564" y="6004"/>
                  </a:lnTo>
                  <a:lnTo>
                    <a:pt x="1488" y="7873"/>
                  </a:lnTo>
                  <a:cubicBezTo>
                    <a:pt x="113" y="9110"/>
                    <a:pt x="0" y="11228"/>
                    <a:pt x="1237" y="12603"/>
                  </a:cubicBezTo>
                  <a:lnTo>
                    <a:pt x="1878" y="13315"/>
                  </a:lnTo>
                  <a:lnTo>
                    <a:pt x="6445" y="9206"/>
                  </a:lnTo>
                  <a:lnTo>
                    <a:pt x="10020" y="5987"/>
                  </a:lnTo>
                  <a:cubicBezTo>
                    <a:pt x="10436" y="5615"/>
                    <a:pt x="10471" y="4976"/>
                    <a:pt x="10097" y="4561"/>
                  </a:cubicBezTo>
                  <a:lnTo>
                    <a:pt x="59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8"/>
            <p:cNvSpPr/>
            <p:nvPr/>
          </p:nvSpPr>
          <p:spPr>
            <a:xfrm>
              <a:off x="14927321" y="1101532"/>
              <a:ext cx="40216" cy="25095"/>
            </a:xfrm>
            <a:custGeom>
              <a:avLst/>
              <a:gdLst/>
              <a:ahLst/>
              <a:cxnLst/>
              <a:rect l="l" t="t" r="r" b="b"/>
              <a:pathLst>
                <a:path w="1883" h="1175" extrusionOk="0">
                  <a:moveTo>
                    <a:pt x="566" y="329"/>
                  </a:moveTo>
                  <a:cubicBezTo>
                    <a:pt x="748" y="329"/>
                    <a:pt x="1060" y="406"/>
                    <a:pt x="1523" y="625"/>
                  </a:cubicBezTo>
                  <a:cubicBezTo>
                    <a:pt x="1191" y="768"/>
                    <a:pt x="903" y="844"/>
                    <a:pt x="699" y="844"/>
                  </a:cubicBezTo>
                  <a:cubicBezTo>
                    <a:pt x="606" y="844"/>
                    <a:pt x="531" y="829"/>
                    <a:pt x="476" y="796"/>
                  </a:cubicBezTo>
                  <a:cubicBezTo>
                    <a:pt x="431" y="771"/>
                    <a:pt x="368" y="717"/>
                    <a:pt x="355" y="559"/>
                  </a:cubicBezTo>
                  <a:cubicBezTo>
                    <a:pt x="346" y="460"/>
                    <a:pt x="362" y="395"/>
                    <a:pt x="404" y="367"/>
                  </a:cubicBezTo>
                  <a:cubicBezTo>
                    <a:pt x="436" y="344"/>
                    <a:pt x="488" y="331"/>
                    <a:pt x="566" y="331"/>
                  </a:cubicBezTo>
                  <a:lnTo>
                    <a:pt x="566" y="329"/>
                  </a:lnTo>
                  <a:close/>
                  <a:moveTo>
                    <a:pt x="571" y="0"/>
                  </a:moveTo>
                  <a:cubicBezTo>
                    <a:pt x="424" y="0"/>
                    <a:pt x="305" y="32"/>
                    <a:pt x="215" y="95"/>
                  </a:cubicBezTo>
                  <a:cubicBezTo>
                    <a:pt x="115" y="166"/>
                    <a:pt x="0" y="308"/>
                    <a:pt x="26" y="588"/>
                  </a:cubicBezTo>
                  <a:cubicBezTo>
                    <a:pt x="52" y="874"/>
                    <a:pt x="194" y="1014"/>
                    <a:pt x="310" y="1081"/>
                  </a:cubicBezTo>
                  <a:cubicBezTo>
                    <a:pt x="421" y="1146"/>
                    <a:pt x="556" y="1175"/>
                    <a:pt x="702" y="1175"/>
                  </a:cubicBezTo>
                  <a:cubicBezTo>
                    <a:pt x="1027" y="1175"/>
                    <a:pt x="1410" y="1038"/>
                    <a:pt x="1716" y="901"/>
                  </a:cubicBezTo>
                  <a:cubicBezTo>
                    <a:pt x="1817" y="855"/>
                    <a:pt x="1883" y="753"/>
                    <a:pt x="1883" y="642"/>
                  </a:cubicBezTo>
                  <a:cubicBezTo>
                    <a:pt x="1881" y="506"/>
                    <a:pt x="1803" y="385"/>
                    <a:pt x="1683" y="329"/>
                  </a:cubicBezTo>
                  <a:cubicBezTo>
                    <a:pt x="1217" y="110"/>
                    <a:pt x="845" y="0"/>
                    <a:pt x="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8"/>
            <p:cNvSpPr/>
            <p:nvPr/>
          </p:nvSpPr>
          <p:spPr>
            <a:xfrm>
              <a:off x="14958589" y="1079405"/>
              <a:ext cx="37717" cy="39298"/>
            </a:xfrm>
            <a:custGeom>
              <a:avLst/>
              <a:gdLst/>
              <a:ahLst/>
              <a:cxnLst/>
              <a:rect l="l" t="t" r="r" b="b"/>
              <a:pathLst>
                <a:path w="1766" h="1840" extrusionOk="0">
                  <a:moveTo>
                    <a:pt x="997" y="331"/>
                  </a:moveTo>
                  <a:cubicBezTo>
                    <a:pt x="1070" y="331"/>
                    <a:pt x="1155" y="378"/>
                    <a:pt x="1248" y="471"/>
                  </a:cubicBezTo>
                  <a:cubicBezTo>
                    <a:pt x="1429" y="652"/>
                    <a:pt x="1404" y="769"/>
                    <a:pt x="1395" y="808"/>
                  </a:cubicBezTo>
                  <a:cubicBezTo>
                    <a:pt x="1347" y="1034"/>
                    <a:pt x="971" y="1296"/>
                    <a:pt x="389" y="1506"/>
                  </a:cubicBezTo>
                  <a:cubicBezTo>
                    <a:pt x="374" y="1500"/>
                    <a:pt x="363" y="1487"/>
                    <a:pt x="360" y="1472"/>
                  </a:cubicBezTo>
                  <a:cubicBezTo>
                    <a:pt x="523" y="828"/>
                    <a:pt x="751" y="393"/>
                    <a:pt x="955" y="337"/>
                  </a:cubicBezTo>
                  <a:cubicBezTo>
                    <a:pt x="968" y="333"/>
                    <a:pt x="983" y="331"/>
                    <a:pt x="997" y="331"/>
                  </a:cubicBezTo>
                  <a:close/>
                  <a:moveTo>
                    <a:pt x="1002" y="0"/>
                  </a:moveTo>
                  <a:cubicBezTo>
                    <a:pt x="957" y="0"/>
                    <a:pt x="912" y="6"/>
                    <a:pt x="866" y="19"/>
                  </a:cubicBezTo>
                  <a:cubicBezTo>
                    <a:pt x="524" y="113"/>
                    <a:pt x="246" y="576"/>
                    <a:pt x="41" y="1391"/>
                  </a:cubicBezTo>
                  <a:cubicBezTo>
                    <a:pt x="0" y="1555"/>
                    <a:pt x="90" y="1733"/>
                    <a:pt x="252" y="1808"/>
                  </a:cubicBezTo>
                  <a:cubicBezTo>
                    <a:pt x="297" y="1828"/>
                    <a:pt x="345" y="1838"/>
                    <a:pt x="395" y="1840"/>
                  </a:cubicBezTo>
                  <a:cubicBezTo>
                    <a:pt x="434" y="1840"/>
                    <a:pt x="471" y="1832"/>
                    <a:pt x="508" y="1819"/>
                  </a:cubicBezTo>
                  <a:cubicBezTo>
                    <a:pt x="1007" y="1634"/>
                    <a:pt x="1621" y="1322"/>
                    <a:pt x="1717" y="879"/>
                  </a:cubicBezTo>
                  <a:cubicBezTo>
                    <a:pt x="1765" y="658"/>
                    <a:pt x="1686" y="444"/>
                    <a:pt x="1482" y="236"/>
                  </a:cubicBezTo>
                  <a:cubicBezTo>
                    <a:pt x="1323" y="79"/>
                    <a:pt x="1163" y="0"/>
                    <a:pt x="10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8"/>
            <p:cNvSpPr/>
            <p:nvPr/>
          </p:nvSpPr>
          <p:spPr>
            <a:xfrm>
              <a:off x="14961280" y="1113043"/>
              <a:ext cx="40472" cy="23942"/>
            </a:xfrm>
            <a:custGeom>
              <a:avLst/>
              <a:gdLst/>
              <a:ahLst/>
              <a:cxnLst/>
              <a:rect l="l" t="t" r="r" b="b"/>
              <a:pathLst>
                <a:path w="1895" h="1121" extrusionOk="0">
                  <a:moveTo>
                    <a:pt x="187" y="1"/>
                  </a:moveTo>
                  <a:cubicBezTo>
                    <a:pt x="153" y="1"/>
                    <a:pt x="117" y="11"/>
                    <a:pt x="87" y="34"/>
                  </a:cubicBezTo>
                  <a:cubicBezTo>
                    <a:pt x="15" y="88"/>
                    <a:pt x="0" y="191"/>
                    <a:pt x="54" y="265"/>
                  </a:cubicBezTo>
                  <a:cubicBezTo>
                    <a:pt x="83" y="302"/>
                    <a:pt x="706" y="1120"/>
                    <a:pt x="1536" y="1120"/>
                  </a:cubicBezTo>
                  <a:cubicBezTo>
                    <a:pt x="1605" y="1120"/>
                    <a:pt x="1674" y="1114"/>
                    <a:pt x="1743" y="1102"/>
                  </a:cubicBezTo>
                  <a:cubicBezTo>
                    <a:pt x="1833" y="1087"/>
                    <a:pt x="1895" y="1002"/>
                    <a:pt x="1878" y="912"/>
                  </a:cubicBezTo>
                  <a:cubicBezTo>
                    <a:pt x="1865" y="832"/>
                    <a:pt x="1795" y="774"/>
                    <a:pt x="1716" y="774"/>
                  </a:cubicBezTo>
                  <a:cubicBezTo>
                    <a:pt x="1707" y="774"/>
                    <a:pt x="1698" y="775"/>
                    <a:pt x="1689" y="777"/>
                  </a:cubicBezTo>
                  <a:cubicBezTo>
                    <a:pt x="1638" y="785"/>
                    <a:pt x="1588" y="789"/>
                    <a:pt x="1538" y="789"/>
                  </a:cubicBezTo>
                  <a:cubicBezTo>
                    <a:pt x="871" y="789"/>
                    <a:pt x="325" y="74"/>
                    <a:pt x="318" y="67"/>
                  </a:cubicBezTo>
                  <a:cubicBezTo>
                    <a:pt x="287" y="23"/>
                    <a:pt x="237" y="1"/>
                    <a:pt x="1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8"/>
            <p:cNvSpPr/>
            <p:nvPr/>
          </p:nvSpPr>
          <p:spPr>
            <a:xfrm>
              <a:off x="14129961" y="1281020"/>
              <a:ext cx="256183" cy="156059"/>
            </a:xfrm>
            <a:custGeom>
              <a:avLst/>
              <a:gdLst/>
              <a:ahLst/>
              <a:cxnLst/>
              <a:rect l="l" t="t" r="r" b="b"/>
              <a:pathLst>
                <a:path w="11995" h="7307" extrusionOk="0">
                  <a:moveTo>
                    <a:pt x="11906" y="0"/>
                  </a:moveTo>
                  <a:lnTo>
                    <a:pt x="6086" y="80"/>
                  </a:lnTo>
                  <a:lnTo>
                    <a:pt x="6124" y="2915"/>
                  </a:lnTo>
                  <a:lnTo>
                    <a:pt x="3330" y="2953"/>
                  </a:lnTo>
                  <a:cubicBezTo>
                    <a:pt x="1479" y="2978"/>
                    <a:pt x="0" y="4499"/>
                    <a:pt x="26" y="6349"/>
                  </a:cubicBezTo>
                  <a:lnTo>
                    <a:pt x="38" y="7306"/>
                  </a:lnTo>
                  <a:lnTo>
                    <a:pt x="6311" y="7221"/>
                  </a:lnTo>
                  <a:lnTo>
                    <a:pt x="10992" y="7158"/>
                  </a:lnTo>
                  <a:cubicBezTo>
                    <a:pt x="11549" y="7150"/>
                    <a:pt x="11995" y="6691"/>
                    <a:pt x="11987" y="6134"/>
                  </a:cubicBezTo>
                  <a:lnTo>
                    <a:pt x="119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8"/>
            <p:cNvSpPr/>
            <p:nvPr/>
          </p:nvSpPr>
          <p:spPr>
            <a:xfrm>
              <a:off x="14227223" y="1315897"/>
              <a:ext cx="35069" cy="34386"/>
            </a:xfrm>
            <a:custGeom>
              <a:avLst/>
              <a:gdLst/>
              <a:ahLst/>
              <a:cxnLst/>
              <a:rect l="l" t="t" r="r" b="b"/>
              <a:pathLst>
                <a:path w="1642" h="1610" extrusionOk="0">
                  <a:moveTo>
                    <a:pt x="603" y="331"/>
                  </a:moveTo>
                  <a:cubicBezTo>
                    <a:pt x="730" y="344"/>
                    <a:pt x="983" y="595"/>
                    <a:pt x="1272" y="1263"/>
                  </a:cubicBezTo>
                  <a:cubicBezTo>
                    <a:pt x="771" y="1101"/>
                    <a:pt x="436" y="894"/>
                    <a:pt x="372" y="701"/>
                  </a:cubicBezTo>
                  <a:cubicBezTo>
                    <a:pt x="355" y="652"/>
                    <a:pt x="343" y="571"/>
                    <a:pt x="438" y="443"/>
                  </a:cubicBezTo>
                  <a:cubicBezTo>
                    <a:pt x="492" y="368"/>
                    <a:pt x="544" y="331"/>
                    <a:pt x="592" y="331"/>
                  </a:cubicBezTo>
                  <a:close/>
                  <a:moveTo>
                    <a:pt x="587" y="0"/>
                  </a:moveTo>
                  <a:cubicBezTo>
                    <a:pt x="470" y="0"/>
                    <a:pt x="315" y="51"/>
                    <a:pt x="170" y="248"/>
                  </a:cubicBezTo>
                  <a:cubicBezTo>
                    <a:pt x="1" y="479"/>
                    <a:pt x="17" y="680"/>
                    <a:pt x="59" y="807"/>
                  </a:cubicBezTo>
                  <a:cubicBezTo>
                    <a:pt x="191" y="1203"/>
                    <a:pt x="771" y="1455"/>
                    <a:pt x="1235" y="1598"/>
                  </a:cubicBezTo>
                  <a:cubicBezTo>
                    <a:pt x="1262" y="1605"/>
                    <a:pt x="1290" y="1610"/>
                    <a:pt x="1319" y="1610"/>
                  </a:cubicBezTo>
                  <a:cubicBezTo>
                    <a:pt x="1400" y="1608"/>
                    <a:pt x="1478" y="1574"/>
                    <a:pt x="1531" y="1512"/>
                  </a:cubicBezTo>
                  <a:cubicBezTo>
                    <a:pt x="1619" y="1411"/>
                    <a:pt x="1642" y="1267"/>
                    <a:pt x="1588" y="1146"/>
                  </a:cubicBezTo>
                  <a:cubicBezTo>
                    <a:pt x="1271" y="421"/>
                    <a:pt x="951" y="36"/>
                    <a:pt x="637" y="3"/>
                  </a:cubicBezTo>
                  <a:cubicBezTo>
                    <a:pt x="622" y="1"/>
                    <a:pt x="605" y="0"/>
                    <a:pt x="5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8"/>
            <p:cNvSpPr/>
            <p:nvPr/>
          </p:nvSpPr>
          <p:spPr>
            <a:xfrm>
              <a:off x="14121973" y="-254307"/>
              <a:ext cx="933579" cy="1540089"/>
            </a:xfrm>
            <a:custGeom>
              <a:avLst/>
              <a:gdLst/>
              <a:ahLst/>
              <a:cxnLst/>
              <a:rect l="l" t="t" r="r" b="b"/>
              <a:pathLst>
                <a:path w="43712" h="72110" extrusionOk="0">
                  <a:moveTo>
                    <a:pt x="2608" y="1"/>
                  </a:moveTo>
                  <a:lnTo>
                    <a:pt x="47" y="36011"/>
                  </a:lnTo>
                  <a:cubicBezTo>
                    <a:pt x="0" y="36682"/>
                    <a:pt x="11" y="37354"/>
                    <a:pt x="82" y="38022"/>
                  </a:cubicBezTo>
                  <a:lnTo>
                    <a:pt x="3555" y="70898"/>
                  </a:lnTo>
                  <a:cubicBezTo>
                    <a:pt x="3629" y="71587"/>
                    <a:pt x="4208" y="72109"/>
                    <a:pt x="4900" y="72109"/>
                  </a:cubicBezTo>
                  <a:lnTo>
                    <a:pt x="12753" y="72109"/>
                  </a:lnTo>
                  <a:cubicBezTo>
                    <a:pt x="13532" y="72109"/>
                    <a:pt x="14149" y="71455"/>
                    <a:pt x="14104" y="70677"/>
                  </a:cubicBezTo>
                  <a:lnTo>
                    <a:pt x="12110" y="36617"/>
                  </a:lnTo>
                  <a:lnTo>
                    <a:pt x="35719" y="62661"/>
                  </a:lnTo>
                  <a:cubicBezTo>
                    <a:pt x="35986" y="62954"/>
                    <a:pt x="36353" y="63105"/>
                    <a:pt x="36722" y="63105"/>
                  </a:cubicBezTo>
                  <a:cubicBezTo>
                    <a:pt x="37020" y="63105"/>
                    <a:pt x="37320" y="63007"/>
                    <a:pt x="37569" y="62807"/>
                  </a:cubicBezTo>
                  <a:lnTo>
                    <a:pt x="43039" y="58410"/>
                  </a:lnTo>
                  <a:cubicBezTo>
                    <a:pt x="43608" y="57953"/>
                    <a:pt x="43712" y="57128"/>
                    <a:pt x="43275" y="56544"/>
                  </a:cubicBezTo>
                  <a:lnTo>
                    <a:pt x="25054" y="32258"/>
                  </a:lnTo>
                  <a:cubicBezTo>
                    <a:pt x="24872" y="32016"/>
                    <a:pt x="24777" y="31719"/>
                    <a:pt x="24783" y="31416"/>
                  </a:cubicBezTo>
                  <a:lnTo>
                    <a:pt x="24959" y="23686"/>
                  </a:lnTo>
                  <a:cubicBezTo>
                    <a:pt x="24961" y="23650"/>
                    <a:pt x="24962" y="23616"/>
                    <a:pt x="24967" y="23580"/>
                  </a:cubicBezTo>
                  <a:lnTo>
                    <a:pt x="25738" y="16044"/>
                  </a:lnTo>
                  <a:cubicBezTo>
                    <a:pt x="26175" y="11780"/>
                    <a:pt x="25608" y="7474"/>
                    <a:pt x="24079" y="3471"/>
                  </a:cubicBezTo>
                  <a:lnTo>
                    <a:pt x="22901" y="385"/>
                  </a:lnTo>
                  <a:lnTo>
                    <a:pt x="26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8"/>
            <p:cNvSpPr/>
            <p:nvPr/>
          </p:nvSpPr>
          <p:spPr>
            <a:xfrm>
              <a:off x="14315109" y="267970"/>
              <a:ext cx="76033" cy="432852"/>
            </a:xfrm>
            <a:custGeom>
              <a:avLst/>
              <a:gdLst/>
              <a:ahLst/>
              <a:cxnLst/>
              <a:rect l="l" t="t" r="r" b="b"/>
              <a:pathLst>
                <a:path w="3560" h="20267" extrusionOk="0">
                  <a:moveTo>
                    <a:pt x="1" y="1"/>
                  </a:moveTo>
                  <a:lnTo>
                    <a:pt x="1" y="10461"/>
                  </a:lnTo>
                  <a:cubicBezTo>
                    <a:pt x="1" y="12336"/>
                    <a:pt x="412" y="14187"/>
                    <a:pt x="1204" y="15886"/>
                  </a:cubicBezTo>
                  <a:lnTo>
                    <a:pt x="3560" y="20267"/>
                  </a:lnTo>
                  <a:lnTo>
                    <a:pt x="3067" y="12163"/>
                  </a:lnTo>
                  <a:cubicBezTo>
                    <a:pt x="3067" y="12163"/>
                    <a:pt x="1700" y="8817"/>
                    <a:pt x="993" y="5147"/>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8"/>
            <p:cNvSpPr/>
            <p:nvPr/>
          </p:nvSpPr>
          <p:spPr>
            <a:xfrm>
              <a:off x="14229444" y="-69757"/>
              <a:ext cx="96515" cy="417176"/>
            </a:xfrm>
            <a:custGeom>
              <a:avLst/>
              <a:gdLst/>
              <a:ahLst/>
              <a:cxnLst/>
              <a:rect l="l" t="t" r="r" b="b"/>
              <a:pathLst>
                <a:path w="4519" h="19533" extrusionOk="0">
                  <a:moveTo>
                    <a:pt x="251" y="1"/>
                  </a:moveTo>
                  <a:cubicBezTo>
                    <a:pt x="209" y="1"/>
                    <a:pt x="167" y="13"/>
                    <a:pt x="130" y="38"/>
                  </a:cubicBezTo>
                  <a:cubicBezTo>
                    <a:pt x="27" y="104"/>
                    <a:pt x="0" y="241"/>
                    <a:pt x="68" y="343"/>
                  </a:cubicBezTo>
                  <a:lnTo>
                    <a:pt x="2953" y="4702"/>
                  </a:lnTo>
                  <a:lnTo>
                    <a:pt x="4070" y="19330"/>
                  </a:lnTo>
                  <a:cubicBezTo>
                    <a:pt x="4078" y="19444"/>
                    <a:pt x="4174" y="19532"/>
                    <a:pt x="4289" y="19532"/>
                  </a:cubicBezTo>
                  <a:lnTo>
                    <a:pt x="4306" y="19532"/>
                  </a:lnTo>
                  <a:cubicBezTo>
                    <a:pt x="4427" y="19523"/>
                    <a:pt x="4519" y="19417"/>
                    <a:pt x="4510" y="19296"/>
                  </a:cubicBezTo>
                  <a:lnTo>
                    <a:pt x="3389" y="4611"/>
                  </a:lnTo>
                  <a:cubicBezTo>
                    <a:pt x="3386" y="4573"/>
                    <a:pt x="3372" y="4537"/>
                    <a:pt x="3353" y="4505"/>
                  </a:cubicBezTo>
                  <a:lnTo>
                    <a:pt x="434" y="100"/>
                  </a:lnTo>
                  <a:cubicBezTo>
                    <a:pt x="392" y="35"/>
                    <a:pt x="322" y="1"/>
                    <a:pt x="2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8"/>
            <p:cNvSpPr/>
            <p:nvPr/>
          </p:nvSpPr>
          <p:spPr>
            <a:xfrm>
              <a:off x="13828264" y="-914980"/>
              <a:ext cx="1033831" cy="949640"/>
            </a:xfrm>
            <a:custGeom>
              <a:avLst/>
              <a:gdLst/>
              <a:ahLst/>
              <a:cxnLst/>
              <a:rect l="l" t="t" r="r" b="b"/>
              <a:pathLst>
                <a:path w="48406" h="44464" extrusionOk="0">
                  <a:moveTo>
                    <a:pt x="22304" y="0"/>
                  </a:moveTo>
                  <a:cubicBezTo>
                    <a:pt x="21047" y="0"/>
                    <a:pt x="19761" y="59"/>
                    <a:pt x="18646" y="344"/>
                  </a:cubicBezTo>
                  <a:cubicBezTo>
                    <a:pt x="17984" y="514"/>
                    <a:pt x="17372" y="842"/>
                    <a:pt x="16806" y="1227"/>
                  </a:cubicBezTo>
                  <a:cubicBezTo>
                    <a:pt x="14230" y="2976"/>
                    <a:pt x="13048" y="5621"/>
                    <a:pt x="12496" y="8566"/>
                  </a:cubicBezTo>
                  <a:cubicBezTo>
                    <a:pt x="12094" y="10710"/>
                    <a:pt x="11691" y="12853"/>
                    <a:pt x="11289" y="14997"/>
                  </a:cubicBezTo>
                  <a:cubicBezTo>
                    <a:pt x="11106" y="15977"/>
                    <a:pt x="10923" y="16959"/>
                    <a:pt x="10738" y="17939"/>
                  </a:cubicBezTo>
                  <a:cubicBezTo>
                    <a:pt x="10686" y="18215"/>
                    <a:pt x="10692" y="18918"/>
                    <a:pt x="10508" y="19146"/>
                  </a:cubicBezTo>
                  <a:lnTo>
                    <a:pt x="248" y="31908"/>
                  </a:lnTo>
                  <a:cubicBezTo>
                    <a:pt x="17" y="32125"/>
                    <a:pt x="0" y="32488"/>
                    <a:pt x="213" y="32724"/>
                  </a:cubicBezTo>
                  <a:lnTo>
                    <a:pt x="3833" y="36764"/>
                  </a:lnTo>
                  <a:cubicBezTo>
                    <a:pt x="3948" y="36892"/>
                    <a:pt x="4107" y="36958"/>
                    <a:pt x="4268" y="36958"/>
                  </a:cubicBezTo>
                  <a:cubicBezTo>
                    <a:pt x="4399" y="36958"/>
                    <a:pt x="4530" y="36914"/>
                    <a:pt x="4639" y="36825"/>
                  </a:cubicBezTo>
                  <a:lnTo>
                    <a:pt x="15992" y="27128"/>
                  </a:lnTo>
                  <a:cubicBezTo>
                    <a:pt x="16105" y="27033"/>
                    <a:pt x="16207" y="26928"/>
                    <a:pt x="16312" y="26825"/>
                  </a:cubicBezTo>
                  <a:lnTo>
                    <a:pt x="16312" y="26825"/>
                  </a:lnTo>
                  <a:lnTo>
                    <a:pt x="16301" y="30932"/>
                  </a:lnTo>
                  <a:lnTo>
                    <a:pt x="15399" y="40149"/>
                  </a:lnTo>
                  <a:lnTo>
                    <a:pt x="19035" y="30986"/>
                  </a:lnTo>
                  <a:lnTo>
                    <a:pt x="28483" y="31164"/>
                  </a:lnTo>
                  <a:cubicBezTo>
                    <a:pt x="28842" y="37603"/>
                    <a:pt x="33449" y="43013"/>
                    <a:pt x="39748" y="44394"/>
                  </a:cubicBezTo>
                  <a:lnTo>
                    <a:pt x="40070" y="44463"/>
                  </a:lnTo>
                  <a:cubicBezTo>
                    <a:pt x="40070" y="44463"/>
                    <a:pt x="40331" y="33664"/>
                    <a:pt x="36091" y="25891"/>
                  </a:cubicBezTo>
                  <a:lnTo>
                    <a:pt x="35548" y="20637"/>
                  </a:lnTo>
                  <a:lnTo>
                    <a:pt x="36572" y="18393"/>
                  </a:lnTo>
                  <a:lnTo>
                    <a:pt x="40215" y="23354"/>
                  </a:lnTo>
                  <a:lnTo>
                    <a:pt x="40864" y="36470"/>
                  </a:lnTo>
                  <a:lnTo>
                    <a:pt x="45690" y="35173"/>
                  </a:lnTo>
                  <a:lnTo>
                    <a:pt x="48282" y="23247"/>
                  </a:lnTo>
                  <a:cubicBezTo>
                    <a:pt x="48406" y="22626"/>
                    <a:pt x="48380" y="21983"/>
                    <a:pt x="48210" y="21374"/>
                  </a:cubicBezTo>
                  <a:cubicBezTo>
                    <a:pt x="48086" y="20766"/>
                    <a:pt x="47829" y="20192"/>
                    <a:pt x="47460" y="19694"/>
                  </a:cubicBezTo>
                  <a:cubicBezTo>
                    <a:pt x="47404" y="19608"/>
                    <a:pt x="47349" y="19524"/>
                    <a:pt x="47293" y="19440"/>
                  </a:cubicBezTo>
                  <a:cubicBezTo>
                    <a:pt x="44055" y="14521"/>
                    <a:pt x="40642" y="9678"/>
                    <a:pt x="37620" y="4634"/>
                  </a:cubicBezTo>
                  <a:cubicBezTo>
                    <a:pt x="36835" y="3324"/>
                    <a:pt x="35881" y="2040"/>
                    <a:pt x="34527" y="1332"/>
                  </a:cubicBezTo>
                  <a:cubicBezTo>
                    <a:pt x="33491" y="790"/>
                    <a:pt x="32322" y="640"/>
                    <a:pt x="31181" y="469"/>
                  </a:cubicBezTo>
                  <a:cubicBezTo>
                    <a:pt x="30207" y="323"/>
                    <a:pt x="29291" y="99"/>
                    <a:pt x="28311" y="81"/>
                  </a:cubicBezTo>
                  <a:cubicBezTo>
                    <a:pt x="27056" y="59"/>
                    <a:pt x="25799" y="41"/>
                    <a:pt x="24544" y="29"/>
                  </a:cubicBezTo>
                  <a:cubicBezTo>
                    <a:pt x="23838" y="22"/>
                    <a:pt x="23077" y="0"/>
                    <a:pt x="223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8"/>
            <p:cNvSpPr/>
            <p:nvPr/>
          </p:nvSpPr>
          <p:spPr>
            <a:xfrm>
              <a:off x="14536693" y="-634855"/>
              <a:ext cx="78617" cy="117424"/>
            </a:xfrm>
            <a:custGeom>
              <a:avLst/>
              <a:gdLst/>
              <a:ahLst/>
              <a:cxnLst/>
              <a:rect l="l" t="t" r="r" b="b"/>
              <a:pathLst>
                <a:path w="3681" h="5498" extrusionOk="0">
                  <a:moveTo>
                    <a:pt x="251" y="0"/>
                  </a:moveTo>
                  <a:cubicBezTo>
                    <a:pt x="211" y="0"/>
                    <a:pt x="171" y="11"/>
                    <a:pt x="135" y="33"/>
                  </a:cubicBezTo>
                  <a:cubicBezTo>
                    <a:pt x="32" y="98"/>
                    <a:pt x="0" y="234"/>
                    <a:pt x="65" y="338"/>
                  </a:cubicBezTo>
                  <a:lnTo>
                    <a:pt x="3216" y="5394"/>
                  </a:lnTo>
                  <a:cubicBezTo>
                    <a:pt x="3256" y="5458"/>
                    <a:pt x="3326" y="5497"/>
                    <a:pt x="3403" y="5497"/>
                  </a:cubicBezTo>
                  <a:lnTo>
                    <a:pt x="3403" y="5497"/>
                  </a:lnTo>
                  <a:cubicBezTo>
                    <a:pt x="3575" y="5497"/>
                    <a:pt x="3681" y="5308"/>
                    <a:pt x="3589" y="5161"/>
                  </a:cubicBezTo>
                  <a:lnTo>
                    <a:pt x="439" y="104"/>
                  </a:lnTo>
                  <a:cubicBezTo>
                    <a:pt x="396" y="37"/>
                    <a:pt x="325" y="0"/>
                    <a:pt x="251" y="0"/>
                  </a:cubicBezTo>
                  <a:close/>
                  <a:moveTo>
                    <a:pt x="3403" y="5497"/>
                  </a:moveTo>
                  <a:cubicBezTo>
                    <a:pt x="3402" y="5497"/>
                    <a:pt x="3402" y="5497"/>
                    <a:pt x="3402" y="5497"/>
                  </a:cubicBezTo>
                  <a:lnTo>
                    <a:pt x="3403" y="5497"/>
                  </a:lnTo>
                  <a:cubicBezTo>
                    <a:pt x="3403" y="5497"/>
                    <a:pt x="3403" y="5497"/>
                    <a:pt x="3403" y="54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8"/>
            <p:cNvSpPr/>
            <p:nvPr/>
          </p:nvSpPr>
          <p:spPr>
            <a:xfrm>
              <a:off x="14171800" y="-629964"/>
              <a:ext cx="23173" cy="292683"/>
            </a:xfrm>
            <a:custGeom>
              <a:avLst/>
              <a:gdLst/>
              <a:ahLst/>
              <a:cxnLst/>
              <a:rect l="l" t="t" r="r" b="b"/>
              <a:pathLst>
                <a:path w="1085" h="13704" extrusionOk="0">
                  <a:moveTo>
                    <a:pt x="857" y="0"/>
                  </a:moveTo>
                  <a:cubicBezTo>
                    <a:pt x="739" y="0"/>
                    <a:pt x="641" y="94"/>
                    <a:pt x="637" y="214"/>
                  </a:cubicBezTo>
                  <a:lnTo>
                    <a:pt x="6" y="13472"/>
                  </a:lnTo>
                  <a:cubicBezTo>
                    <a:pt x="0" y="13594"/>
                    <a:pt x="93" y="13697"/>
                    <a:pt x="215" y="13703"/>
                  </a:cubicBezTo>
                  <a:lnTo>
                    <a:pt x="225" y="13703"/>
                  </a:lnTo>
                  <a:cubicBezTo>
                    <a:pt x="343" y="13703"/>
                    <a:pt x="440" y="13610"/>
                    <a:pt x="446" y="13493"/>
                  </a:cubicBezTo>
                  <a:lnTo>
                    <a:pt x="1077" y="235"/>
                  </a:lnTo>
                  <a:cubicBezTo>
                    <a:pt x="1084" y="112"/>
                    <a:pt x="990" y="7"/>
                    <a:pt x="868" y="1"/>
                  </a:cubicBezTo>
                  <a:cubicBezTo>
                    <a:pt x="864" y="0"/>
                    <a:pt x="861" y="0"/>
                    <a:pt x="8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8"/>
            <p:cNvSpPr/>
            <p:nvPr/>
          </p:nvSpPr>
          <p:spPr>
            <a:xfrm>
              <a:off x="14234804" y="-914958"/>
              <a:ext cx="201807" cy="665585"/>
            </a:xfrm>
            <a:custGeom>
              <a:avLst/>
              <a:gdLst/>
              <a:ahLst/>
              <a:cxnLst/>
              <a:rect l="l" t="t" r="r" b="b"/>
              <a:pathLst>
                <a:path w="9449" h="31164" extrusionOk="0">
                  <a:moveTo>
                    <a:pt x="827" y="1"/>
                  </a:moveTo>
                  <a:lnTo>
                    <a:pt x="0" y="30983"/>
                  </a:lnTo>
                  <a:lnTo>
                    <a:pt x="9448" y="31163"/>
                  </a:lnTo>
                  <a:lnTo>
                    <a:pt x="85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8"/>
            <p:cNvSpPr/>
            <p:nvPr/>
          </p:nvSpPr>
          <p:spPr>
            <a:xfrm>
              <a:off x="14416450" y="-914958"/>
              <a:ext cx="100338" cy="510765"/>
            </a:xfrm>
            <a:custGeom>
              <a:avLst/>
              <a:gdLst/>
              <a:ahLst/>
              <a:cxnLst/>
              <a:rect l="l" t="t" r="r" b="b"/>
              <a:pathLst>
                <a:path w="4698" h="23915" extrusionOk="0">
                  <a:moveTo>
                    <a:pt x="1" y="1"/>
                  </a:moveTo>
                  <a:lnTo>
                    <a:pt x="724" y="23914"/>
                  </a:lnTo>
                  <a:lnTo>
                    <a:pt x="4470" y="8864"/>
                  </a:lnTo>
                  <a:cubicBezTo>
                    <a:pt x="4698" y="7946"/>
                    <a:pt x="4470" y="6974"/>
                    <a:pt x="3857" y="6253"/>
                  </a:cubicBezTo>
                  <a:lnTo>
                    <a:pt x="2629" y="4810"/>
                  </a:lnTo>
                  <a:lnTo>
                    <a:pt x="3947" y="957"/>
                  </a:lnTo>
                  <a:cubicBezTo>
                    <a:pt x="4108" y="489"/>
                    <a:pt x="3760" y="1"/>
                    <a:pt x="3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8"/>
            <p:cNvSpPr/>
            <p:nvPr/>
          </p:nvSpPr>
          <p:spPr>
            <a:xfrm>
              <a:off x="14162808" y="-914958"/>
              <a:ext cx="100359" cy="510765"/>
            </a:xfrm>
            <a:custGeom>
              <a:avLst/>
              <a:gdLst/>
              <a:ahLst/>
              <a:cxnLst/>
              <a:rect l="l" t="t" r="r" b="b"/>
              <a:pathLst>
                <a:path w="4699" h="23915" extrusionOk="0">
                  <a:moveTo>
                    <a:pt x="1436" y="1"/>
                  </a:moveTo>
                  <a:cubicBezTo>
                    <a:pt x="939" y="1"/>
                    <a:pt x="591" y="489"/>
                    <a:pt x="752" y="957"/>
                  </a:cubicBezTo>
                  <a:lnTo>
                    <a:pt x="2070" y="4810"/>
                  </a:lnTo>
                  <a:lnTo>
                    <a:pt x="842" y="6253"/>
                  </a:lnTo>
                  <a:cubicBezTo>
                    <a:pt x="229" y="6974"/>
                    <a:pt x="1" y="7946"/>
                    <a:pt x="229" y="8864"/>
                  </a:cubicBezTo>
                  <a:lnTo>
                    <a:pt x="3560" y="23914"/>
                  </a:lnTo>
                  <a:lnTo>
                    <a:pt x="46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8"/>
            <p:cNvSpPr/>
            <p:nvPr/>
          </p:nvSpPr>
          <p:spPr>
            <a:xfrm>
              <a:off x="14452651" y="-376685"/>
              <a:ext cx="34706" cy="34685"/>
            </a:xfrm>
            <a:custGeom>
              <a:avLst/>
              <a:gdLst/>
              <a:ahLst/>
              <a:cxnLst/>
              <a:rect l="l" t="t" r="r" b="b"/>
              <a:pathLst>
                <a:path w="1625" h="1624" extrusionOk="0">
                  <a:moveTo>
                    <a:pt x="813" y="1"/>
                  </a:moveTo>
                  <a:cubicBezTo>
                    <a:pt x="365" y="1"/>
                    <a:pt x="1" y="364"/>
                    <a:pt x="1" y="811"/>
                  </a:cubicBezTo>
                  <a:cubicBezTo>
                    <a:pt x="1" y="1260"/>
                    <a:pt x="365" y="1624"/>
                    <a:pt x="813" y="1624"/>
                  </a:cubicBezTo>
                  <a:cubicBezTo>
                    <a:pt x="1262" y="1624"/>
                    <a:pt x="1625" y="1260"/>
                    <a:pt x="1625" y="811"/>
                  </a:cubicBezTo>
                  <a:cubicBezTo>
                    <a:pt x="1625" y="364"/>
                    <a:pt x="1262" y="1"/>
                    <a:pt x="8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8"/>
            <p:cNvSpPr/>
            <p:nvPr/>
          </p:nvSpPr>
          <p:spPr>
            <a:xfrm>
              <a:off x="14482530" y="83078"/>
              <a:ext cx="520418" cy="592521"/>
            </a:xfrm>
            <a:custGeom>
              <a:avLst/>
              <a:gdLst/>
              <a:ahLst/>
              <a:cxnLst/>
              <a:rect l="l" t="t" r="r" b="b"/>
              <a:pathLst>
                <a:path w="24367" h="27743" extrusionOk="0">
                  <a:moveTo>
                    <a:pt x="5282" y="1"/>
                  </a:moveTo>
                  <a:lnTo>
                    <a:pt x="1" y="24503"/>
                  </a:lnTo>
                  <a:lnTo>
                    <a:pt x="21981" y="27742"/>
                  </a:lnTo>
                  <a:lnTo>
                    <a:pt x="24366" y="3477"/>
                  </a:lnTo>
                  <a:lnTo>
                    <a:pt x="528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8"/>
            <p:cNvSpPr/>
            <p:nvPr/>
          </p:nvSpPr>
          <p:spPr>
            <a:xfrm>
              <a:off x="14389134" y="64838"/>
              <a:ext cx="206207" cy="541562"/>
            </a:xfrm>
            <a:custGeom>
              <a:avLst/>
              <a:gdLst/>
              <a:ahLst/>
              <a:cxnLst/>
              <a:rect l="l" t="t" r="r" b="b"/>
              <a:pathLst>
                <a:path w="9655" h="25357" extrusionOk="0">
                  <a:moveTo>
                    <a:pt x="5635" y="0"/>
                  </a:moveTo>
                  <a:lnTo>
                    <a:pt x="1" y="24531"/>
                  </a:lnTo>
                  <a:lnTo>
                    <a:pt x="4374" y="25357"/>
                  </a:lnTo>
                  <a:lnTo>
                    <a:pt x="9655" y="855"/>
                  </a:lnTo>
                  <a:lnTo>
                    <a:pt x="56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8"/>
            <p:cNvSpPr/>
            <p:nvPr/>
          </p:nvSpPr>
          <p:spPr>
            <a:xfrm>
              <a:off x="14676029" y="-94147"/>
              <a:ext cx="211268" cy="290483"/>
            </a:xfrm>
            <a:custGeom>
              <a:avLst/>
              <a:gdLst/>
              <a:ahLst/>
              <a:cxnLst/>
              <a:rect l="l" t="t" r="r" b="b"/>
              <a:pathLst>
                <a:path w="9892" h="13601" extrusionOk="0">
                  <a:moveTo>
                    <a:pt x="5095" y="0"/>
                  </a:moveTo>
                  <a:cubicBezTo>
                    <a:pt x="3604" y="0"/>
                    <a:pt x="2262" y="1038"/>
                    <a:pt x="1937" y="2558"/>
                  </a:cubicBezTo>
                  <a:lnTo>
                    <a:pt x="24" y="11763"/>
                  </a:lnTo>
                  <a:cubicBezTo>
                    <a:pt x="0" y="11882"/>
                    <a:pt x="77" y="11999"/>
                    <a:pt x="195" y="12023"/>
                  </a:cubicBezTo>
                  <a:cubicBezTo>
                    <a:pt x="211" y="12026"/>
                    <a:pt x="226" y="12028"/>
                    <a:pt x="241" y="12028"/>
                  </a:cubicBezTo>
                  <a:cubicBezTo>
                    <a:pt x="343" y="12028"/>
                    <a:pt x="434" y="11956"/>
                    <a:pt x="457" y="11852"/>
                  </a:cubicBezTo>
                  <a:lnTo>
                    <a:pt x="2369" y="2648"/>
                  </a:lnTo>
                  <a:cubicBezTo>
                    <a:pt x="2650" y="1336"/>
                    <a:pt x="3810" y="441"/>
                    <a:pt x="5096" y="441"/>
                  </a:cubicBezTo>
                  <a:cubicBezTo>
                    <a:pt x="5302" y="441"/>
                    <a:pt x="5512" y="464"/>
                    <a:pt x="5721" y="512"/>
                  </a:cubicBezTo>
                  <a:lnTo>
                    <a:pt x="7632" y="949"/>
                  </a:lnTo>
                  <a:cubicBezTo>
                    <a:pt x="8709" y="1195"/>
                    <a:pt x="9429" y="2211"/>
                    <a:pt x="9303" y="3309"/>
                  </a:cubicBezTo>
                  <a:lnTo>
                    <a:pt x="8206" y="13356"/>
                  </a:lnTo>
                  <a:cubicBezTo>
                    <a:pt x="8192" y="13478"/>
                    <a:pt x="8279" y="13586"/>
                    <a:pt x="8399" y="13599"/>
                  </a:cubicBezTo>
                  <a:cubicBezTo>
                    <a:pt x="8408" y="13599"/>
                    <a:pt x="8416" y="13601"/>
                    <a:pt x="8425" y="13601"/>
                  </a:cubicBezTo>
                  <a:cubicBezTo>
                    <a:pt x="8536" y="13601"/>
                    <a:pt x="8631" y="13515"/>
                    <a:pt x="8643" y="13404"/>
                  </a:cubicBezTo>
                  <a:lnTo>
                    <a:pt x="9740" y="3358"/>
                  </a:lnTo>
                  <a:cubicBezTo>
                    <a:pt x="9892" y="2037"/>
                    <a:pt x="9025" y="815"/>
                    <a:pt x="7730" y="521"/>
                  </a:cubicBezTo>
                  <a:lnTo>
                    <a:pt x="5819" y="83"/>
                  </a:lnTo>
                  <a:cubicBezTo>
                    <a:pt x="5576" y="27"/>
                    <a:pt x="5333" y="0"/>
                    <a:pt x="50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8"/>
            <p:cNvSpPr/>
            <p:nvPr/>
          </p:nvSpPr>
          <p:spPr>
            <a:xfrm>
              <a:off x="14451412" y="505273"/>
              <a:ext cx="37803" cy="102217"/>
            </a:xfrm>
            <a:custGeom>
              <a:avLst/>
              <a:gdLst/>
              <a:ahLst/>
              <a:cxnLst/>
              <a:rect l="l" t="t" r="r" b="b"/>
              <a:pathLst>
                <a:path w="1770" h="4786" extrusionOk="0">
                  <a:moveTo>
                    <a:pt x="244" y="0"/>
                  </a:moveTo>
                  <a:cubicBezTo>
                    <a:pt x="224" y="0"/>
                    <a:pt x="204" y="3"/>
                    <a:pt x="183" y="9"/>
                  </a:cubicBezTo>
                  <a:cubicBezTo>
                    <a:pt x="66" y="43"/>
                    <a:pt x="0" y="167"/>
                    <a:pt x="35" y="284"/>
                  </a:cubicBezTo>
                  <a:lnTo>
                    <a:pt x="1314" y="4627"/>
                  </a:lnTo>
                  <a:cubicBezTo>
                    <a:pt x="1341" y="4721"/>
                    <a:pt x="1426" y="4784"/>
                    <a:pt x="1524" y="4786"/>
                  </a:cubicBezTo>
                  <a:cubicBezTo>
                    <a:pt x="1545" y="4784"/>
                    <a:pt x="1566" y="4781"/>
                    <a:pt x="1587" y="4777"/>
                  </a:cubicBezTo>
                  <a:cubicBezTo>
                    <a:pt x="1704" y="4742"/>
                    <a:pt x="1770" y="4619"/>
                    <a:pt x="1735" y="4502"/>
                  </a:cubicBezTo>
                  <a:lnTo>
                    <a:pt x="456" y="159"/>
                  </a:lnTo>
                  <a:cubicBezTo>
                    <a:pt x="428" y="62"/>
                    <a:pt x="340" y="0"/>
                    <a:pt x="2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8"/>
            <p:cNvSpPr/>
            <p:nvPr/>
          </p:nvSpPr>
          <p:spPr>
            <a:xfrm>
              <a:off x="14387639" y="74855"/>
              <a:ext cx="166952" cy="514673"/>
            </a:xfrm>
            <a:custGeom>
              <a:avLst/>
              <a:gdLst/>
              <a:ahLst/>
              <a:cxnLst/>
              <a:rect l="l" t="t" r="r" b="b"/>
              <a:pathLst>
                <a:path w="7817" h="24098" extrusionOk="0">
                  <a:moveTo>
                    <a:pt x="7576" y="1"/>
                  </a:moveTo>
                  <a:cubicBezTo>
                    <a:pt x="7474" y="1"/>
                    <a:pt x="7381" y="72"/>
                    <a:pt x="7360" y="177"/>
                  </a:cubicBezTo>
                  <a:lnTo>
                    <a:pt x="3027" y="20275"/>
                  </a:lnTo>
                  <a:lnTo>
                    <a:pt x="120" y="23736"/>
                  </a:lnTo>
                  <a:cubicBezTo>
                    <a:pt x="0" y="23879"/>
                    <a:pt x="102" y="24098"/>
                    <a:pt x="290" y="24098"/>
                  </a:cubicBezTo>
                  <a:cubicBezTo>
                    <a:pt x="354" y="24098"/>
                    <a:pt x="416" y="24068"/>
                    <a:pt x="458" y="24018"/>
                  </a:cubicBezTo>
                  <a:lnTo>
                    <a:pt x="3435" y="20473"/>
                  </a:lnTo>
                  <a:lnTo>
                    <a:pt x="7790" y="270"/>
                  </a:lnTo>
                  <a:cubicBezTo>
                    <a:pt x="7817" y="151"/>
                    <a:pt x="7742" y="33"/>
                    <a:pt x="7622" y="6"/>
                  </a:cubicBezTo>
                  <a:cubicBezTo>
                    <a:pt x="7606" y="2"/>
                    <a:pt x="7591" y="1"/>
                    <a:pt x="75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8"/>
            <p:cNvSpPr/>
            <p:nvPr/>
          </p:nvSpPr>
          <p:spPr>
            <a:xfrm>
              <a:off x="14652322" y="242255"/>
              <a:ext cx="206655" cy="119431"/>
            </a:xfrm>
            <a:custGeom>
              <a:avLst/>
              <a:gdLst/>
              <a:ahLst/>
              <a:cxnLst/>
              <a:rect l="l" t="t" r="r" b="b"/>
              <a:pathLst>
                <a:path w="9676" h="5592" extrusionOk="0">
                  <a:moveTo>
                    <a:pt x="678" y="1"/>
                  </a:moveTo>
                  <a:lnTo>
                    <a:pt x="1" y="4051"/>
                  </a:lnTo>
                  <a:lnTo>
                    <a:pt x="9272" y="5591"/>
                  </a:lnTo>
                  <a:lnTo>
                    <a:pt x="9676" y="1618"/>
                  </a:lnTo>
                  <a:lnTo>
                    <a:pt x="67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14717612" y="34660"/>
              <a:ext cx="441972" cy="484239"/>
            </a:xfrm>
            <a:custGeom>
              <a:avLst/>
              <a:gdLst/>
              <a:ahLst/>
              <a:cxnLst/>
              <a:rect l="l" t="t" r="r" b="b"/>
              <a:pathLst>
                <a:path w="20694" h="22673" extrusionOk="0">
                  <a:moveTo>
                    <a:pt x="14610" y="1"/>
                  </a:moveTo>
                  <a:lnTo>
                    <a:pt x="0" y="3655"/>
                  </a:lnTo>
                  <a:lnTo>
                    <a:pt x="4114" y="22673"/>
                  </a:lnTo>
                  <a:lnTo>
                    <a:pt x="20694" y="17923"/>
                  </a:lnTo>
                  <a:lnTo>
                    <a:pt x="146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8"/>
            <p:cNvSpPr/>
            <p:nvPr/>
          </p:nvSpPr>
          <p:spPr>
            <a:xfrm>
              <a:off x="14651041" y="112701"/>
              <a:ext cx="154436" cy="423626"/>
            </a:xfrm>
            <a:custGeom>
              <a:avLst/>
              <a:gdLst/>
              <a:ahLst/>
              <a:cxnLst/>
              <a:rect l="l" t="t" r="r" b="b"/>
              <a:pathLst>
                <a:path w="7231" h="19835" extrusionOk="0">
                  <a:moveTo>
                    <a:pt x="3117" y="1"/>
                  </a:moveTo>
                  <a:lnTo>
                    <a:pt x="1" y="685"/>
                  </a:lnTo>
                  <a:lnTo>
                    <a:pt x="3874" y="19834"/>
                  </a:lnTo>
                  <a:lnTo>
                    <a:pt x="7231" y="19019"/>
                  </a:lnTo>
                  <a:lnTo>
                    <a:pt x="31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8"/>
            <p:cNvSpPr/>
            <p:nvPr/>
          </p:nvSpPr>
          <p:spPr>
            <a:xfrm>
              <a:off x="14757145" y="-85433"/>
              <a:ext cx="184806" cy="228354"/>
            </a:xfrm>
            <a:custGeom>
              <a:avLst/>
              <a:gdLst/>
              <a:ahLst/>
              <a:cxnLst/>
              <a:rect l="l" t="t" r="r" b="b"/>
              <a:pathLst>
                <a:path w="8653" h="10692" extrusionOk="0">
                  <a:moveTo>
                    <a:pt x="4200" y="1"/>
                  </a:moveTo>
                  <a:cubicBezTo>
                    <a:pt x="4063" y="1"/>
                    <a:pt x="3925" y="14"/>
                    <a:pt x="3786" y="42"/>
                  </a:cubicBezTo>
                  <a:lnTo>
                    <a:pt x="2296" y="346"/>
                  </a:lnTo>
                  <a:cubicBezTo>
                    <a:pt x="896" y="629"/>
                    <a:pt x="0" y="2003"/>
                    <a:pt x="305" y="3399"/>
                  </a:cubicBezTo>
                  <a:lnTo>
                    <a:pt x="1899" y="10521"/>
                  </a:lnTo>
                  <a:cubicBezTo>
                    <a:pt x="1923" y="10621"/>
                    <a:pt x="2012" y="10692"/>
                    <a:pt x="2115" y="10692"/>
                  </a:cubicBezTo>
                  <a:cubicBezTo>
                    <a:pt x="2130" y="10692"/>
                    <a:pt x="2147" y="10690"/>
                    <a:pt x="2163" y="10687"/>
                  </a:cubicBezTo>
                  <a:cubicBezTo>
                    <a:pt x="2282" y="10660"/>
                    <a:pt x="2356" y="10542"/>
                    <a:pt x="2330" y="10425"/>
                  </a:cubicBezTo>
                  <a:lnTo>
                    <a:pt x="736" y="3303"/>
                  </a:lnTo>
                  <a:cubicBezTo>
                    <a:pt x="484" y="2149"/>
                    <a:pt x="1225" y="1012"/>
                    <a:pt x="2383" y="778"/>
                  </a:cubicBezTo>
                  <a:lnTo>
                    <a:pt x="3875" y="475"/>
                  </a:lnTo>
                  <a:cubicBezTo>
                    <a:pt x="3984" y="452"/>
                    <a:pt x="4094" y="442"/>
                    <a:pt x="4202" y="442"/>
                  </a:cubicBezTo>
                  <a:cubicBezTo>
                    <a:pt x="4898" y="442"/>
                    <a:pt x="5535" y="889"/>
                    <a:pt x="5754" y="1575"/>
                  </a:cubicBezTo>
                  <a:lnTo>
                    <a:pt x="8197" y="9031"/>
                  </a:lnTo>
                  <a:cubicBezTo>
                    <a:pt x="8227" y="9124"/>
                    <a:pt x="8313" y="9183"/>
                    <a:pt x="8406" y="9183"/>
                  </a:cubicBezTo>
                  <a:cubicBezTo>
                    <a:pt x="8429" y="9183"/>
                    <a:pt x="8452" y="9180"/>
                    <a:pt x="8474" y="9173"/>
                  </a:cubicBezTo>
                  <a:cubicBezTo>
                    <a:pt x="8590" y="9135"/>
                    <a:pt x="8653" y="9010"/>
                    <a:pt x="8615" y="8895"/>
                  </a:cubicBezTo>
                  <a:lnTo>
                    <a:pt x="6173" y="1440"/>
                  </a:lnTo>
                  <a:cubicBezTo>
                    <a:pt x="5892" y="569"/>
                    <a:pt x="5084" y="1"/>
                    <a:pt x="42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8"/>
            <p:cNvSpPr/>
            <p:nvPr/>
          </p:nvSpPr>
          <p:spPr>
            <a:xfrm>
              <a:off x="14751015" y="454292"/>
              <a:ext cx="60484" cy="66272"/>
            </a:xfrm>
            <a:custGeom>
              <a:avLst/>
              <a:gdLst/>
              <a:ahLst/>
              <a:cxnLst/>
              <a:rect l="l" t="t" r="r" b="b"/>
              <a:pathLst>
                <a:path w="2832" h="3103" extrusionOk="0">
                  <a:moveTo>
                    <a:pt x="246" y="1"/>
                  </a:moveTo>
                  <a:cubicBezTo>
                    <a:pt x="195" y="1"/>
                    <a:pt x="144" y="18"/>
                    <a:pt x="103" y="54"/>
                  </a:cubicBezTo>
                  <a:cubicBezTo>
                    <a:pt x="11" y="134"/>
                    <a:pt x="1" y="272"/>
                    <a:pt x="80" y="365"/>
                  </a:cubicBezTo>
                  <a:lnTo>
                    <a:pt x="2375" y="3026"/>
                  </a:lnTo>
                  <a:cubicBezTo>
                    <a:pt x="2417" y="3076"/>
                    <a:pt x="2477" y="3103"/>
                    <a:pt x="2542" y="3103"/>
                  </a:cubicBezTo>
                  <a:cubicBezTo>
                    <a:pt x="2731" y="3103"/>
                    <a:pt x="2832" y="2882"/>
                    <a:pt x="2709" y="2740"/>
                  </a:cubicBezTo>
                  <a:lnTo>
                    <a:pt x="413" y="77"/>
                  </a:lnTo>
                  <a:cubicBezTo>
                    <a:pt x="370" y="26"/>
                    <a:pt x="308" y="1"/>
                    <a:pt x="2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8"/>
            <p:cNvSpPr/>
            <p:nvPr/>
          </p:nvSpPr>
          <p:spPr>
            <a:xfrm>
              <a:off x="14678934" y="120325"/>
              <a:ext cx="82205" cy="416450"/>
            </a:xfrm>
            <a:custGeom>
              <a:avLst/>
              <a:gdLst/>
              <a:ahLst/>
              <a:cxnLst/>
              <a:rect l="l" t="t" r="r" b="b"/>
              <a:pathLst>
                <a:path w="3849" h="19499" extrusionOk="0">
                  <a:moveTo>
                    <a:pt x="240" y="0"/>
                  </a:moveTo>
                  <a:cubicBezTo>
                    <a:pt x="225" y="0"/>
                    <a:pt x="209" y="2"/>
                    <a:pt x="193" y="5"/>
                  </a:cubicBezTo>
                  <a:cubicBezTo>
                    <a:pt x="76" y="31"/>
                    <a:pt x="1" y="147"/>
                    <a:pt x="25" y="264"/>
                  </a:cubicBezTo>
                  <a:lnTo>
                    <a:pt x="3395" y="15850"/>
                  </a:lnTo>
                  <a:lnTo>
                    <a:pt x="2452" y="19219"/>
                  </a:lnTo>
                  <a:cubicBezTo>
                    <a:pt x="2419" y="19336"/>
                    <a:pt x="2487" y="19456"/>
                    <a:pt x="2604" y="19489"/>
                  </a:cubicBezTo>
                  <a:cubicBezTo>
                    <a:pt x="2623" y="19495"/>
                    <a:pt x="2644" y="19498"/>
                    <a:pt x="2664" y="19498"/>
                  </a:cubicBezTo>
                  <a:cubicBezTo>
                    <a:pt x="2763" y="19498"/>
                    <a:pt x="2850" y="19432"/>
                    <a:pt x="2876" y="19336"/>
                  </a:cubicBezTo>
                  <a:lnTo>
                    <a:pt x="3848" y="15865"/>
                  </a:lnTo>
                  <a:lnTo>
                    <a:pt x="454" y="172"/>
                  </a:lnTo>
                  <a:cubicBezTo>
                    <a:pt x="431" y="69"/>
                    <a:pt x="341" y="0"/>
                    <a:pt x="2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8"/>
            <p:cNvSpPr/>
            <p:nvPr/>
          </p:nvSpPr>
          <p:spPr>
            <a:xfrm>
              <a:off x="14819124" y="165261"/>
              <a:ext cx="168041" cy="102922"/>
            </a:xfrm>
            <a:custGeom>
              <a:avLst/>
              <a:gdLst/>
              <a:ahLst/>
              <a:cxnLst/>
              <a:rect l="l" t="t" r="r" b="b"/>
              <a:pathLst>
                <a:path w="7868" h="4819" extrusionOk="0">
                  <a:moveTo>
                    <a:pt x="6881" y="0"/>
                  </a:moveTo>
                  <a:lnTo>
                    <a:pt x="0" y="1738"/>
                  </a:lnTo>
                  <a:lnTo>
                    <a:pt x="818" y="4819"/>
                  </a:lnTo>
                  <a:lnTo>
                    <a:pt x="7868" y="2939"/>
                  </a:lnTo>
                  <a:lnTo>
                    <a:pt x="68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8"/>
            <p:cNvSpPr/>
            <p:nvPr/>
          </p:nvSpPr>
          <p:spPr>
            <a:xfrm>
              <a:off x="14696297" y="-170500"/>
              <a:ext cx="157426" cy="181261"/>
            </a:xfrm>
            <a:custGeom>
              <a:avLst/>
              <a:gdLst/>
              <a:ahLst/>
              <a:cxnLst/>
              <a:rect l="l" t="t" r="r" b="b"/>
              <a:pathLst>
                <a:path w="7371" h="8487" extrusionOk="0">
                  <a:moveTo>
                    <a:pt x="5063" y="1"/>
                  </a:moveTo>
                  <a:cubicBezTo>
                    <a:pt x="5063" y="1"/>
                    <a:pt x="3365" y="1118"/>
                    <a:pt x="1407" y="1118"/>
                  </a:cubicBezTo>
                  <a:cubicBezTo>
                    <a:pt x="1008" y="1118"/>
                    <a:pt x="598" y="1072"/>
                    <a:pt x="189" y="960"/>
                  </a:cubicBezTo>
                  <a:lnTo>
                    <a:pt x="0" y="6177"/>
                  </a:lnTo>
                  <a:cubicBezTo>
                    <a:pt x="102" y="6792"/>
                    <a:pt x="488" y="7293"/>
                    <a:pt x="1027" y="7516"/>
                  </a:cubicBezTo>
                  <a:lnTo>
                    <a:pt x="3049" y="8346"/>
                  </a:lnTo>
                  <a:cubicBezTo>
                    <a:pt x="3279" y="8441"/>
                    <a:pt x="3523" y="8487"/>
                    <a:pt x="3767" y="8487"/>
                  </a:cubicBezTo>
                  <a:cubicBezTo>
                    <a:pt x="4269" y="8487"/>
                    <a:pt x="4777" y="8292"/>
                    <a:pt x="5187" y="7921"/>
                  </a:cubicBezTo>
                  <a:lnTo>
                    <a:pt x="6584" y="6660"/>
                  </a:lnTo>
                  <a:cubicBezTo>
                    <a:pt x="7107" y="6184"/>
                    <a:pt x="7371" y="5488"/>
                    <a:pt x="7297" y="4785"/>
                  </a:cubicBezTo>
                  <a:lnTo>
                    <a:pt x="7135" y="3323"/>
                  </a:lnTo>
                  <a:cubicBezTo>
                    <a:pt x="7092" y="2946"/>
                    <a:pt x="6801" y="2700"/>
                    <a:pt x="6474" y="2700"/>
                  </a:cubicBezTo>
                  <a:cubicBezTo>
                    <a:pt x="6363" y="2700"/>
                    <a:pt x="6249" y="2728"/>
                    <a:pt x="6138" y="2788"/>
                  </a:cubicBezTo>
                  <a:cubicBezTo>
                    <a:pt x="6009" y="2861"/>
                    <a:pt x="5910" y="2976"/>
                    <a:pt x="5861" y="3116"/>
                  </a:cubicBezTo>
                  <a:lnTo>
                    <a:pt x="5646" y="3697"/>
                  </a:lnTo>
                  <a:lnTo>
                    <a:pt x="50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 name="Google Shape;1431;p48"/>
          <p:cNvGrpSpPr/>
          <p:nvPr/>
        </p:nvGrpSpPr>
        <p:grpSpPr>
          <a:xfrm>
            <a:off x="-137327" y="1342006"/>
            <a:ext cx="2174296" cy="3691028"/>
            <a:chOff x="9057042" y="-1496480"/>
            <a:chExt cx="1724127" cy="2926832"/>
          </a:xfrm>
        </p:grpSpPr>
        <p:sp>
          <p:nvSpPr>
            <p:cNvPr id="1432" name="Google Shape;1432;p48"/>
            <p:cNvSpPr/>
            <p:nvPr/>
          </p:nvSpPr>
          <p:spPr>
            <a:xfrm>
              <a:off x="10243002" y="-44533"/>
              <a:ext cx="195827" cy="176904"/>
            </a:xfrm>
            <a:custGeom>
              <a:avLst/>
              <a:gdLst/>
              <a:ahLst/>
              <a:cxnLst/>
              <a:rect l="l" t="t" r="r" b="b"/>
              <a:pathLst>
                <a:path w="9169" h="8283" extrusionOk="0">
                  <a:moveTo>
                    <a:pt x="6525" y="1"/>
                  </a:moveTo>
                  <a:lnTo>
                    <a:pt x="922" y="2088"/>
                  </a:lnTo>
                  <a:lnTo>
                    <a:pt x="1922" y="4428"/>
                  </a:lnTo>
                  <a:lnTo>
                    <a:pt x="1362" y="3996"/>
                  </a:lnTo>
                  <a:cubicBezTo>
                    <a:pt x="1238" y="3898"/>
                    <a:pt x="1086" y="3846"/>
                    <a:pt x="929" y="3846"/>
                  </a:cubicBezTo>
                  <a:cubicBezTo>
                    <a:pt x="917" y="3846"/>
                    <a:pt x="905" y="3846"/>
                    <a:pt x="892" y="3847"/>
                  </a:cubicBezTo>
                  <a:cubicBezTo>
                    <a:pt x="323" y="3881"/>
                    <a:pt x="0" y="4446"/>
                    <a:pt x="253" y="4970"/>
                  </a:cubicBezTo>
                  <a:lnTo>
                    <a:pt x="981" y="6484"/>
                  </a:lnTo>
                  <a:cubicBezTo>
                    <a:pt x="1326" y="7202"/>
                    <a:pt x="2019" y="7727"/>
                    <a:pt x="2808" y="7867"/>
                  </a:cubicBezTo>
                  <a:lnTo>
                    <a:pt x="4927" y="8242"/>
                  </a:lnTo>
                  <a:cubicBezTo>
                    <a:pt x="5081" y="8269"/>
                    <a:pt x="5234" y="8283"/>
                    <a:pt x="5384" y="8283"/>
                  </a:cubicBezTo>
                  <a:cubicBezTo>
                    <a:pt x="6140" y="8283"/>
                    <a:pt x="6834" y="7948"/>
                    <a:pt x="7256" y="7358"/>
                  </a:cubicBezTo>
                  <a:lnTo>
                    <a:pt x="8710" y="5326"/>
                  </a:lnTo>
                  <a:cubicBezTo>
                    <a:pt x="9099" y="4784"/>
                    <a:pt x="9168" y="4065"/>
                    <a:pt x="8895" y="3406"/>
                  </a:cubicBezTo>
                  <a:lnTo>
                    <a:pt x="65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8"/>
            <p:cNvSpPr/>
            <p:nvPr/>
          </p:nvSpPr>
          <p:spPr>
            <a:xfrm>
              <a:off x="10053348" y="243195"/>
              <a:ext cx="524263" cy="600936"/>
            </a:xfrm>
            <a:custGeom>
              <a:avLst/>
              <a:gdLst/>
              <a:ahLst/>
              <a:cxnLst/>
              <a:rect l="l" t="t" r="r" b="b"/>
              <a:pathLst>
                <a:path w="24547" h="28137" extrusionOk="0">
                  <a:moveTo>
                    <a:pt x="2434" y="0"/>
                  </a:moveTo>
                  <a:lnTo>
                    <a:pt x="1" y="27595"/>
                  </a:lnTo>
                  <a:lnTo>
                    <a:pt x="24547" y="28137"/>
                  </a:lnTo>
                  <a:lnTo>
                    <a:pt x="23840" y="1200"/>
                  </a:lnTo>
                  <a:lnTo>
                    <a:pt x="24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8"/>
            <p:cNvSpPr/>
            <p:nvPr/>
          </p:nvSpPr>
          <p:spPr>
            <a:xfrm>
              <a:off x="9948482" y="234994"/>
              <a:ext cx="156871" cy="597561"/>
            </a:xfrm>
            <a:custGeom>
              <a:avLst/>
              <a:gdLst/>
              <a:ahLst/>
              <a:cxnLst/>
              <a:rect l="l" t="t" r="r" b="b"/>
              <a:pathLst>
                <a:path w="7345" h="27979" extrusionOk="0">
                  <a:moveTo>
                    <a:pt x="2818" y="0"/>
                  </a:moveTo>
                  <a:lnTo>
                    <a:pt x="1" y="27671"/>
                  </a:lnTo>
                  <a:lnTo>
                    <a:pt x="4911" y="27979"/>
                  </a:lnTo>
                  <a:lnTo>
                    <a:pt x="7344" y="384"/>
                  </a:lnTo>
                  <a:lnTo>
                    <a:pt x="2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8"/>
            <p:cNvSpPr/>
            <p:nvPr/>
          </p:nvSpPr>
          <p:spPr>
            <a:xfrm>
              <a:off x="10204858" y="22807"/>
              <a:ext cx="205886" cy="308445"/>
            </a:xfrm>
            <a:custGeom>
              <a:avLst/>
              <a:gdLst/>
              <a:ahLst/>
              <a:cxnLst/>
              <a:rect l="l" t="t" r="r" b="b"/>
              <a:pathLst>
                <a:path w="9640" h="14442" extrusionOk="0">
                  <a:moveTo>
                    <a:pt x="4377" y="0"/>
                  </a:moveTo>
                  <a:cubicBezTo>
                    <a:pt x="2558" y="0"/>
                    <a:pt x="1004" y="1392"/>
                    <a:pt x="845" y="3244"/>
                  </a:cubicBezTo>
                  <a:lnTo>
                    <a:pt x="9" y="13599"/>
                  </a:lnTo>
                  <a:cubicBezTo>
                    <a:pt x="0" y="13721"/>
                    <a:pt x="90" y="13828"/>
                    <a:pt x="210" y="13837"/>
                  </a:cubicBezTo>
                  <a:cubicBezTo>
                    <a:pt x="217" y="13837"/>
                    <a:pt x="223" y="13837"/>
                    <a:pt x="229" y="13837"/>
                  </a:cubicBezTo>
                  <a:cubicBezTo>
                    <a:pt x="343" y="13837"/>
                    <a:pt x="439" y="13751"/>
                    <a:pt x="447" y="13635"/>
                  </a:cubicBezTo>
                  <a:lnTo>
                    <a:pt x="1284" y="3280"/>
                  </a:lnTo>
                  <a:cubicBezTo>
                    <a:pt x="1424" y="1659"/>
                    <a:pt x="2784" y="441"/>
                    <a:pt x="4376" y="441"/>
                  </a:cubicBezTo>
                  <a:cubicBezTo>
                    <a:pt x="4481" y="441"/>
                    <a:pt x="4586" y="446"/>
                    <a:pt x="4693" y="457"/>
                  </a:cubicBezTo>
                  <a:lnTo>
                    <a:pt x="6848" y="674"/>
                  </a:lnTo>
                  <a:cubicBezTo>
                    <a:pt x="8075" y="797"/>
                    <a:pt x="9013" y="1824"/>
                    <a:pt x="9024" y="3057"/>
                  </a:cubicBezTo>
                  <a:lnTo>
                    <a:pt x="9198" y="14225"/>
                  </a:lnTo>
                  <a:cubicBezTo>
                    <a:pt x="9199" y="14346"/>
                    <a:pt x="9297" y="14442"/>
                    <a:pt x="9417" y="14442"/>
                  </a:cubicBezTo>
                  <a:lnTo>
                    <a:pt x="9420" y="14442"/>
                  </a:lnTo>
                  <a:cubicBezTo>
                    <a:pt x="9541" y="14440"/>
                    <a:pt x="9639" y="14339"/>
                    <a:pt x="9638" y="14218"/>
                  </a:cubicBezTo>
                  <a:lnTo>
                    <a:pt x="9463" y="3051"/>
                  </a:lnTo>
                  <a:cubicBezTo>
                    <a:pt x="9450" y="1595"/>
                    <a:pt x="8342" y="382"/>
                    <a:pt x="6893" y="236"/>
                  </a:cubicBezTo>
                  <a:lnTo>
                    <a:pt x="4738" y="18"/>
                  </a:lnTo>
                  <a:cubicBezTo>
                    <a:pt x="4617" y="6"/>
                    <a:pt x="4497" y="0"/>
                    <a:pt x="43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8"/>
            <p:cNvSpPr/>
            <p:nvPr/>
          </p:nvSpPr>
          <p:spPr>
            <a:xfrm>
              <a:off x="10006318" y="725597"/>
              <a:ext cx="53757" cy="107471"/>
            </a:xfrm>
            <a:custGeom>
              <a:avLst/>
              <a:gdLst/>
              <a:ahLst/>
              <a:cxnLst/>
              <a:rect l="l" t="t" r="r" b="b"/>
              <a:pathLst>
                <a:path w="2517" h="5032" extrusionOk="0">
                  <a:moveTo>
                    <a:pt x="251" y="0"/>
                  </a:moveTo>
                  <a:cubicBezTo>
                    <a:pt x="222" y="0"/>
                    <a:pt x="193" y="6"/>
                    <a:pt x="164" y="18"/>
                  </a:cubicBezTo>
                  <a:cubicBezTo>
                    <a:pt x="52" y="67"/>
                    <a:pt x="1" y="200"/>
                    <a:pt x="52" y="312"/>
                  </a:cubicBezTo>
                  <a:lnTo>
                    <a:pt x="2050" y="4900"/>
                  </a:lnTo>
                  <a:cubicBezTo>
                    <a:pt x="2084" y="4981"/>
                    <a:pt x="2163" y="5032"/>
                    <a:pt x="2252" y="5032"/>
                  </a:cubicBezTo>
                  <a:lnTo>
                    <a:pt x="2252" y="5032"/>
                  </a:lnTo>
                  <a:cubicBezTo>
                    <a:pt x="2410" y="5031"/>
                    <a:pt x="2517" y="4869"/>
                    <a:pt x="2454" y="4724"/>
                  </a:cubicBezTo>
                  <a:lnTo>
                    <a:pt x="456" y="137"/>
                  </a:lnTo>
                  <a:cubicBezTo>
                    <a:pt x="421" y="51"/>
                    <a:pt x="338" y="0"/>
                    <a:pt x="251" y="0"/>
                  </a:cubicBezTo>
                  <a:close/>
                  <a:moveTo>
                    <a:pt x="2252" y="5032"/>
                  </a:moveTo>
                  <a:lnTo>
                    <a:pt x="2252" y="5032"/>
                  </a:lnTo>
                  <a:cubicBezTo>
                    <a:pt x="2252" y="5032"/>
                    <a:pt x="2251" y="5032"/>
                    <a:pt x="2251" y="5032"/>
                  </a:cubicBezTo>
                  <a:lnTo>
                    <a:pt x="2253" y="5032"/>
                  </a:lnTo>
                  <a:cubicBezTo>
                    <a:pt x="2252" y="5032"/>
                    <a:pt x="2252" y="5032"/>
                    <a:pt x="2252" y="503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8"/>
            <p:cNvSpPr/>
            <p:nvPr/>
          </p:nvSpPr>
          <p:spPr>
            <a:xfrm>
              <a:off x="9947756" y="241038"/>
              <a:ext cx="111678" cy="584726"/>
            </a:xfrm>
            <a:custGeom>
              <a:avLst/>
              <a:gdLst/>
              <a:ahLst/>
              <a:cxnLst/>
              <a:rect l="l" t="t" r="r" b="b"/>
              <a:pathLst>
                <a:path w="5229" h="27378" extrusionOk="0">
                  <a:moveTo>
                    <a:pt x="5003" y="0"/>
                  </a:moveTo>
                  <a:cubicBezTo>
                    <a:pt x="4897" y="0"/>
                    <a:pt x="4790" y="85"/>
                    <a:pt x="4780" y="200"/>
                  </a:cubicBezTo>
                  <a:lnTo>
                    <a:pt x="2782" y="22838"/>
                  </a:lnTo>
                  <a:lnTo>
                    <a:pt x="65" y="27038"/>
                  </a:lnTo>
                  <a:cubicBezTo>
                    <a:pt x="0" y="27140"/>
                    <a:pt x="29" y="27275"/>
                    <a:pt x="131" y="27342"/>
                  </a:cubicBezTo>
                  <a:cubicBezTo>
                    <a:pt x="167" y="27366"/>
                    <a:pt x="207" y="27378"/>
                    <a:pt x="249" y="27378"/>
                  </a:cubicBezTo>
                  <a:cubicBezTo>
                    <a:pt x="324" y="27378"/>
                    <a:pt x="395" y="27340"/>
                    <a:pt x="435" y="27277"/>
                  </a:cubicBezTo>
                  <a:lnTo>
                    <a:pt x="3211" y="22985"/>
                  </a:lnTo>
                  <a:lnTo>
                    <a:pt x="5218" y="239"/>
                  </a:lnTo>
                  <a:cubicBezTo>
                    <a:pt x="5229" y="118"/>
                    <a:pt x="5140" y="11"/>
                    <a:pt x="5019" y="1"/>
                  </a:cubicBezTo>
                  <a:cubicBezTo>
                    <a:pt x="5013" y="0"/>
                    <a:pt x="5008" y="0"/>
                    <a:pt x="50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8"/>
            <p:cNvSpPr/>
            <p:nvPr/>
          </p:nvSpPr>
          <p:spPr>
            <a:xfrm>
              <a:off x="10201483" y="407989"/>
              <a:ext cx="221691" cy="105784"/>
            </a:xfrm>
            <a:custGeom>
              <a:avLst/>
              <a:gdLst/>
              <a:ahLst/>
              <a:cxnLst/>
              <a:rect l="l" t="t" r="r" b="b"/>
              <a:pathLst>
                <a:path w="10380" h="4953" extrusionOk="0">
                  <a:moveTo>
                    <a:pt x="188" y="0"/>
                  </a:moveTo>
                  <a:lnTo>
                    <a:pt x="0" y="4534"/>
                  </a:lnTo>
                  <a:lnTo>
                    <a:pt x="10380" y="4953"/>
                  </a:lnTo>
                  <a:lnTo>
                    <a:pt x="10380" y="4953"/>
                  </a:lnTo>
                  <a:lnTo>
                    <a:pt x="10277" y="541"/>
                  </a:lnTo>
                  <a:lnTo>
                    <a:pt x="1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8"/>
            <p:cNvSpPr/>
            <p:nvPr/>
          </p:nvSpPr>
          <p:spPr>
            <a:xfrm>
              <a:off x="9140421" y="-91135"/>
              <a:ext cx="1479584" cy="1391057"/>
            </a:xfrm>
            <a:custGeom>
              <a:avLst/>
              <a:gdLst/>
              <a:ahLst/>
              <a:cxnLst/>
              <a:rect l="l" t="t" r="r" b="b"/>
              <a:pathLst>
                <a:path w="69277" h="65132" extrusionOk="0">
                  <a:moveTo>
                    <a:pt x="44319" y="0"/>
                  </a:moveTo>
                  <a:lnTo>
                    <a:pt x="23148" y="2183"/>
                  </a:lnTo>
                  <a:lnTo>
                    <a:pt x="22849" y="9563"/>
                  </a:lnTo>
                  <a:lnTo>
                    <a:pt x="14904" y="38456"/>
                  </a:lnTo>
                  <a:lnTo>
                    <a:pt x="0" y="58628"/>
                  </a:lnTo>
                  <a:lnTo>
                    <a:pt x="8801" y="65131"/>
                  </a:lnTo>
                  <a:lnTo>
                    <a:pt x="28603" y="42156"/>
                  </a:lnTo>
                  <a:cubicBezTo>
                    <a:pt x="28603" y="42156"/>
                    <a:pt x="33143" y="32657"/>
                    <a:pt x="35695" y="26232"/>
                  </a:cubicBezTo>
                  <a:lnTo>
                    <a:pt x="60580" y="61904"/>
                  </a:lnTo>
                  <a:lnTo>
                    <a:pt x="69276" y="57475"/>
                  </a:lnTo>
                  <a:lnTo>
                    <a:pt x="43729" y="7131"/>
                  </a:lnTo>
                  <a:lnTo>
                    <a:pt x="443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8"/>
            <p:cNvSpPr/>
            <p:nvPr/>
          </p:nvSpPr>
          <p:spPr>
            <a:xfrm>
              <a:off x="9627479" y="11551"/>
              <a:ext cx="294093" cy="480202"/>
            </a:xfrm>
            <a:custGeom>
              <a:avLst/>
              <a:gdLst/>
              <a:ahLst/>
              <a:cxnLst/>
              <a:rect l="l" t="t" r="r" b="b"/>
              <a:pathLst>
                <a:path w="13770" h="22484" extrusionOk="0">
                  <a:moveTo>
                    <a:pt x="238" y="1"/>
                  </a:moveTo>
                  <a:cubicBezTo>
                    <a:pt x="230" y="1"/>
                    <a:pt x="222" y="1"/>
                    <a:pt x="214" y="2"/>
                  </a:cubicBezTo>
                  <a:cubicBezTo>
                    <a:pt x="94" y="8"/>
                    <a:pt x="1" y="112"/>
                    <a:pt x="8" y="233"/>
                  </a:cubicBezTo>
                  <a:lnTo>
                    <a:pt x="339" y="5968"/>
                  </a:lnTo>
                  <a:cubicBezTo>
                    <a:pt x="667" y="8383"/>
                    <a:pt x="1721" y="10600"/>
                    <a:pt x="3391" y="12384"/>
                  </a:cubicBezTo>
                  <a:lnTo>
                    <a:pt x="13321" y="22417"/>
                  </a:lnTo>
                  <a:cubicBezTo>
                    <a:pt x="13361" y="22459"/>
                    <a:pt x="13418" y="22483"/>
                    <a:pt x="13476" y="22483"/>
                  </a:cubicBezTo>
                  <a:lnTo>
                    <a:pt x="13476" y="22483"/>
                  </a:lnTo>
                  <a:cubicBezTo>
                    <a:pt x="13672" y="22482"/>
                    <a:pt x="13770" y="22246"/>
                    <a:pt x="13633" y="22108"/>
                  </a:cubicBezTo>
                  <a:lnTo>
                    <a:pt x="3707" y="12077"/>
                  </a:lnTo>
                  <a:cubicBezTo>
                    <a:pt x="2104" y="10366"/>
                    <a:pt x="1091" y="8231"/>
                    <a:pt x="775" y="5926"/>
                  </a:cubicBezTo>
                  <a:lnTo>
                    <a:pt x="447" y="208"/>
                  </a:lnTo>
                  <a:cubicBezTo>
                    <a:pt x="440" y="95"/>
                    <a:pt x="357" y="1"/>
                    <a:pt x="238" y="1"/>
                  </a:cubicBezTo>
                  <a:close/>
                  <a:moveTo>
                    <a:pt x="13476" y="22483"/>
                  </a:moveTo>
                  <a:cubicBezTo>
                    <a:pt x="13476" y="22483"/>
                    <a:pt x="13476" y="22483"/>
                    <a:pt x="13475" y="22483"/>
                  </a:cubicBezTo>
                  <a:lnTo>
                    <a:pt x="13477" y="22483"/>
                  </a:lnTo>
                  <a:cubicBezTo>
                    <a:pt x="13477" y="22483"/>
                    <a:pt x="13476" y="22483"/>
                    <a:pt x="13476" y="2248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8"/>
            <p:cNvSpPr/>
            <p:nvPr/>
          </p:nvSpPr>
          <p:spPr>
            <a:xfrm>
              <a:off x="10042135" y="723"/>
              <a:ext cx="53180" cy="108368"/>
            </a:xfrm>
            <a:custGeom>
              <a:avLst/>
              <a:gdLst/>
              <a:ahLst/>
              <a:cxnLst/>
              <a:rect l="l" t="t" r="r" b="b"/>
              <a:pathLst>
                <a:path w="2490" h="5074" extrusionOk="0">
                  <a:moveTo>
                    <a:pt x="252" y="0"/>
                  </a:moveTo>
                  <a:cubicBezTo>
                    <a:pt x="223" y="0"/>
                    <a:pt x="193" y="6"/>
                    <a:pt x="164" y="18"/>
                  </a:cubicBezTo>
                  <a:cubicBezTo>
                    <a:pt x="53" y="65"/>
                    <a:pt x="1" y="195"/>
                    <a:pt x="49" y="306"/>
                  </a:cubicBezTo>
                  <a:lnTo>
                    <a:pt x="2021" y="4939"/>
                  </a:lnTo>
                  <a:cubicBezTo>
                    <a:pt x="2056" y="5020"/>
                    <a:pt x="2135" y="5072"/>
                    <a:pt x="2224" y="5072"/>
                  </a:cubicBezTo>
                  <a:lnTo>
                    <a:pt x="2224" y="5074"/>
                  </a:lnTo>
                  <a:cubicBezTo>
                    <a:pt x="2383" y="5074"/>
                    <a:pt x="2490" y="4912"/>
                    <a:pt x="2426" y="4766"/>
                  </a:cubicBezTo>
                  <a:lnTo>
                    <a:pt x="454" y="134"/>
                  </a:lnTo>
                  <a:cubicBezTo>
                    <a:pt x="418" y="50"/>
                    <a:pt x="337" y="0"/>
                    <a:pt x="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8"/>
            <p:cNvSpPr/>
            <p:nvPr/>
          </p:nvSpPr>
          <p:spPr>
            <a:xfrm>
              <a:off x="10459375" y="1159154"/>
              <a:ext cx="319337" cy="182884"/>
            </a:xfrm>
            <a:custGeom>
              <a:avLst/>
              <a:gdLst/>
              <a:ahLst/>
              <a:cxnLst/>
              <a:rect l="l" t="t" r="r" b="b"/>
              <a:pathLst>
                <a:path w="14952" h="8563" extrusionOk="0">
                  <a:moveTo>
                    <a:pt x="5864" y="0"/>
                  </a:moveTo>
                  <a:lnTo>
                    <a:pt x="1" y="2774"/>
                  </a:lnTo>
                  <a:lnTo>
                    <a:pt x="2466" y="7985"/>
                  </a:lnTo>
                  <a:cubicBezTo>
                    <a:pt x="2638" y="8350"/>
                    <a:pt x="3001" y="8563"/>
                    <a:pt x="3379" y="8563"/>
                  </a:cubicBezTo>
                  <a:cubicBezTo>
                    <a:pt x="3524" y="8563"/>
                    <a:pt x="3671" y="8531"/>
                    <a:pt x="3811" y="8465"/>
                  </a:cubicBezTo>
                  <a:lnTo>
                    <a:pt x="8762" y="6123"/>
                  </a:lnTo>
                  <a:lnTo>
                    <a:pt x="14951" y="3195"/>
                  </a:lnTo>
                  <a:lnTo>
                    <a:pt x="14904" y="3096"/>
                  </a:lnTo>
                  <a:cubicBezTo>
                    <a:pt x="14226" y="1660"/>
                    <a:pt x="12798" y="819"/>
                    <a:pt x="11309" y="819"/>
                  </a:cubicBezTo>
                  <a:cubicBezTo>
                    <a:pt x="10739" y="819"/>
                    <a:pt x="10161" y="943"/>
                    <a:pt x="9611" y="1203"/>
                  </a:cubicBezTo>
                  <a:lnTo>
                    <a:pt x="7014" y="2431"/>
                  </a:lnTo>
                  <a:lnTo>
                    <a:pt x="58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8"/>
            <p:cNvSpPr/>
            <p:nvPr/>
          </p:nvSpPr>
          <p:spPr>
            <a:xfrm>
              <a:off x="10514755" y="1214043"/>
              <a:ext cx="266413" cy="140725"/>
            </a:xfrm>
            <a:custGeom>
              <a:avLst/>
              <a:gdLst/>
              <a:ahLst/>
              <a:cxnLst/>
              <a:rect l="l" t="t" r="r" b="b"/>
              <a:pathLst>
                <a:path w="12474" h="6589" extrusionOk="0">
                  <a:moveTo>
                    <a:pt x="12055" y="0"/>
                  </a:moveTo>
                  <a:lnTo>
                    <a:pt x="0" y="5703"/>
                  </a:lnTo>
                  <a:lnTo>
                    <a:pt x="421" y="6589"/>
                  </a:lnTo>
                  <a:lnTo>
                    <a:pt x="12474" y="886"/>
                  </a:lnTo>
                  <a:lnTo>
                    <a:pt x="120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8"/>
            <p:cNvSpPr/>
            <p:nvPr/>
          </p:nvSpPr>
          <p:spPr>
            <a:xfrm>
              <a:off x="10607788" y="1176304"/>
              <a:ext cx="30135" cy="38935"/>
            </a:xfrm>
            <a:custGeom>
              <a:avLst/>
              <a:gdLst/>
              <a:ahLst/>
              <a:cxnLst/>
              <a:rect l="l" t="t" r="r" b="b"/>
              <a:pathLst>
                <a:path w="1411" h="1823" extrusionOk="0">
                  <a:moveTo>
                    <a:pt x="725" y="330"/>
                  </a:moveTo>
                  <a:cubicBezTo>
                    <a:pt x="727" y="330"/>
                    <a:pt x="730" y="330"/>
                    <a:pt x="732" y="331"/>
                  </a:cubicBezTo>
                  <a:cubicBezTo>
                    <a:pt x="781" y="332"/>
                    <a:pt x="831" y="344"/>
                    <a:pt x="876" y="365"/>
                  </a:cubicBezTo>
                  <a:cubicBezTo>
                    <a:pt x="1020" y="427"/>
                    <a:pt x="1031" y="497"/>
                    <a:pt x="1035" y="521"/>
                  </a:cubicBezTo>
                  <a:cubicBezTo>
                    <a:pt x="1058" y="671"/>
                    <a:pt x="885" y="1000"/>
                    <a:pt x="336" y="1474"/>
                  </a:cubicBezTo>
                  <a:cubicBezTo>
                    <a:pt x="349" y="886"/>
                    <a:pt x="459" y="470"/>
                    <a:pt x="631" y="359"/>
                  </a:cubicBezTo>
                  <a:cubicBezTo>
                    <a:pt x="658" y="341"/>
                    <a:pt x="691" y="330"/>
                    <a:pt x="725" y="330"/>
                  </a:cubicBezTo>
                  <a:close/>
                  <a:moveTo>
                    <a:pt x="730" y="0"/>
                  </a:moveTo>
                  <a:cubicBezTo>
                    <a:pt x="610" y="0"/>
                    <a:pt x="517" y="39"/>
                    <a:pt x="451" y="81"/>
                  </a:cubicBezTo>
                  <a:cubicBezTo>
                    <a:pt x="167" y="265"/>
                    <a:pt x="17" y="742"/>
                    <a:pt x="4" y="1498"/>
                  </a:cubicBezTo>
                  <a:cubicBezTo>
                    <a:pt x="1" y="1677"/>
                    <a:pt x="143" y="1823"/>
                    <a:pt x="322" y="1823"/>
                  </a:cubicBezTo>
                  <a:cubicBezTo>
                    <a:pt x="396" y="1823"/>
                    <a:pt x="468" y="1796"/>
                    <a:pt x="525" y="1746"/>
                  </a:cubicBezTo>
                  <a:cubicBezTo>
                    <a:pt x="1130" y="1230"/>
                    <a:pt x="1410" y="800"/>
                    <a:pt x="1361" y="470"/>
                  </a:cubicBezTo>
                  <a:cubicBezTo>
                    <a:pt x="1341" y="346"/>
                    <a:pt x="1266" y="173"/>
                    <a:pt x="1005" y="62"/>
                  </a:cubicBezTo>
                  <a:cubicBezTo>
                    <a:pt x="901" y="17"/>
                    <a:pt x="810" y="0"/>
                    <a:pt x="7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8"/>
            <p:cNvSpPr/>
            <p:nvPr/>
          </p:nvSpPr>
          <p:spPr>
            <a:xfrm>
              <a:off x="10569025" y="1204923"/>
              <a:ext cx="49464" cy="30392"/>
            </a:xfrm>
            <a:custGeom>
              <a:avLst/>
              <a:gdLst/>
              <a:ahLst/>
              <a:cxnLst/>
              <a:rect l="l" t="t" r="r" b="b"/>
              <a:pathLst>
                <a:path w="2316" h="1423" extrusionOk="0">
                  <a:moveTo>
                    <a:pt x="1328" y="340"/>
                  </a:moveTo>
                  <a:cubicBezTo>
                    <a:pt x="1493" y="340"/>
                    <a:pt x="1675" y="350"/>
                    <a:pt x="1871" y="372"/>
                  </a:cubicBezTo>
                  <a:cubicBezTo>
                    <a:pt x="1398" y="828"/>
                    <a:pt x="976" y="1093"/>
                    <a:pt x="715" y="1093"/>
                  </a:cubicBezTo>
                  <a:cubicBezTo>
                    <a:pt x="690" y="1093"/>
                    <a:pt x="667" y="1091"/>
                    <a:pt x="645" y="1086"/>
                  </a:cubicBezTo>
                  <a:cubicBezTo>
                    <a:pt x="610" y="1079"/>
                    <a:pt x="504" y="1056"/>
                    <a:pt x="426" y="860"/>
                  </a:cubicBezTo>
                  <a:lnTo>
                    <a:pt x="427" y="860"/>
                  </a:lnTo>
                  <a:cubicBezTo>
                    <a:pt x="352" y="673"/>
                    <a:pt x="408" y="595"/>
                    <a:pt x="427" y="570"/>
                  </a:cubicBezTo>
                  <a:cubicBezTo>
                    <a:pt x="534" y="424"/>
                    <a:pt x="858" y="340"/>
                    <a:pt x="1328" y="340"/>
                  </a:cubicBezTo>
                  <a:close/>
                  <a:moveTo>
                    <a:pt x="1412" y="1"/>
                  </a:moveTo>
                  <a:cubicBezTo>
                    <a:pt x="765" y="1"/>
                    <a:pt x="343" y="126"/>
                    <a:pt x="160" y="375"/>
                  </a:cubicBezTo>
                  <a:cubicBezTo>
                    <a:pt x="77" y="489"/>
                    <a:pt x="1" y="687"/>
                    <a:pt x="119" y="983"/>
                  </a:cubicBezTo>
                  <a:cubicBezTo>
                    <a:pt x="238" y="1278"/>
                    <a:pt x="433" y="1377"/>
                    <a:pt x="576" y="1409"/>
                  </a:cubicBezTo>
                  <a:cubicBezTo>
                    <a:pt x="619" y="1418"/>
                    <a:pt x="664" y="1422"/>
                    <a:pt x="709" y="1422"/>
                  </a:cubicBezTo>
                  <a:cubicBezTo>
                    <a:pt x="1158" y="1422"/>
                    <a:pt x="1705" y="992"/>
                    <a:pt x="2101" y="609"/>
                  </a:cubicBezTo>
                  <a:cubicBezTo>
                    <a:pt x="2316" y="405"/>
                    <a:pt x="2187" y="43"/>
                    <a:pt x="1892" y="20"/>
                  </a:cubicBezTo>
                  <a:cubicBezTo>
                    <a:pt x="1720" y="7"/>
                    <a:pt x="1560" y="1"/>
                    <a:pt x="1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8"/>
            <p:cNvSpPr/>
            <p:nvPr/>
          </p:nvSpPr>
          <p:spPr>
            <a:xfrm>
              <a:off x="10610544" y="1209814"/>
              <a:ext cx="20097" cy="42501"/>
            </a:xfrm>
            <a:custGeom>
              <a:avLst/>
              <a:gdLst/>
              <a:ahLst/>
              <a:cxnLst/>
              <a:rect l="l" t="t" r="r" b="b"/>
              <a:pathLst>
                <a:path w="941" h="1990" extrusionOk="0">
                  <a:moveTo>
                    <a:pt x="186" y="0"/>
                  </a:moveTo>
                  <a:cubicBezTo>
                    <a:pt x="157" y="0"/>
                    <a:pt x="128" y="8"/>
                    <a:pt x="101" y="24"/>
                  </a:cubicBezTo>
                  <a:cubicBezTo>
                    <a:pt x="26" y="71"/>
                    <a:pt x="1" y="167"/>
                    <a:pt x="41" y="243"/>
                  </a:cubicBezTo>
                  <a:cubicBezTo>
                    <a:pt x="46" y="252"/>
                    <a:pt x="543" y="1088"/>
                    <a:pt x="74" y="1726"/>
                  </a:cubicBezTo>
                  <a:cubicBezTo>
                    <a:pt x="20" y="1798"/>
                    <a:pt x="35" y="1902"/>
                    <a:pt x="109" y="1956"/>
                  </a:cubicBezTo>
                  <a:cubicBezTo>
                    <a:pt x="137" y="1977"/>
                    <a:pt x="172" y="1989"/>
                    <a:pt x="207" y="1989"/>
                  </a:cubicBezTo>
                  <a:cubicBezTo>
                    <a:pt x="259" y="1989"/>
                    <a:pt x="309" y="1964"/>
                    <a:pt x="339" y="1922"/>
                  </a:cubicBezTo>
                  <a:cubicBezTo>
                    <a:pt x="941" y="1103"/>
                    <a:pt x="348" y="114"/>
                    <a:pt x="324" y="72"/>
                  </a:cubicBezTo>
                  <a:cubicBezTo>
                    <a:pt x="291" y="26"/>
                    <a:pt x="239" y="0"/>
                    <a:pt x="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8"/>
            <p:cNvSpPr/>
            <p:nvPr/>
          </p:nvSpPr>
          <p:spPr>
            <a:xfrm>
              <a:off x="10501065" y="1233542"/>
              <a:ext cx="60976" cy="58007"/>
            </a:xfrm>
            <a:custGeom>
              <a:avLst/>
              <a:gdLst/>
              <a:ahLst/>
              <a:cxnLst/>
              <a:rect l="l" t="t" r="r" b="b"/>
              <a:pathLst>
                <a:path w="2855" h="2716" extrusionOk="0">
                  <a:moveTo>
                    <a:pt x="1430" y="330"/>
                  </a:moveTo>
                  <a:cubicBezTo>
                    <a:pt x="1827" y="330"/>
                    <a:pt x="2188" y="560"/>
                    <a:pt x="2357" y="919"/>
                  </a:cubicBezTo>
                  <a:cubicBezTo>
                    <a:pt x="2552" y="1331"/>
                    <a:pt x="2452" y="1824"/>
                    <a:pt x="2110" y="2127"/>
                  </a:cubicBezTo>
                  <a:cubicBezTo>
                    <a:pt x="1917" y="2298"/>
                    <a:pt x="1674" y="2385"/>
                    <a:pt x="1429" y="2385"/>
                  </a:cubicBezTo>
                  <a:cubicBezTo>
                    <a:pt x="1240" y="2385"/>
                    <a:pt x="1049" y="2333"/>
                    <a:pt x="880" y="2226"/>
                  </a:cubicBezTo>
                  <a:cubicBezTo>
                    <a:pt x="494" y="1983"/>
                    <a:pt x="316" y="1512"/>
                    <a:pt x="442" y="1073"/>
                  </a:cubicBezTo>
                  <a:cubicBezTo>
                    <a:pt x="568" y="633"/>
                    <a:pt x="970" y="332"/>
                    <a:pt x="1426" y="330"/>
                  </a:cubicBezTo>
                  <a:cubicBezTo>
                    <a:pt x="1428" y="330"/>
                    <a:pt x="1429" y="330"/>
                    <a:pt x="1430" y="330"/>
                  </a:cubicBezTo>
                  <a:close/>
                  <a:moveTo>
                    <a:pt x="1428" y="0"/>
                  </a:moveTo>
                  <a:cubicBezTo>
                    <a:pt x="965" y="0"/>
                    <a:pt x="531" y="238"/>
                    <a:pt x="281" y="632"/>
                  </a:cubicBezTo>
                  <a:cubicBezTo>
                    <a:pt x="17" y="1051"/>
                    <a:pt x="0" y="1581"/>
                    <a:pt x="241" y="2014"/>
                  </a:cubicBezTo>
                  <a:cubicBezTo>
                    <a:pt x="479" y="2447"/>
                    <a:pt x="936" y="2716"/>
                    <a:pt x="1431" y="2716"/>
                  </a:cubicBezTo>
                  <a:cubicBezTo>
                    <a:pt x="1895" y="2714"/>
                    <a:pt x="2327" y="2475"/>
                    <a:pt x="2576" y="2082"/>
                  </a:cubicBezTo>
                  <a:cubicBezTo>
                    <a:pt x="2824" y="1690"/>
                    <a:pt x="2854" y="1196"/>
                    <a:pt x="2656" y="778"/>
                  </a:cubicBezTo>
                  <a:cubicBezTo>
                    <a:pt x="2443" y="329"/>
                    <a:pt x="2004" y="33"/>
                    <a:pt x="1511" y="3"/>
                  </a:cubicBezTo>
                  <a:cubicBezTo>
                    <a:pt x="1483" y="1"/>
                    <a:pt x="1455" y="0"/>
                    <a:pt x="14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8"/>
            <p:cNvSpPr/>
            <p:nvPr/>
          </p:nvSpPr>
          <p:spPr>
            <a:xfrm>
              <a:off x="9102234" y="1187560"/>
              <a:ext cx="285272" cy="225215"/>
            </a:xfrm>
            <a:custGeom>
              <a:avLst/>
              <a:gdLst/>
              <a:ahLst/>
              <a:cxnLst/>
              <a:rect l="l" t="t" r="r" b="b"/>
              <a:pathLst>
                <a:path w="13357" h="10545" extrusionOk="0">
                  <a:moveTo>
                    <a:pt x="3654" y="0"/>
                  </a:moveTo>
                  <a:lnTo>
                    <a:pt x="326" y="4924"/>
                  </a:lnTo>
                  <a:cubicBezTo>
                    <a:pt x="0" y="5377"/>
                    <a:pt x="102" y="6008"/>
                    <a:pt x="1665" y="6704"/>
                  </a:cubicBezTo>
                  <a:lnTo>
                    <a:pt x="6179" y="9593"/>
                  </a:lnTo>
                  <a:lnTo>
                    <a:pt x="6158" y="9797"/>
                  </a:lnTo>
                  <a:lnTo>
                    <a:pt x="13110" y="10544"/>
                  </a:lnTo>
                  <a:lnTo>
                    <a:pt x="13120" y="10435"/>
                  </a:lnTo>
                  <a:cubicBezTo>
                    <a:pt x="13356" y="8252"/>
                    <a:pt x="11775" y="6293"/>
                    <a:pt x="9594" y="6059"/>
                  </a:cubicBezTo>
                  <a:lnTo>
                    <a:pt x="8055" y="5894"/>
                  </a:lnTo>
                  <a:lnTo>
                    <a:pt x="8959" y="4044"/>
                  </a:lnTo>
                  <a:lnTo>
                    <a:pt x="36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8"/>
            <p:cNvSpPr/>
            <p:nvPr/>
          </p:nvSpPr>
          <p:spPr>
            <a:xfrm>
              <a:off x="9093050" y="1298127"/>
              <a:ext cx="291658" cy="132224"/>
            </a:xfrm>
            <a:custGeom>
              <a:avLst/>
              <a:gdLst/>
              <a:ahLst/>
              <a:cxnLst/>
              <a:rect l="l" t="t" r="r" b="b"/>
              <a:pathLst>
                <a:path w="13656" h="6191" extrusionOk="0">
                  <a:moveTo>
                    <a:pt x="574" y="1"/>
                  </a:moveTo>
                  <a:lnTo>
                    <a:pt x="1" y="796"/>
                  </a:lnTo>
                  <a:lnTo>
                    <a:pt x="7372" y="5525"/>
                  </a:lnTo>
                  <a:lnTo>
                    <a:pt x="13562" y="6190"/>
                  </a:lnTo>
                  <a:lnTo>
                    <a:pt x="13655" y="5213"/>
                  </a:lnTo>
                  <a:lnTo>
                    <a:pt x="7477" y="4549"/>
                  </a:lnTo>
                  <a:lnTo>
                    <a:pt x="5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8"/>
            <p:cNvSpPr/>
            <p:nvPr/>
          </p:nvSpPr>
          <p:spPr>
            <a:xfrm>
              <a:off x="9256606" y="1310216"/>
              <a:ext cx="42971" cy="25330"/>
            </a:xfrm>
            <a:custGeom>
              <a:avLst/>
              <a:gdLst/>
              <a:ahLst/>
              <a:cxnLst/>
              <a:rect l="l" t="t" r="r" b="b"/>
              <a:pathLst>
                <a:path w="2012" h="1186" extrusionOk="0">
                  <a:moveTo>
                    <a:pt x="1371" y="328"/>
                  </a:moveTo>
                  <a:cubicBezTo>
                    <a:pt x="1442" y="328"/>
                    <a:pt x="1500" y="340"/>
                    <a:pt x="1543" y="364"/>
                  </a:cubicBezTo>
                  <a:cubicBezTo>
                    <a:pt x="1584" y="386"/>
                    <a:pt x="1641" y="435"/>
                    <a:pt x="1656" y="582"/>
                  </a:cubicBezTo>
                  <a:cubicBezTo>
                    <a:pt x="1671" y="739"/>
                    <a:pt x="1616" y="783"/>
                    <a:pt x="1596" y="796"/>
                  </a:cubicBezTo>
                  <a:cubicBezTo>
                    <a:pt x="1550" y="833"/>
                    <a:pt x="1465" y="856"/>
                    <a:pt x="1339" y="856"/>
                  </a:cubicBezTo>
                  <a:cubicBezTo>
                    <a:pt x="1141" y="856"/>
                    <a:pt x="840" y="799"/>
                    <a:pt x="422" y="645"/>
                  </a:cubicBezTo>
                  <a:cubicBezTo>
                    <a:pt x="818" y="439"/>
                    <a:pt x="1154" y="328"/>
                    <a:pt x="1371" y="328"/>
                  </a:cubicBezTo>
                  <a:close/>
                  <a:moveTo>
                    <a:pt x="1369" y="0"/>
                  </a:moveTo>
                  <a:cubicBezTo>
                    <a:pt x="1082" y="0"/>
                    <a:pt x="704" y="123"/>
                    <a:pt x="242" y="367"/>
                  </a:cubicBezTo>
                  <a:cubicBezTo>
                    <a:pt x="0" y="495"/>
                    <a:pt x="21" y="847"/>
                    <a:pt x="277" y="943"/>
                  </a:cubicBezTo>
                  <a:cubicBezTo>
                    <a:pt x="709" y="1106"/>
                    <a:pt x="1063" y="1185"/>
                    <a:pt x="1335" y="1185"/>
                  </a:cubicBezTo>
                  <a:cubicBezTo>
                    <a:pt x="1533" y="1185"/>
                    <a:pt x="1688" y="1143"/>
                    <a:pt x="1797" y="1059"/>
                  </a:cubicBezTo>
                  <a:cubicBezTo>
                    <a:pt x="1898" y="982"/>
                    <a:pt x="2012" y="832"/>
                    <a:pt x="1985" y="550"/>
                  </a:cubicBezTo>
                  <a:cubicBezTo>
                    <a:pt x="1956" y="269"/>
                    <a:pt x="1814" y="136"/>
                    <a:pt x="1700" y="74"/>
                  </a:cubicBezTo>
                  <a:cubicBezTo>
                    <a:pt x="1608" y="25"/>
                    <a:pt x="1497" y="0"/>
                    <a:pt x="13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8"/>
            <p:cNvSpPr/>
            <p:nvPr/>
          </p:nvSpPr>
          <p:spPr>
            <a:xfrm>
              <a:off x="9224506" y="1289157"/>
              <a:ext cx="42245" cy="39127"/>
            </a:xfrm>
            <a:custGeom>
              <a:avLst/>
              <a:gdLst/>
              <a:ahLst/>
              <a:cxnLst/>
              <a:rect l="l" t="t" r="r" b="b"/>
              <a:pathLst>
                <a:path w="1978" h="1832" extrusionOk="0">
                  <a:moveTo>
                    <a:pt x="686" y="330"/>
                  </a:moveTo>
                  <a:cubicBezTo>
                    <a:pt x="698" y="330"/>
                    <a:pt x="707" y="331"/>
                    <a:pt x="714" y="332"/>
                  </a:cubicBezTo>
                  <a:cubicBezTo>
                    <a:pt x="957" y="364"/>
                    <a:pt x="1289" y="795"/>
                    <a:pt x="1586" y="1502"/>
                  </a:cubicBezTo>
                  <a:cubicBezTo>
                    <a:pt x="895" y="1288"/>
                    <a:pt x="440" y="1017"/>
                    <a:pt x="367" y="772"/>
                  </a:cubicBezTo>
                  <a:cubicBezTo>
                    <a:pt x="358" y="737"/>
                    <a:pt x="326" y="634"/>
                    <a:pt x="460" y="472"/>
                  </a:cubicBezTo>
                  <a:cubicBezTo>
                    <a:pt x="561" y="348"/>
                    <a:pt x="641" y="330"/>
                    <a:pt x="686" y="330"/>
                  </a:cubicBezTo>
                  <a:close/>
                  <a:moveTo>
                    <a:pt x="688" y="1"/>
                  </a:moveTo>
                  <a:cubicBezTo>
                    <a:pt x="554" y="1"/>
                    <a:pt x="375" y="53"/>
                    <a:pt x="205" y="262"/>
                  </a:cubicBezTo>
                  <a:cubicBezTo>
                    <a:pt x="1" y="509"/>
                    <a:pt x="10" y="727"/>
                    <a:pt x="52" y="868"/>
                  </a:cubicBezTo>
                  <a:cubicBezTo>
                    <a:pt x="190" y="1329"/>
                    <a:pt x="909" y="1638"/>
                    <a:pt x="1488" y="1817"/>
                  </a:cubicBezTo>
                  <a:cubicBezTo>
                    <a:pt x="1521" y="1827"/>
                    <a:pt x="1556" y="1832"/>
                    <a:pt x="1592" y="1832"/>
                  </a:cubicBezTo>
                  <a:cubicBezTo>
                    <a:pt x="1646" y="1832"/>
                    <a:pt x="1698" y="1820"/>
                    <a:pt x="1746" y="1794"/>
                  </a:cubicBezTo>
                  <a:cubicBezTo>
                    <a:pt x="1909" y="1710"/>
                    <a:pt x="1978" y="1515"/>
                    <a:pt x="1903" y="1348"/>
                  </a:cubicBezTo>
                  <a:cubicBezTo>
                    <a:pt x="1520" y="506"/>
                    <a:pt x="1134" y="54"/>
                    <a:pt x="756" y="5"/>
                  </a:cubicBezTo>
                  <a:cubicBezTo>
                    <a:pt x="735" y="2"/>
                    <a:pt x="712" y="1"/>
                    <a:pt x="6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8"/>
            <p:cNvSpPr/>
            <p:nvPr/>
          </p:nvSpPr>
          <p:spPr>
            <a:xfrm>
              <a:off x="9226022" y="1322688"/>
              <a:ext cx="38614" cy="24881"/>
            </a:xfrm>
            <a:custGeom>
              <a:avLst/>
              <a:gdLst/>
              <a:ahLst/>
              <a:cxnLst/>
              <a:rect l="l" t="t" r="r" b="b"/>
              <a:pathLst>
                <a:path w="1808" h="1165" extrusionOk="0">
                  <a:moveTo>
                    <a:pt x="1620" y="1"/>
                  </a:moveTo>
                  <a:cubicBezTo>
                    <a:pt x="1565" y="1"/>
                    <a:pt x="1511" y="29"/>
                    <a:pt x="1480" y="80"/>
                  </a:cubicBezTo>
                  <a:cubicBezTo>
                    <a:pt x="1476" y="87"/>
                    <a:pt x="1046" y="833"/>
                    <a:pt x="336" y="833"/>
                  </a:cubicBezTo>
                  <a:cubicBezTo>
                    <a:pt x="291" y="833"/>
                    <a:pt x="245" y="830"/>
                    <a:pt x="198" y="823"/>
                  </a:cubicBezTo>
                  <a:cubicBezTo>
                    <a:pt x="191" y="822"/>
                    <a:pt x="184" y="822"/>
                    <a:pt x="176" y="822"/>
                  </a:cubicBezTo>
                  <a:cubicBezTo>
                    <a:pt x="94" y="822"/>
                    <a:pt x="23" y="883"/>
                    <a:pt x="12" y="966"/>
                  </a:cubicBezTo>
                  <a:cubicBezTo>
                    <a:pt x="0" y="1056"/>
                    <a:pt x="65" y="1140"/>
                    <a:pt x="155" y="1152"/>
                  </a:cubicBezTo>
                  <a:cubicBezTo>
                    <a:pt x="215" y="1160"/>
                    <a:pt x="276" y="1163"/>
                    <a:pt x="336" y="1164"/>
                  </a:cubicBezTo>
                  <a:cubicBezTo>
                    <a:pt x="1231" y="1164"/>
                    <a:pt x="1743" y="283"/>
                    <a:pt x="1766" y="244"/>
                  </a:cubicBezTo>
                  <a:cubicBezTo>
                    <a:pt x="1808" y="164"/>
                    <a:pt x="1779" y="67"/>
                    <a:pt x="1702" y="23"/>
                  </a:cubicBezTo>
                  <a:cubicBezTo>
                    <a:pt x="1676" y="8"/>
                    <a:pt x="1648" y="1"/>
                    <a:pt x="16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8"/>
            <p:cNvSpPr/>
            <p:nvPr/>
          </p:nvSpPr>
          <p:spPr>
            <a:xfrm>
              <a:off x="9146145" y="1248450"/>
              <a:ext cx="62642" cy="57986"/>
            </a:xfrm>
            <a:custGeom>
              <a:avLst/>
              <a:gdLst/>
              <a:ahLst/>
              <a:cxnLst/>
              <a:rect l="l" t="t" r="r" b="b"/>
              <a:pathLst>
                <a:path w="2933" h="2715" extrusionOk="0">
                  <a:moveTo>
                    <a:pt x="1467" y="329"/>
                  </a:moveTo>
                  <a:cubicBezTo>
                    <a:pt x="1682" y="330"/>
                    <a:pt x="1892" y="398"/>
                    <a:pt x="2066" y="522"/>
                  </a:cubicBezTo>
                  <a:cubicBezTo>
                    <a:pt x="2476" y="820"/>
                    <a:pt x="2610" y="1369"/>
                    <a:pt x="2382" y="1821"/>
                  </a:cubicBezTo>
                  <a:cubicBezTo>
                    <a:pt x="2203" y="2174"/>
                    <a:pt x="1843" y="2384"/>
                    <a:pt x="1464" y="2384"/>
                  </a:cubicBezTo>
                  <a:cubicBezTo>
                    <a:pt x="1360" y="2384"/>
                    <a:pt x="1253" y="2368"/>
                    <a:pt x="1149" y="2334"/>
                  </a:cubicBezTo>
                  <a:cubicBezTo>
                    <a:pt x="667" y="2178"/>
                    <a:pt x="372" y="1695"/>
                    <a:pt x="451" y="1196"/>
                  </a:cubicBezTo>
                  <a:cubicBezTo>
                    <a:pt x="531" y="696"/>
                    <a:pt x="961" y="329"/>
                    <a:pt x="1467" y="329"/>
                  </a:cubicBezTo>
                  <a:close/>
                  <a:moveTo>
                    <a:pt x="1466" y="0"/>
                  </a:moveTo>
                  <a:cubicBezTo>
                    <a:pt x="1256" y="0"/>
                    <a:pt x="1045" y="48"/>
                    <a:pt x="849" y="149"/>
                  </a:cubicBezTo>
                  <a:cubicBezTo>
                    <a:pt x="290" y="434"/>
                    <a:pt x="1" y="1063"/>
                    <a:pt x="146" y="1672"/>
                  </a:cubicBezTo>
                  <a:cubicBezTo>
                    <a:pt x="292" y="2282"/>
                    <a:pt x="837" y="2713"/>
                    <a:pt x="1464" y="2714"/>
                  </a:cubicBezTo>
                  <a:cubicBezTo>
                    <a:pt x="1466" y="2714"/>
                    <a:pt x="1467" y="2714"/>
                    <a:pt x="1469" y="2714"/>
                  </a:cubicBezTo>
                  <a:cubicBezTo>
                    <a:pt x="1904" y="2714"/>
                    <a:pt x="2312" y="2504"/>
                    <a:pt x="2566" y="2151"/>
                  </a:cubicBezTo>
                  <a:cubicBezTo>
                    <a:pt x="2933" y="1642"/>
                    <a:pt x="2904" y="949"/>
                    <a:pt x="2496" y="473"/>
                  </a:cubicBezTo>
                  <a:cubicBezTo>
                    <a:pt x="2232" y="165"/>
                    <a:pt x="1852" y="0"/>
                    <a:pt x="1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8"/>
            <p:cNvSpPr/>
            <p:nvPr/>
          </p:nvSpPr>
          <p:spPr>
            <a:xfrm>
              <a:off x="9162655" y="223930"/>
              <a:ext cx="524263" cy="600936"/>
            </a:xfrm>
            <a:custGeom>
              <a:avLst/>
              <a:gdLst/>
              <a:ahLst/>
              <a:cxnLst/>
              <a:rect l="l" t="t" r="r" b="b"/>
              <a:pathLst>
                <a:path w="24547" h="28137" extrusionOk="0">
                  <a:moveTo>
                    <a:pt x="2434" y="0"/>
                  </a:moveTo>
                  <a:lnTo>
                    <a:pt x="1" y="27595"/>
                  </a:lnTo>
                  <a:lnTo>
                    <a:pt x="24547" y="28137"/>
                  </a:lnTo>
                  <a:lnTo>
                    <a:pt x="23839" y="1200"/>
                  </a:lnTo>
                  <a:lnTo>
                    <a:pt x="2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8"/>
            <p:cNvSpPr/>
            <p:nvPr/>
          </p:nvSpPr>
          <p:spPr>
            <a:xfrm>
              <a:off x="9057832" y="215708"/>
              <a:ext cx="156828" cy="597583"/>
            </a:xfrm>
            <a:custGeom>
              <a:avLst/>
              <a:gdLst/>
              <a:ahLst/>
              <a:cxnLst/>
              <a:rect l="l" t="t" r="r" b="b"/>
              <a:pathLst>
                <a:path w="7343" h="27980" extrusionOk="0">
                  <a:moveTo>
                    <a:pt x="2816" y="1"/>
                  </a:moveTo>
                  <a:lnTo>
                    <a:pt x="0" y="27672"/>
                  </a:lnTo>
                  <a:lnTo>
                    <a:pt x="4909" y="27980"/>
                  </a:lnTo>
                  <a:lnTo>
                    <a:pt x="7342" y="385"/>
                  </a:lnTo>
                  <a:lnTo>
                    <a:pt x="28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8"/>
            <p:cNvSpPr/>
            <p:nvPr/>
          </p:nvSpPr>
          <p:spPr>
            <a:xfrm>
              <a:off x="9314122" y="3564"/>
              <a:ext cx="205908" cy="308424"/>
            </a:xfrm>
            <a:custGeom>
              <a:avLst/>
              <a:gdLst/>
              <a:ahLst/>
              <a:cxnLst/>
              <a:rect l="l" t="t" r="r" b="b"/>
              <a:pathLst>
                <a:path w="9641" h="14441" extrusionOk="0">
                  <a:moveTo>
                    <a:pt x="4377" y="0"/>
                  </a:moveTo>
                  <a:cubicBezTo>
                    <a:pt x="2560" y="0"/>
                    <a:pt x="1008" y="1392"/>
                    <a:pt x="849" y="3243"/>
                  </a:cubicBezTo>
                  <a:lnTo>
                    <a:pt x="11" y="13600"/>
                  </a:lnTo>
                  <a:cubicBezTo>
                    <a:pt x="0" y="13720"/>
                    <a:pt x="90" y="13826"/>
                    <a:pt x="212" y="13837"/>
                  </a:cubicBezTo>
                  <a:cubicBezTo>
                    <a:pt x="217" y="13837"/>
                    <a:pt x="222" y="13837"/>
                    <a:pt x="226" y="13837"/>
                  </a:cubicBezTo>
                  <a:cubicBezTo>
                    <a:pt x="340" y="13837"/>
                    <a:pt x="439" y="13751"/>
                    <a:pt x="449" y="13634"/>
                  </a:cubicBezTo>
                  <a:lnTo>
                    <a:pt x="1285" y="3279"/>
                  </a:lnTo>
                  <a:cubicBezTo>
                    <a:pt x="1426" y="1659"/>
                    <a:pt x="2786" y="440"/>
                    <a:pt x="4379" y="440"/>
                  </a:cubicBezTo>
                  <a:cubicBezTo>
                    <a:pt x="4483" y="440"/>
                    <a:pt x="4588" y="445"/>
                    <a:pt x="4695" y="456"/>
                  </a:cubicBezTo>
                  <a:lnTo>
                    <a:pt x="6850" y="673"/>
                  </a:lnTo>
                  <a:cubicBezTo>
                    <a:pt x="8077" y="796"/>
                    <a:pt x="9015" y="1823"/>
                    <a:pt x="9025" y="3056"/>
                  </a:cubicBezTo>
                  <a:lnTo>
                    <a:pt x="9200" y="14224"/>
                  </a:lnTo>
                  <a:cubicBezTo>
                    <a:pt x="9201" y="14344"/>
                    <a:pt x="9299" y="14440"/>
                    <a:pt x="9420" y="14440"/>
                  </a:cubicBezTo>
                  <a:lnTo>
                    <a:pt x="9423" y="14440"/>
                  </a:lnTo>
                  <a:cubicBezTo>
                    <a:pt x="9545" y="14439"/>
                    <a:pt x="9641" y="14338"/>
                    <a:pt x="9639" y="14217"/>
                  </a:cubicBezTo>
                  <a:lnTo>
                    <a:pt x="9467" y="3051"/>
                  </a:lnTo>
                  <a:cubicBezTo>
                    <a:pt x="9453" y="1593"/>
                    <a:pt x="8345" y="380"/>
                    <a:pt x="6895" y="236"/>
                  </a:cubicBezTo>
                  <a:lnTo>
                    <a:pt x="4740" y="19"/>
                  </a:lnTo>
                  <a:cubicBezTo>
                    <a:pt x="4618" y="6"/>
                    <a:pt x="4497" y="0"/>
                    <a:pt x="43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8"/>
            <p:cNvSpPr/>
            <p:nvPr/>
          </p:nvSpPr>
          <p:spPr>
            <a:xfrm>
              <a:off x="9115753" y="706460"/>
              <a:ext cx="53629" cy="107386"/>
            </a:xfrm>
            <a:custGeom>
              <a:avLst/>
              <a:gdLst/>
              <a:ahLst/>
              <a:cxnLst/>
              <a:rect l="l" t="t" r="r" b="b"/>
              <a:pathLst>
                <a:path w="2511" h="5028" extrusionOk="0">
                  <a:moveTo>
                    <a:pt x="249" y="1"/>
                  </a:moveTo>
                  <a:cubicBezTo>
                    <a:pt x="220" y="1"/>
                    <a:pt x="190" y="7"/>
                    <a:pt x="161" y="19"/>
                  </a:cubicBezTo>
                  <a:cubicBezTo>
                    <a:pt x="52" y="67"/>
                    <a:pt x="1" y="195"/>
                    <a:pt x="46" y="306"/>
                  </a:cubicBezTo>
                  <a:lnTo>
                    <a:pt x="2044" y="4894"/>
                  </a:lnTo>
                  <a:cubicBezTo>
                    <a:pt x="2078" y="4975"/>
                    <a:pt x="2158" y="5026"/>
                    <a:pt x="2245" y="5027"/>
                  </a:cubicBezTo>
                  <a:cubicBezTo>
                    <a:pt x="2404" y="5026"/>
                    <a:pt x="2511" y="4864"/>
                    <a:pt x="2448" y="4718"/>
                  </a:cubicBezTo>
                  <a:lnTo>
                    <a:pt x="449" y="130"/>
                  </a:lnTo>
                  <a:cubicBezTo>
                    <a:pt x="413" y="49"/>
                    <a:pt x="333" y="1"/>
                    <a:pt x="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8"/>
            <p:cNvSpPr/>
            <p:nvPr/>
          </p:nvSpPr>
          <p:spPr>
            <a:xfrm>
              <a:off x="9057042" y="221773"/>
              <a:ext cx="111700" cy="584726"/>
            </a:xfrm>
            <a:custGeom>
              <a:avLst/>
              <a:gdLst/>
              <a:ahLst/>
              <a:cxnLst/>
              <a:rect l="l" t="t" r="r" b="b"/>
              <a:pathLst>
                <a:path w="5230" h="27378" extrusionOk="0">
                  <a:moveTo>
                    <a:pt x="5005" y="0"/>
                  </a:moveTo>
                  <a:cubicBezTo>
                    <a:pt x="4891" y="0"/>
                    <a:pt x="4794" y="85"/>
                    <a:pt x="4781" y="200"/>
                  </a:cubicBezTo>
                  <a:lnTo>
                    <a:pt x="2783" y="22838"/>
                  </a:lnTo>
                  <a:lnTo>
                    <a:pt x="66" y="27038"/>
                  </a:lnTo>
                  <a:cubicBezTo>
                    <a:pt x="1" y="27140"/>
                    <a:pt x="29" y="27275"/>
                    <a:pt x="132" y="27341"/>
                  </a:cubicBezTo>
                  <a:cubicBezTo>
                    <a:pt x="168" y="27365"/>
                    <a:pt x="208" y="27377"/>
                    <a:pt x="252" y="27377"/>
                  </a:cubicBezTo>
                  <a:cubicBezTo>
                    <a:pt x="325" y="27377"/>
                    <a:pt x="396" y="27340"/>
                    <a:pt x="436" y="27277"/>
                  </a:cubicBezTo>
                  <a:lnTo>
                    <a:pt x="3212" y="22985"/>
                  </a:lnTo>
                  <a:lnTo>
                    <a:pt x="5219" y="239"/>
                  </a:lnTo>
                  <a:cubicBezTo>
                    <a:pt x="5230" y="118"/>
                    <a:pt x="5141" y="11"/>
                    <a:pt x="5019" y="1"/>
                  </a:cubicBezTo>
                  <a:cubicBezTo>
                    <a:pt x="5015" y="0"/>
                    <a:pt x="5010" y="0"/>
                    <a:pt x="50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8"/>
            <p:cNvSpPr/>
            <p:nvPr/>
          </p:nvSpPr>
          <p:spPr>
            <a:xfrm>
              <a:off x="9310790" y="388725"/>
              <a:ext cx="221691" cy="105784"/>
            </a:xfrm>
            <a:custGeom>
              <a:avLst/>
              <a:gdLst/>
              <a:ahLst/>
              <a:cxnLst/>
              <a:rect l="l" t="t" r="r" b="b"/>
              <a:pathLst>
                <a:path w="10380" h="4953" extrusionOk="0">
                  <a:moveTo>
                    <a:pt x="188" y="0"/>
                  </a:moveTo>
                  <a:lnTo>
                    <a:pt x="0" y="4534"/>
                  </a:lnTo>
                  <a:lnTo>
                    <a:pt x="10379" y="4953"/>
                  </a:lnTo>
                  <a:lnTo>
                    <a:pt x="10379" y="4953"/>
                  </a:lnTo>
                  <a:lnTo>
                    <a:pt x="10277" y="541"/>
                  </a:lnTo>
                  <a:lnTo>
                    <a:pt x="1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8"/>
            <p:cNvSpPr/>
            <p:nvPr/>
          </p:nvSpPr>
          <p:spPr>
            <a:xfrm>
              <a:off x="9313353" y="-63798"/>
              <a:ext cx="195848" cy="176904"/>
            </a:xfrm>
            <a:custGeom>
              <a:avLst/>
              <a:gdLst/>
              <a:ahLst/>
              <a:cxnLst/>
              <a:rect l="l" t="t" r="r" b="b"/>
              <a:pathLst>
                <a:path w="9170" h="8283" extrusionOk="0">
                  <a:moveTo>
                    <a:pt x="2644" y="1"/>
                  </a:moveTo>
                  <a:lnTo>
                    <a:pt x="274" y="3405"/>
                  </a:lnTo>
                  <a:cubicBezTo>
                    <a:pt x="0" y="4064"/>
                    <a:pt x="69" y="4783"/>
                    <a:pt x="458" y="5325"/>
                  </a:cubicBezTo>
                  <a:lnTo>
                    <a:pt x="1913" y="7358"/>
                  </a:lnTo>
                  <a:cubicBezTo>
                    <a:pt x="2335" y="7948"/>
                    <a:pt x="3028" y="8283"/>
                    <a:pt x="3784" y="8283"/>
                  </a:cubicBezTo>
                  <a:cubicBezTo>
                    <a:pt x="3935" y="8283"/>
                    <a:pt x="4087" y="8269"/>
                    <a:pt x="4241" y="8242"/>
                  </a:cubicBezTo>
                  <a:lnTo>
                    <a:pt x="6361" y="7867"/>
                  </a:lnTo>
                  <a:cubicBezTo>
                    <a:pt x="7149" y="7727"/>
                    <a:pt x="7844" y="7203"/>
                    <a:pt x="8189" y="6484"/>
                  </a:cubicBezTo>
                  <a:lnTo>
                    <a:pt x="8917" y="4970"/>
                  </a:lnTo>
                  <a:cubicBezTo>
                    <a:pt x="9170" y="4447"/>
                    <a:pt x="8847" y="3881"/>
                    <a:pt x="8278" y="3847"/>
                  </a:cubicBezTo>
                  <a:cubicBezTo>
                    <a:pt x="8265" y="3846"/>
                    <a:pt x="8253" y="3846"/>
                    <a:pt x="8240" y="3846"/>
                  </a:cubicBezTo>
                  <a:cubicBezTo>
                    <a:pt x="8084" y="3846"/>
                    <a:pt x="7932" y="3898"/>
                    <a:pt x="7808" y="3995"/>
                  </a:cubicBezTo>
                  <a:lnTo>
                    <a:pt x="7248" y="4428"/>
                  </a:lnTo>
                  <a:lnTo>
                    <a:pt x="8246" y="2087"/>
                  </a:lnTo>
                  <a:lnTo>
                    <a:pt x="264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8"/>
            <p:cNvSpPr/>
            <p:nvPr/>
          </p:nvSpPr>
          <p:spPr>
            <a:xfrm>
              <a:off x="9334347" y="-980269"/>
              <a:ext cx="1074197" cy="1006130"/>
            </a:xfrm>
            <a:custGeom>
              <a:avLst/>
              <a:gdLst/>
              <a:ahLst/>
              <a:cxnLst/>
              <a:rect l="l" t="t" r="r" b="b"/>
              <a:pathLst>
                <a:path w="50296" h="47109" extrusionOk="0">
                  <a:moveTo>
                    <a:pt x="28386" y="325"/>
                  </a:moveTo>
                  <a:cubicBezTo>
                    <a:pt x="22697" y="514"/>
                    <a:pt x="16619" y="1"/>
                    <a:pt x="12499" y="4730"/>
                  </a:cubicBezTo>
                  <a:cubicBezTo>
                    <a:pt x="11822" y="5507"/>
                    <a:pt x="11240" y="6384"/>
                    <a:pt x="10932" y="7367"/>
                  </a:cubicBezTo>
                  <a:lnTo>
                    <a:pt x="10838" y="7301"/>
                  </a:lnTo>
                  <a:lnTo>
                    <a:pt x="1" y="42202"/>
                  </a:lnTo>
                  <a:lnTo>
                    <a:pt x="8650" y="45531"/>
                  </a:lnTo>
                  <a:lnTo>
                    <a:pt x="13529" y="33004"/>
                  </a:lnTo>
                  <a:cubicBezTo>
                    <a:pt x="13699" y="34280"/>
                    <a:pt x="13862" y="35618"/>
                    <a:pt x="14017" y="37075"/>
                  </a:cubicBezTo>
                  <a:cubicBezTo>
                    <a:pt x="13965" y="39007"/>
                    <a:pt x="13712" y="44264"/>
                    <a:pt x="13712" y="44264"/>
                  </a:cubicBezTo>
                  <a:lnTo>
                    <a:pt x="33309" y="43266"/>
                  </a:lnTo>
                  <a:cubicBezTo>
                    <a:pt x="33332" y="43267"/>
                    <a:pt x="33355" y="43267"/>
                    <a:pt x="33378" y="43267"/>
                  </a:cubicBezTo>
                  <a:cubicBezTo>
                    <a:pt x="34964" y="43267"/>
                    <a:pt x="36292" y="41739"/>
                    <a:pt x="36346" y="39834"/>
                  </a:cubicBezTo>
                  <a:lnTo>
                    <a:pt x="36395" y="37985"/>
                  </a:lnTo>
                  <a:lnTo>
                    <a:pt x="42611" y="47109"/>
                  </a:lnTo>
                  <a:lnTo>
                    <a:pt x="50296" y="43228"/>
                  </a:lnTo>
                  <a:lnTo>
                    <a:pt x="36890" y="20148"/>
                  </a:lnTo>
                  <a:lnTo>
                    <a:pt x="37132" y="11389"/>
                  </a:lnTo>
                  <a:cubicBezTo>
                    <a:pt x="37296" y="5440"/>
                    <a:pt x="33360" y="463"/>
                    <a:pt x="28386" y="32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8"/>
            <p:cNvSpPr/>
            <p:nvPr/>
          </p:nvSpPr>
          <p:spPr>
            <a:xfrm>
              <a:off x="9619534" y="-595172"/>
              <a:ext cx="144142" cy="312268"/>
            </a:xfrm>
            <a:custGeom>
              <a:avLst/>
              <a:gdLst/>
              <a:ahLst/>
              <a:cxnLst/>
              <a:rect l="l" t="t" r="r" b="b"/>
              <a:pathLst>
                <a:path w="6749" h="14621" extrusionOk="0">
                  <a:moveTo>
                    <a:pt x="6345" y="0"/>
                  </a:moveTo>
                  <a:lnTo>
                    <a:pt x="1" y="14443"/>
                  </a:lnTo>
                  <a:lnTo>
                    <a:pt x="404" y="14620"/>
                  </a:lnTo>
                  <a:lnTo>
                    <a:pt x="6748" y="178"/>
                  </a:lnTo>
                  <a:lnTo>
                    <a:pt x="63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8"/>
            <p:cNvSpPr/>
            <p:nvPr/>
          </p:nvSpPr>
          <p:spPr>
            <a:xfrm>
              <a:off x="9718227" y="-1308598"/>
              <a:ext cx="315301" cy="467110"/>
            </a:xfrm>
            <a:custGeom>
              <a:avLst/>
              <a:gdLst/>
              <a:ahLst/>
              <a:cxnLst/>
              <a:rect l="l" t="t" r="r" b="b"/>
              <a:pathLst>
                <a:path w="14763" h="21871" extrusionOk="0">
                  <a:moveTo>
                    <a:pt x="6092" y="0"/>
                  </a:moveTo>
                  <a:cubicBezTo>
                    <a:pt x="5971" y="0"/>
                    <a:pt x="5850" y="26"/>
                    <a:pt x="5738" y="75"/>
                  </a:cubicBezTo>
                  <a:cubicBezTo>
                    <a:pt x="5519" y="1143"/>
                    <a:pt x="5083" y="2793"/>
                    <a:pt x="4343" y="3789"/>
                  </a:cubicBezTo>
                  <a:lnTo>
                    <a:pt x="3986" y="3789"/>
                  </a:lnTo>
                  <a:cubicBezTo>
                    <a:pt x="3977" y="3803"/>
                    <a:pt x="3968" y="3818"/>
                    <a:pt x="3959" y="3831"/>
                  </a:cubicBezTo>
                  <a:cubicBezTo>
                    <a:pt x="3944" y="3831"/>
                    <a:pt x="3929" y="3827"/>
                    <a:pt x="3914" y="3827"/>
                  </a:cubicBezTo>
                  <a:lnTo>
                    <a:pt x="2168" y="3827"/>
                  </a:lnTo>
                  <a:cubicBezTo>
                    <a:pt x="2161" y="3827"/>
                    <a:pt x="2153" y="3827"/>
                    <a:pt x="2146" y="3827"/>
                  </a:cubicBezTo>
                  <a:cubicBezTo>
                    <a:pt x="961" y="3827"/>
                    <a:pt x="0" y="4787"/>
                    <a:pt x="0" y="5974"/>
                  </a:cubicBezTo>
                  <a:cubicBezTo>
                    <a:pt x="0" y="7162"/>
                    <a:pt x="962" y="8122"/>
                    <a:pt x="2149" y="8122"/>
                  </a:cubicBezTo>
                  <a:cubicBezTo>
                    <a:pt x="2155" y="8122"/>
                    <a:pt x="2161" y="8122"/>
                    <a:pt x="2168" y="8122"/>
                  </a:cubicBezTo>
                  <a:lnTo>
                    <a:pt x="2678" y="8122"/>
                  </a:lnTo>
                  <a:lnTo>
                    <a:pt x="2678" y="17342"/>
                  </a:lnTo>
                  <a:cubicBezTo>
                    <a:pt x="2678" y="19843"/>
                    <a:pt x="4366" y="21871"/>
                    <a:pt x="6446" y="21871"/>
                  </a:cubicBezTo>
                  <a:cubicBezTo>
                    <a:pt x="8528" y="21871"/>
                    <a:pt x="10214" y="19843"/>
                    <a:pt x="10214" y="17342"/>
                  </a:cubicBezTo>
                  <a:lnTo>
                    <a:pt x="10214" y="14329"/>
                  </a:lnTo>
                  <a:cubicBezTo>
                    <a:pt x="11657" y="13963"/>
                    <a:pt x="12913" y="13076"/>
                    <a:pt x="13742" y="11840"/>
                  </a:cubicBezTo>
                  <a:cubicBezTo>
                    <a:pt x="14405" y="10942"/>
                    <a:pt x="14763" y="9856"/>
                    <a:pt x="14763" y="8739"/>
                  </a:cubicBezTo>
                  <a:lnTo>
                    <a:pt x="14763" y="1976"/>
                  </a:lnTo>
                  <a:cubicBezTo>
                    <a:pt x="14685" y="1982"/>
                    <a:pt x="14610" y="1995"/>
                    <a:pt x="14530" y="1995"/>
                  </a:cubicBezTo>
                  <a:cubicBezTo>
                    <a:pt x="13272" y="1994"/>
                    <a:pt x="12178" y="1323"/>
                    <a:pt x="11565" y="325"/>
                  </a:cubicBezTo>
                  <a:cubicBezTo>
                    <a:pt x="11029" y="358"/>
                    <a:pt x="10480" y="383"/>
                    <a:pt x="9939" y="395"/>
                  </a:cubicBezTo>
                  <a:cubicBezTo>
                    <a:pt x="9600" y="479"/>
                    <a:pt x="9252" y="520"/>
                    <a:pt x="8905" y="520"/>
                  </a:cubicBezTo>
                  <a:cubicBezTo>
                    <a:pt x="8452" y="520"/>
                    <a:pt x="7999" y="449"/>
                    <a:pt x="7565" y="308"/>
                  </a:cubicBezTo>
                  <a:cubicBezTo>
                    <a:pt x="7114" y="251"/>
                    <a:pt x="6710" y="169"/>
                    <a:pt x="6380" y="50"/>
                  </a:cubicBezTo>
                  <a:cubicBezTo>
                    <a:pt x="6287" y="17"/>
                    <a:pt x="6189" y="0"/>
                    <a:pt x="60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8"/>
            <p:cNvSpPr/>
            <p:nvPr/>
          </p:nvSpPr>
          <p:spPr>
            <a:xfrm>
              <a:off x="9749729" y="-1135218"/>
              <a:ext cx="261992" cy="136902"/>
            </a:xfrm>
            <a:custGeom>
              <a:avLst/>
              <a:gdLst/>
              <a:ahLst/>
              <a:cxnLst/>
              <a:rect l="l" t="t" r="r" b="b"/>
              <a:pathLst>
                <a:path w="12267" h="6410" extrusionOk="0">
                  <a:moveTo>
                    <a:pt x="1203" y="1"/>
                  </a:moveTo>
                  <a:lnTo>
                    <a:pt x="1203" y="363"/>
                  </a:lnTo>
                  <a:cubicBezTo>
                    <a:pt x="1203" y="3623"/>
                    <a:pt x="1" y="6409"/>
                    <a:pt x="6757" y="6409"/>
                  </a:cubicBezTo>
                  <a:cubicBezTo>
                    <a:pt x="6915" y="6409"/>
                    <a:pt x="7078" y="6408"/>
                    <a:pt x="7246" y="6405"/>
                  </a:cubicBezTo>
                  <a:cubicBezTo>
                    <a:pt x="9338" y="6405"/>
                    <a:pt x="11183" y="5339"/>
                    <a:pt x="12267" y="3722"/>
                  </a:cubicBezTo>
                  <a:lnTo>
                    <a:pt x="12267" y="3722"/>
                  </a:lnTo>
                  <a:cubicBezTo>
                    <a:pt x="11311" y="5025"/>
                    <a:pt x="9773" y="5875"/>
                    <a:pt x="8032" y="5875"/>
                  </a:cubicBezTo>
                  <a:lnTo>
                    <a:pt x="7199" y="5875"/>
                  </a:lnTo>
                  <a:cubicBezTo>
                    <a:pt x="4297" y="5875"/>
                    <a:pt x="1945" y="3522"/>
                    <a:pt x="1945" y="621"/>
                  </a:cubicBezTo>
                  <a:lnTo>
                    <a:pt x="194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8"/>
            <p:cNvSpPr/>
            <p:nvPr/>
          </p:nvSpPr>
          <p:spPr>
            <a:xfrm>
              <a:off x="9747081" y="-1496480"/>
              <a:ext cx="370745" cy="272906"/>
            </a:xfrm>
            <a:custGeom>
              <a:avLst/>
              <a:gdLst/>
              <a:ahLst/>
              <a:cxnLst/>
              <a:rect l="l" t="t" r="r" b="b"/>
              <a:pathLst>
                <a:path w="17359" h="12778" extrusionOk="0">
                  <a:moveTo>
                    <a:pt x="14220" y="0"/>
                  </a:moveTo>
                  <a:cubicBezTo>
                    <a:pt x="12855" y="0"/>
                    <a:pt x="11622" y="895"/>
                    <a:pt x="11222" y="2237"/>
                  </a:cubicBezTo>
                  <a:cubicBezTo>
                    <a:pt x="10408" y="1093"/>
                    <a:pt x="9076" y="346"/>
                    <a:pt x="7566" y="346"/>
                  </a:cubicBezTo>
                  <a:cubicBezTo>
                    <a:pt x="5664" y="346"/>
                    <a:pt x="4043" y="1533"/>
                    <a:pt x="3391" y="3204"/>
                  </a:cubicBezTo>
                  <a:cubicBezTo>
                    <a:pt x="1796" y="3899"/>
                    <a:pt x="617" y="5372"/>
                    <a:pt x="338" y="7145"/>
                  </a:cubicBezTo>
                  <a:cubicBezTo>
                    <a:pt x="116" y="7769"/>
                    <a:pt x="2" y="8428"/>
                    <a:pt x="2" y="9092"/>
                  </a:cubicBezTo>
                  <a:lnTo>
                    <a:pt x="2" y="12565"/>
                  </a:lnTo>
                  <a:cubicBezTo>
                    <a:pt x="0" y="12637"/>
                    <a:pt x="9" y="12708"/>
                    <a:pt x="26" y="12777"/>
                  </a:cubicBezTo>
                  <a:cubicBezTo>
                    <a:pt x="278" y="12676"/>
                    <a:pt x="545" y="12624"/>
                    <a:pt x="815" y="12622"/>
                  </a:cubicBezTo>
                  <a:lnTo>
                    <a:pt x="2563" y="12622"/>
                  </a:lnTo>
                  <a:cubicBezTo>
                    <a:pt x="2578" y="12622"/>
                    <a:pt x="2591" y="12627"/>
                    <a:pt x="2608" y="12627"/>
                  </a:cubicBezTo>
                  <a:cubicBezTo>
                    <a:pt x="2617" y="12615"/>
                    <a:pt x="2626" y="12600"/>
                    <a:pt x="2635" y="12586"/>
                  </a:cubicBezTo>
                  <a:lnTo>
                    <a:pt x="2992" y="12586"/>
                  </a:lnTo>
                  <a:cubicBezTo>
                    <a:pt x="3732" y="11590"/>
                    <a:pt x="4166" y="9940"/>
                    <a:pt x="4385" y="8872"/>
                  </a:cubicBezTo>
                  <a:cubicBezTo>
                    <a:pt x="4498" y="8822"/>
                    <a:pt x="4618" y="8797"/>
                    <a:pt x="4739" y="8797"/>
                  </a:cubicBezTo>
                  <a:cubicBezTo>
                    <a:pt x="4837" y="8797"/>
                    <a:pt x="4935" y="8813"/>
                    <a:pt x="5029" y="8847"/>
                  </a:cubicBezTo>
                  <a:cubicBezTo>
                    <a:pt x="5358" y="8966"/>
                    <a:pt x="5762" y="9048"/>
                    <a:pt x="6212" y="9104"/>
                  </a:cubicBezTo>
                  <a:cubicBezTo>
                    <a:pt x="6648" y="9246"/>
                    <a:pt x="7101" y="9317"/>
                    <a:pt x="7555" y="9317"/>
                  </a:cubicBezTo>
                  <a:cubicBezTo>
                    <a:pt x="7901" y="9317"/>
                    <a:pt x="8248" y="9275"/>
                    <a:pt x="8588" y="9192"/>
                  </a:cubicBezTo>
                  <a:cubicBezTo>
                    <a:pt x="9127" y="9182"/>
                    <a:pt x="9677" y="9155"/>
                    <a:pt x="10214" y="9122"/>
                  </a:cubicBezTo>
                  <a:cubicBezTo>
                    <a:pt x="10825" y="10121"/>
                    <a:pt x="11921" y="10792"/>
                    <a:pt x="13179" y="10792"/>
                  </a:cubicBezTo>
                  <a:cubicBezTo>
                    <a:pt x="13257" y="10792"/>
                    <a:pt x="13332" y="10779"/>
                    <a:pt x="13410" y="10773"/>
                  </a:cubicBezTo>
                  <a:cubicBezTo>
                    <a:pt x="13697" y="10755"/>
                    <a:pt x="13978" y="10708"/>
                    <a:pt x="14243" y="10624"/>
                  </a:cubicBezTo>
                  <a:cubicBezTo>
                    <a:pt x="15645" y="10174"/>
                    <a:pt x="16660" y="8860"/>
                    <a:pt x="16660" y="7310"/>
                  </a:cubicBezTo>
                  <a:cubicBezTo>
                    <a:pt x="16660" y="6697"/>
                    <a:pt x="16498" y="6097"/>
                    <a:pt x="16192" y="5568"/>
                  </a:cubicBezTo>
                  <a:cubicBezTo>
                    <a:pt x="16929" y="4975"/>
                    <a:pt x="17358" y="4079"/>
                    <a:pt x="17357" y="3132"/>
                  </a:cubicBezTo>
                  <a:cubicBezTo>
                    <a:pt x="17355" y="1577"/>
                    <a:pt x="16214" y="257"/>
                    <a:pt x="14676" y="34"/>
                  </a:cubicBezTo>
                  <a:cubicBezTo>
                    <a:pt x="14523" y="11"/>
                    <a:pt x="14371" y="0"/>
                    <a:pt x="142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8"/>
            <p:cNvSpPr/>
            <p:nvPr/>
          </p:nvSpPr>
          <p:spPr>
            <a:xfrm>
              <a:off x="9441092" y="-809986"/>
              <a:ext cx="43099" cy="34813"/>
            </a:xfrm>
            <a:custGeom>
              <a:avLst/>
              <a:gdLst/>
              <a:ahLst/>
              <a:cxnLst/>
              <a:rect l="l" t="t" r="r" b="b"/>
              <a:pathLst>
                <a:path w="2018" h="1630" extrusionOk="0">
                  <a:moveTo>
                    <a:pt x="1770" y="1"/>
                  </a:moveTo>
                  <a:cubicBezTo>
                    <a:pt x="1722" y="1"/>
                    <a:pt x="1674" y="17"/>
                    <a:pt x="1633" y="49"/>
                  </a:cubicBezTo>
                  <a:lnTo>
                    <a:pt x="161" y="1238"/>
                  </a:lnTo>
                  <a:cubicBezTo>
                    <a:pt x="0" y="1368"/>
                    <a:pt x="92" y="1628"/>
                    <a:pt x="299" y="1629"/>
                  </a:cubicBezTo>
                  <a:cubicBezTo>
                    <a:pt x="350" y="1629"/>
                    <a:pt x="399" y="1611"/>
                    <a:pt x="438" y="1581"/>
                  </a:cubicBezTo>
                  <a:lnTo>
                    <a:pt x="1911" y="391"/>
                  </a:lnTo>
                  <a:cubicBezTo>
                    <a:pt x="2004" y="314"/>
                    <a:pt x="2018" y="176"/>
                    <a:pt x="1943" y="83"/>
                  </a:cubicBezTo>
                  <a:cubicBezTo>
                    <a:pt x="1899" y="29"/>
                    <a:pt x="1835" y="1"/>
                    <a:pt x="17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8"/>
            <p:cNvSpPr/>
            <p:nvPr/>
          </p:nvSpPr>
          <p:spPr>
            <a:xfrm>
              <a:off x="9430627" y="-837025"/>
              <a:ext cx="43185" cy="34791"/>
            </a:xfrm>
            <a:custGeom>
              <a:avLst/>
              <a:gdLst/>
              <a:ahLst/>
              <a:cxnLst/>
              <a:rect l="l" t="t" r="r" b="b"/>
              <a:pathLst>
                <a:path w="2022" h="1629" extrusionOk="0">
                  <a:moveTo>
                    <a:pt x="1773" y="0"/>
                  </a:moveTo>
                  <a:cubicBezTo>
                    <a:pt x="1725" y="0"/>
                    <a:pt x="1676" y="16"/>
                    <a:pt x="1635" y="49"/>
                  </a:cubicBezTo>
                  <a:lnTo>
                    <a:pt x="163" y="1238"/>
                  </a:lnTo>
                  <a:cubicBezTo>
                    <a:pt x="1" y="1369"/>
                    <a:pt x="94" y="1628"/>
                    <a:pt x="301" y="1628"/>
                  </a:cubicBezTo>
                  <a:cubicBezTo>
                    <a:pt x="350" y="1628"/>
                    <a:pt x="400" y="1612"/>
                    <a:pt x="439" y="1580"/>
                  </a:cubicBezTo>
                  <a:lnTo>
                    <a:pt x="1912" y="391"/>
                  </a:lnTo>
                  <a:cubicBezTo>
                    <a:pt x="2006" y="315"/>
                    <a:pt x="2021" y="177"/>
                    <a:pt x="1945" y="82"/>
                  </a:cubicBezTo>
                  <a:cubicBezTo>
                    <a:pt x="1901" y="28"/>
                    <a:pt x="1837" y="0"/>
                    <a:pt x="17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8"/>
            <p:cNvSpPr/>
            <p:nvPr/>
          </p:nvSpPr>
          <p:spPr>
            <a:xfrm>
              <a:off x="9424049" y="-867203"/>
              <a:ext cx="43185" cy="34834"/>
            </a:xfrm>
            <a:custGeom>
              <a:avLst/>
              <a:gdLst/>
              <a:ahLst/>
              <a:cxnLst/>
              <a:rect l="l" t="t" r="r" b="b"/>
              <a:pathLst>
                <a:path w="2022" h="1631" extrusionOk="0">
                  <a:moveTo>
                    <a:pt x="1774" y="1"/>
                  </a:moveTo>
                  <a:cubicBezTo>
                    <a:pt x="1725" y="1"/>
                    <a:pt x="1676" y="17"/>
                    <a:pt x="1636" y="50"/>
                  </a:cubicBezTo>
                  <a:lnTo>
                    <a:pt x="163" y="1238"/>
                  </a:lnTo>
                  <a:cubicBezTo>
                    <a:pt x="1" y="1369"/>
                    <a:pt x="94" y="1630"/>
                    <a:pt x="301" y="1630"/>
                  </a:cubicBezTo>
                  <a:cubicBezTo>
                    <a:pt x="352" y="1630"/>
                    <a:pt x="400" y="1612"/>
                    <a:pt x="439" y="1581"/>
                  </a:cubicBezTo>
                  <a:lnTo>
                    <a:pt x="1912" y="393"/>
                  </a:lnTo>
                  <a:cubicBezTo>
                    <a:pt x="2006" y="317"/>
                    <a:pt x="2021" y="177"/>
                    <a:pt x="1945" y="83"/>
                  </a:cubicBezTo>
                  <a:cubicBezTo>
                    <a:pt x="1901" y="29"/>
                    <a:pt x="1838" y="1"/>
                    <a:pt x="17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8"/>
            <p:cNvSpPr/>
            <p:nvPr/>
          </p:nvSpPr>
          <p:spPr>
            <a:xfrm>
              <a:off x="9418133" y="-892362"/>
              <a:ext cx="43164" cy="34791"/>
            </a:xfrm>
            <a:custGeom>
              <a:avLst/>
              <a:gdLst/>
              <a:ahLst/>
              <a:cxnLst/>
              <a:rect l="l" t="t" r="r" b="b"/>
              <a:pathLst>
                <a:path w="2021" h="1629" extrusionOk="0">
                  <a:moveTo>
                    <a:pt x="1773" y="0"/>
                  </a:moveTo>
                  <a:cubicBezTo>
                    <a:pt x="1724" y="0"/>
                    <a:pt x="1676" y="16"/>
                    <a:pt x="1635" y="49"/>
                  </a:cubicBezTo>
                  <a:lnTo>
                    <a:pt x="162" y="1237"/>
                  </a:lnTo>
                  <a:cubicBezTo>
                    <a:pt x="0" y="1367"/>
                    <a:pt x="92" y="1628"/>
                    <a:pt x="300" y="1628"/>
                  </a:cubicBezTo>
                  <a:cubicBezTo>
                    <a:pt x="350" y="1628"/>
                    <a:pt x="400" y="1612"/>
                    <a:pt x="439" y="1580"/>
                  </a:cubicBezTo>
                  <a:lnTo>
                    <a:pt x="1911" y="391"/>
                  </a:lnTo>
                  <a:cubicBezTo>
                    <a:pt x="2006" y="315"/>
                    <a:pt x="2021" y="177"/>
                    <a:pt x="1944" y="82"/>
                  </a:cubicBezTo>
                  <a:cubicBezTo>
                    <a:pt x="1901" y="28"/>
                    <a:pt x="1837" y="0"/>
                    <a:pt x="17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8"/>
            <p:cNvSpPr/>
            <p:nvPr/>
          </p:nvSpPr>
          <p:spPr>
            <a:xfrm>
              <a:off x="9704537" y="-1049169"/>
              <a:ext cx="326343" cy="218210"/>
            </a:xfrm>
            <a:custGeom>
              <a:avLst/>
              <a:gdLst/>
              <a:ahLst/>
              <a:cxnLst/>
              <a:rect l="l" t="t" r="r" b="b"/>
              <a:pathLst>
                <a:path w="15280" h="10217" extrusionOk="0">
                  <a:moveTo>
                    <a:pt x="2368" y="0"/>
                  </a:moveTo>
                  <a:cubicBezTo>
                    <a:pt x="2053" y="0"/>
                    <a:pt x="1738" y="73"/>
                    <a:pt x="1459" y="222"/>
                  </a:cubicBezTo>
                  <a:cubicBezTo>
                    <a:pt x="967" y="484"/>
                    <a:pt x="653" y="969"/>
                    <a:pt x="575" y="1517"/>
                  </a:cubicBezTo>
                  <a:cubicBezTo>
                    <a:pt x="463" y="2314"/>
                    <a:pt x="338" y="3059"/>
                    <a:pt x="162" y="3838"/>
                  </a:cubicBezTo>
                  <a:cubicBezTo>
                    <a:pt x="0" y="4554"/>
                    <a:pt x="41" y="5300"/>
                    <a:pt x="279" y="5994"/>
                  </a:cubicBezTo>
                  <a:cubicBezTo>
                    <a:pt x="1013" y="8107"/>
                    <a:pt x="3402" y="9280"/>
                    <a:pt x="5428" y="9824"/>
                  </a:cubicBezTo>
                  <a:cubicBezTo>
                    <a:pt x="6394" y="10085"/>
                    <a:pt x="7397" y="10217"/>
                    <a:pt x="8400" y="10217"/>
                  </a:cubicBezTo>
                  <a:cubicBezTo>
                    <a:pt x="9346" y="10217"/>
                    <a:pt x="10293" y="10100"/>
                    <a:pt x="11209" y="9865"/>
                  </a:cubicBezTo>
                  <a:cubicBezTo>
                    <a:pt x="11427" y="9809"/>
                    <a:pt x="11640" y="9748"/>
                    <a:pt x="11853" y="9679"/>
                  </a:cubicBezTo>
                  <a:cubicBezTo>
                    <a:pt x="12750" y="9389"/>
                    <a:pt x="13646" y="8966"/>
                    <a:pt x="14224" y="8223"/>
                  </a:cubicBezTo>
                  <a:cubicBezTo>
                    <a:pt x="15001" y="7220"/>
                    <a:pt x="14919" y="6022"/>
                    <a:pt x="15087" y="4839"/>
                  </a:cubicBezTo>
                  <a:cubicBezTo>
                    <a:pt x="15279" y="3497"/>
                    <a:pt x="14384" y="1988"/>
                    <a:pt x="12996" y="1723"/>
                  </a:cubicBezTo>
                  <a:cubicBezTo>
                    <a:pt x="12909" y="1706"/>
                    <a:pt x="12818" y="1699"/>
                    <a:pt x="12724" y="1699"/>
                  </a:cubicBezTo>
                  <a:cubicBezTo>
                    <a:pt x="12027" y="1699"/>
                    <a:pt x="11176" y="2112"/>
                    <a:pt x="10499" y="2196"/>
                  </a:cubicBezTo>
                  <a:cubicBezTo>
                    <a:pt x="10098" y="2246"/>
                    <a:pt x="9694" y="2271"/>
                    <a:pt x="9291" y="2271"/>
                  </a:cubicBezTo>
                  <a:cubicBezTo>
                    <a:pt x="8766" y="2271"/>
                    <a:pt x="8242" y="2229"/>
                    <a:pt x="7724" y="2145"/>
                  </a:cubicBezTo>
                  <a:cubicBezTo>
                    <a:pt x="7038" y="2032"/>
                    <a:pt x="6370" y="1840"/>
                    <a:pt x="5730" y="1571"/>
                  </a:cubicBezTo>
                  <a:cubicBezTo>
                    <a:pt x="5386" y="1427"/>
                    <a:pt x="5053" y="1260"/>
                    <a:pt x="4733" y="1068"/>
                  </a:cubicBezTo>
                  <a:cubicBezTo>
                    <a:pt x="4420" y="879"/>
                    <a:pt x="4109" y="675"/>
                    <a:pt x="3797" y="487"/>
                  </a:cubicBezTo>
                  <a:cubicBezTo>
                    <a:pt x="3540" y="333"/>
                    <a:pt x="3274" y="189"/>
                    <a:pt x="2988" y="97"/>
                  </a:cubicBezTo>
                  <a:cubicBezTo>
                    <a:pt x="2788" y="33"/>
                    <a:pt x="2578" y="0"/>
                    <a:pt x="2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8"/>
            <p:cNvSpPr/>
            <p:nvPr/>
          </p:nvSpPr>
          <p:spPr>
            <a:xfrm>
              <a:off x="9442203" y="-1059847"/>
              <a:ext cx="590172" cy="274764"/>
            </a:xfrm>
            <a:custGeom>
              <a:avLst/>
              <a:gdLst/>
              <a:ahLst/>
              <a:cxnLst/>
              <a:rect l="l" t="t" r="r" b="b"/>
              <a:pathLst>
                <a:path w="27633" h="12865" extrusionOk="0">
                  <a:moveTo>
                    <a:pt x="14723" y="0"/>
                  </a:moveTo>
                  <a:cubicBezTo>
                    <a:pt x="14408" y="0"/>
                    <a:pt x="14093" y="73"/>
                    <a:pt x="13814" y="222"/>
                  </a:cubicBezTo>
                  <a:cubicBezTo>
                    <a:pt x="13421" y="432"/>
                    <a:pt x="13148" y="786"/>
                    <a:pt x="13011" y="1199"/>
                  </a:cubicBezTo>
                  <a:cubicBezTo>
                    <a:pt x="2198" y="1847"/>
                    <a:pt x="230" y="7130"/>
                    <a:pt x="16" y="7839"/>
                  </a:cubicBezTo>
                  <a:cubicBezTo>
                    <a:pt x="1" y="7887"/>
                    <a:pt x="1" y="7939"/>
                    <a:pt x="17" y="7989"/>
                  </a:cubicBezTo>
                  <a:lnTo>
                    <a:pt x="1538" y="12693"/>
                  </a:lnTo>
                  <a:cubicBezTo>
                    <a:pt x="1574" y="12803"/>
                    <a:pt x="1674" y="12864"/>
                    <a:pt x="1776" y="12864"/>
                  </a:cubicBezTo>
                  <a:cubicBezTo>
                    <a:pt x="1840" y="12864"/>
                    <a:pt x="1906" y="12839"/>
                    <a:pt x="1957" y="12786"/>
                  </a:cubicBezTo>
                  <a:cubicBezTo>
                    <a:pt x="6037" y="8612"/>
                    <a:pt x="9788" y="6768"/>
                    <a:pt x="12631" y="5988"/>
                  </a:cubicBezTo>
                  <a:cubicBezTo>
                    <a:pt x="12631" y="5989"/>
                    <a:pt x="12631" y="5992"/>
                    <a:pt x="12633" y="5994"/>
                  </a:cubicBezTo>
                  <a:cubicBezTo>
                    <a:pt x="13367" y="8107"/>
                    <a:pt x="15754" y="9278"/>
                    <a:pt x="17780" y="9825"/>
                  </a:cubicBezTo>
                  <a:cubicBezTo>
                    <a:pt x="18748" y="10086"/>
                    <a:pt x="19751" y="10217"/>
                    <a:pt x="20754" y="10217"/>
                  </a:cubicBezTo>
                  <a:cubicBezTo>
                    <a:pt x="21700" y="10217"/>
                    <a:pt x="22647" y="10100"/>
                    <a:pt x="23563" y="9865"/>
                  </a:cubicBezTo>
                  <a:cubicBezTo>
                    <a:pt x="23779" y="9810"/>
                    <a:pt x="23994" y="9748"/>
                    <a:pt x="24207" y="9679"/>
                  </a:cubicBezTo>
                  <a:cubicBezTo>
                    <a:pt x="25103" y="9389"/>
                    <a:pt x="25999" y="8966"/>
                    <a:pt x="26577" y="8223"/>
                  </a:cubicBezTo>
                  <a:cubicBezTo>
                    <a:pt x="27355" y="7222"/>
                    <a:pt x="27274" y="6022"/>
                    <a:pt x="27442" y="4839"/>
                  </a:cubicBezTo>
                  <a:cubicBezTo>
                    <a:pt x="27633" y="3497"/>
                    <a:pt x="26694" y="2161"/>
                    <a:pt x="25351" y="1723"/>
                  </a:cubicBezTo>
                  <a:cubicBezTo>
                    <a:pt x="25208" y="1676"/>
                    <a:pt x="25064" y="1657"/>
                    <a:pt x="24919" y="1657"/>
                  </a:cubicBezTo>
                  <a:cubicBezTo>
                    <a:pt x="24214" y="1657"/>
                    <a:pt x="23490" y="2117"/>
                    <a:pt x="22853" y="2196"/>
                  </a:cubicBezTo>
                  <a:cubicBezTo>
                    <a:pt x="22451" y="2246"/>
                    <a:pt x="22046" y="2271"/>
                    <a:pt x="21641" y="2271"/>
                  </a:cubicBezTo>
                  <a:cubicBezTo>
                    <a:pt x="21118" y="2271"/>
                    <a:pt x="20595" y="2229"/>
                    <a:pt x="20077" y="2145"/>
                  </a:cubicBezTo>
                  <a:cubicBezTo>
                    <a:pt x="19393" y="2032"/>
                    <a:pt x="18725" y="1840"/>
                    <a:pt x="18085" y="1571"/>
                  </a:cubicBezTo>
                  <a:cubicBezTo>
                    <a:pt x="17741" y="1427"/>
                    <a:pt x="17408" y="1260"/>
                    <a:pt x="17088" y="1068"/>
                  </a:cubicBezTo>
                  <a:cubicBezTo>
                    <a:pt x="16775" y="879"/>
                    <a:pt x="16464" y="675"/>
                    <a:pt x="16152" y="487"/>
                  </a:cubicBezTo>
                  <a:cubicBezTo>
                    <a:pt x="15895" y="331"/>
                    <a:pt x="15629" y="189"/>
                    <a:pt x="15343" y="97"/>
                  </a:cubicBezTo>
                  <a:cubicBezTo>
                    <a:pt x="15143" y="33"/>
                    <a:pt x="14933" y="0"/>
                    <a:pt x="147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8"/>
            <p:cNvSpPr/>
            <p:nvPr/>
          </p:nvSpPr>
          <p:spPr>
            <a:xfrm>
              <a:off x="9753189" y="-1035735"/>
              <a:ext cx="51963" cy="152770"/>
            </a:xfrm>
            <a:custGeom>
              <a:avLst/>
              <a:gdLst/>
              <a:ahLst/>
              <a:cxnLst/>
              <a:rect l="l" t="t" r="r" b="b"/>
              <a:pathLst>
                <a:path w="2433" h="7153" extrusionOk="0">
                  <a:moveTo>
                    <a:pt x="1648" y="0"/>
                  </a:moveTo>
                  <a:cubicBezTo>
                    <a:pt x="1638" y="0"/>
                    <a:pt x="1628" y="1"/>
                    <a:pt x="1618" y="2"/>
                  </a:cubicBezTo>
                  <a:cubicBezTo>
                    <a:pt x="1498" y="20"/>
                    <a:pt x="1414" y="131"/>
                    <a:pt x="1430" y="252"/>
                  </a:cubicBezTo>
                  <a:cubicBezTo>
                    <a:pt x="1436" y="292"/>
                    <a:pt x="1969" y="4317"/>
                    <a:pt x="111" y="6800"/>
                  </a:cubicBezTo>
                  <a:cubicBezTo>
                    <a:pt x="1" y="6945"/>
                    <a:pt x="105" y="7152"/>
                    <a:pt x="286" y="7152"/>
                  </a:cubicBezTo>
                  <a:cubicBezTo>
                    <a:pt x="357" y="7152"/>
                    <a:pt x="421" y="7119"/>
                    <a:pt x="463" y="7064"/>
                  </a:cubicBezTo>
                  <a:cubicBezTo>
                    <a:pt x="2433" y="4434"/>
                    <a:pt x="1889" y="363"/>
                    <a:pt x="1865" y="190"/>
                  </a:cubicBezTo>
                  <a:cubicBezTo>
                    <a:pt x="1850" y="80"/>
                    <a:pt x="1756" y="0"/>
                    <a:pt x="16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8"/>
            <p:cNvSpPr/>
            <p:nvPr/>
          </p:nvSpPr>
          <p:spPr>
            <a:xfrm>
              <a:off x="9861920" y="-1005642"/>
              <a:ext cx="47414" cy="157939"/>
            </a:xfrm>
            <a:custGeom>
              <a:avLst/>
              <a:gdLst/>
              <a:ahLst/>
              <a:cxnLst/>
              <a:rect l="l" t="t" r="r" b="b"/>
              <a:pathLst>
                <a:path w="2220" h="7395" extrusionOk="0">
                  <a:moveTo>
                    <a:pt x="1369" y="0"/>
                  </a:moveTo>
                  <a:cubicBezTo>
                    <a:pt x="1357" y="0"/>
                    <a:pt x="1346" y="1"/>
                    <a:pt x="1335" y="3"/>
                  </a:cubicBezTo>
                  <a:cubicBezTo>
                    <a:pt x="1216" y="22"/>
                    <a:pt x="1134" y="134"/>
                    <a:pt x="1150" y="252"/>
                  </a:cubicBezTo>
                  <a:cubicBezTo>
                    <a:pt x="1158" y="291"/>
                    <a:pt x="1758" y="4247"/>
                    <a:pt x="88" y="7061"/>
                  </a:cubicBezTo>
                  <a:cubicBezTo>
                    <a:pt x="0" y="7209"/>
                    <a:pt x="107" y="7395"/>
                    <a:pt x="277" y="7395"/>
                  </a:cubicBezTo>
                  <a:cubicBezTo>
                    <a:pt x="355" y="7395"/>
                    <a:pt x="427" y="7354"/>
                    <a:pt x="466" y="7287"/>
                  </a:cubicBezTo>
                  <a:cubicBezTo>
                    <a:pt x="2219" y="4334"/>
                    <a:pt x="1613" y="351"/>
                    <a:pt x="1586" y="183"/>
                  </a:cubicBezTo>
                  <a:cubicBezTo>
                    <a:pt x="1567" y="76"/>
                    <a:pt x="1474" y="0"/>
                    <a:pt x="13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8"/>
            <p:cNvSpPr/>
            <p:nvPr/>
          </p:nvSpPr>
          <p:spPr>
            <a:xfrm>
              <a:off x="9968110" y="-1017432"/>
              <a:ext cx="49015" cy="152706"/>
            </a:xfrm>
            <a:custGeom>
              <a:avLst/>
              <a:gdLst/>
              <a:ahLst/>
              <a:cxnLst/>
              <a:rect l="l" t="t" r="r" b="b"/>
              <a:pathLst>
                <a:path w="2295" h="7150" extrusionOk="0">
                  <a:moveTo>
                    <a:pt x="537" y="1"/>
                  </a:moveTo>
                  <a:cubicBezTo>
                    <a:pt x="504" y="1"/>
                    <a:pt x="471" y="8"/>
                    <a:pt x="440" y="24"/>
                  </a:cubicBezTo>
                  <a:cubicBezTo>
                    <a:pt x="332" y="76"/>
                    <a:pt x="287" y="207"/>
                    <a:pt x="340" y="316"/>
                  </a:cubicBezTo>
                  <a:cubicBezTo>
                    <a:pt x="355" y="346"/>
                    <a:pt x="1803" y="3377"/>
                    <a:pt x="75" y="6830"/>
                  </a:cubicBezTo>
                  <a:cubicBezTo>
                    <a:pt x="0" y="6977"/>
                    <a:pt x="107" y="7150"/>
                    <a:pt x="272" y="7150"/>
                  </a:cubicBezTo>
                  <a:cubicBezTo>
                    <a:pt x="355" y="7150"/>
                    <a:pt x="431" y="7102"/>
                    <a:pt x="469" y="7028"/>
                  </a:cubicBezTo>
                  <a:cubicBezTo>
                    <a:pt x="2294" y="3382"/>
                    <a:pt x="799" y="253"/>
                    <a:pt x="734" y="123"/>
                  </a:cubicBezTo>
                  <a:cubicBezTo>
                    <a:pt x="696" y="46"/>
                    <a:pt x="618" y="1"/>
                    <a:pt x="5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 name="Google Shape;1475;p48"/>
          <p:cNvGrpSpPr/>
          <p:nvPr/>
        </p:nvGrpSpPr>
        <p:grpSpPr>
          <a:xfrm>
            <a:off x="8257197" y="827677"/>
            <a:ext cx="157327" cy="193295"/>
            <a:chOff x="6898877" y="1848546"/>
            <a:chExt cx="139561" cy="171498"/>
          </a:xfrm>
        </p:grpSpPr>
        <p:sp>
          <p:nvSpPr>
            <p:cNvPr id="1476" name="Google Shape;1476;p48"/>
            <p:cNvSpPr/>
            <p:nvPr/>
          </p:nvSpPr>
          <p:spPr>
            <a:xfrm>
              <a:off x="6898877" y="1891743"/>
              <a:ext cx="20507" cy="25812"/>
            </a:xfrm>
            <a:custGeom>
              <a:avLst/>
              <a:gdLst/>
              <a:ahLst/>
              <a:cxnLst/>
              <a:rect l="l" t="t" r="r" b="b"/>
              <a:pathLst>
                <a:path w="1156" h="1455" extrusionOk="0">
                  <a:moveTo>
                    <a:pt x="565" y="1"/>
                  </a:moveTo>
                  <a:cubicBezTo>
                    <a:pt x="558" y="1"/>
                    <a:pt x="552" y="1"/>
                    <a:pt x="546" y="1"/>
                  </a:cubicBezTo>
                  <a:cubicBezTo>
                    <a:pt x="237" y="16"/>
                    <a:pt x="0" y="352"/>
                    <a:pt x="19" y="752"/>
                  </a:cubicBezTo>
                  <a:cubicBezTo>
                    <a:pt x="37" y="1145"/>
                    <a:pt x="290" y="1454"/>
                    <a:pt x="590" y="1454"/>
                  </a:cubicBezTo>
                  <a:cubicBezTo>
                    <a:pt x="596" y="1454"/>
                    <a:pt x="603" y="1454"/>
                    <a:pt x="610" y="1454"/>
                  </a:cubicBezTo>
                  <a:cubicBezTo>
                    <a:pt x="919" y="1441"/>
                    <a:pt x="1156" y="1104"/>
                    <a:pt x="1137" y="703"/>
                  </a:cubicBezTo>
                  <a:cubicBezTo>
                    <a:pt x="1121" y="310"/>
                    <a:pt x="867" y="1"/>
                    <a:pt x="5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8"/>
            <p:cNvSpPr/>
            <p:nvPr/>
          </p:nvSpPr>
          <p:spPr>
            <a:xfrm>
              <a:off x="7017948" y="1899194"/>
              <a:ext cx="20490" cy="25812"/>
            </a:xfrm>
            <a:custGeom>
              <a:avLst/>
              <a:gdLst/>
              <a:ahLst/>
              <a:cxnLst/>
              <a:rect l="l" t="t" r="r" b="b"/>
              <a:pathLst>
                <a:path w="1155" h="1455" extrusionOk="0">
                  <a:moveTo>
                    <a:pt x="564" y="1"/>
                  </a:moveTo>
                  <a:cubicBezTo>
                    <a:pt x="557" y="1"/>
                    <a:pt x="551" y="1"/>
                    <a:pt x="545" y="1"/>
                  </a:cubicBezTo>
                  <a:cubicBezTo>
                    <a:pt x="236" y="14"/>
                    <a:pt x="1" y="351"/>
                    <a:pt x="18" y="752"/>
                  </a:cubicBezTo>
                  <a:cubicBezTo>
                    <a:pt x="35" y="1145"/>
                    <a:pt x="290" y="1454"/>
                    <a:pt x="590" y="1454"/>
                  </a:cubicBezTo>
                  <a:cubicBezTo>
                    <a:pt x="597" y="1454"/>
                    <a:pt x="603" y="1454"/>
                    <a:pt x="609" y="1454"/>
                  </a:cubicBezTo>
                  <a:cubicBezTo>
                    <a:pt x="918" y="1441"/>
                    <a:pt x="1155" y="1104"/>
                    <a:pt x="1136" y="703"/>
                  </a:cubicBezTo>
                  <a:cubicBezTo>
                    <a:pt x="1120" y="310"/>
                    <a:pt x="865" y="1"/>
                    <a:pt x="5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8"/>
            <p:cNvSpPr/>
            <p:nvPr/>
          </p:nvSpPr>
          <p:spPr>
            <a:xfrm>
              <a:off x="6927545" y="1848546"/>
              <a:ext cx="38673" cy="109332"/>
            </a:xfrm>
            <a:custGeom>
              <a:avLst/>
              <a:gdLst/>
              <a:ahLst/>
              <a:cxnLst/>
              <a:rect l="l" t="t" r="r" b="b"/>
              <a:pathLst>
                <a:path w="2180" h="6163" extrusionOk="0">
                  <a:moveTo>
                    <a:pt x="1424" y="0"/>
                  </a:moveTo>
                  <a:cubicBezTo>
                    <a:pt x="1390" y="0"/>
                    <a:pt x="1356" y="20"/>
                    <a:pt x="1343" y="64"/>
                  </a:cubicBezTo>
                  <a:cubicBezTo>
                    <a:pt x="864" y="1683"/>
                    <a:pt x="0" y="6036"/>
                    <a:pt x="796" y="6151"/>
                  </a:cubicBezTo>
                  <a:cubicBezTo>
                    <a:pt x="851" y="6159"/>
                    <a:pt x="907" y="6163"/>
                    <a:pt x="964" y="6163"/>
                  </a:cubicBezTo>
                  <a:cubicBezTo>
                    <a:pt x="1372" y="6163"/>
                    <a:pt x="1807" y="5969"/>
                    <a:pt x="2066" y="5752"/>
                  </a:cubicBezTo>
                  <a:cubicBezTo>
                    <a:pt x="2180" y="5657"/>
                    <a:pt x="2112" y="5497"/>
                    <a:pt x="1991" y="5497"/>
                  </a:cubicBezTo>
                  <a:cubicBezTo>
                    <a:pt x="1967" y="5497"/>
                    <a:pt x="1941" y="5503"/>
                    <a:pt x="1914" y="5518"/>
                  </a:cubicBezTo>
                  <a:cubicBezTo>
                    <a:pt x="1766" y="5595"/>
                    <a:pt x="1453" y="5761"/>
                    <a:pt x="1202" y="5761"/>
                  </a:cubicBezTo>
                  <a:cubicBezTo>
                    <a:pt x="1099" y="5761"/>
                    <a:pt x="1006" y="5732"/>
                    <a:pt x="940" y="5658"/>
                  </a:cubicBezTo>
                  <a:cubicBezTo>
                    <a:pt x="662" y="5341"/>
                    <a:pt x="1374" y="1127"/>
                    <a:pt x="1511" y="103"/>
                  </a:cubicBezTo>
                  <a:cubicBezTo>
                    <a:pt x="1520" y="39"/>
                    <a:pt x="1472" y="0"/>
                    <a:pt x="14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8"/>
            <p:cNvSpPr/>
            <p:nvPr/>
          </p:nvSpPr>
          <p:spPr>
            <a:xfrm flipH="1">
              <a:off x="6966227" y="1997745"/>
              <a:ext cx="45663" cy="22299"/>
            </a:xfrm>
            <a:custGeom>
              <a:avLst/>
              <a:gdLst/>
              <a:ahLst/>
              <a:cxnLst/>
              <a:rect l="l" t="t" r="r" b="b"/>
              <a:pathLst>
                <a:path w="2574" h="1257" extrusionOk="0">
                  <a:moveTo>
                    <a:pt x="109" y="1"/>
                  </a:moveTo>
                  <a:cubicBezTo>
                    <a:pt x="53" y="1"/>
                    <a:pt x="1" y="46"/>
                    <a:pt x="21" y="118"/>
                  </a:cubicBezTo>
                  <a:cubicBezTo>
                    <a:pt x="236" y="846"/>
                    <a:pt x="850" y="1256"/>
                    <a:pt x="1497" y="1256"/>
                  </a:cubicBezTo>
                  <a:cubicBezTo>
                    <a:pt x="1851" y="1256"/>
                    <a:pt x="2214" y="1134"/>
                    <a:pt x="2528" y="874"/>
                  </a:cubicBezTo>
                  <a:cubicBezTo>
                    <a:pt x="2574" y="836"/>
                    <a:pt x="2546" y="769"/>
                    <a:pt x="2498" y="769"/>
                  </a:cubicBezTo>
                  <a:cubicBezTo>
                    <a:pt x="2488" y="769"/>
                    <a:pt x="2477" y="771"/>
                    <a:pt x="2467" y="777"/>
                  </a:cubicBezTo>
                  <a:cubicBezTo>
                    <a:pt x="2203" y="931"/>
                    <a:pt x="1921" y="1003"/>
                    <a:pt x="1645" y="1003"/>
                  </a:cubicBezTo>
                  <a:cubicBezTo>
                    <a:pt x="1044" y="1003"/>
                    <a:pt x="475" y="659"/>
                    <a:pt x="202" y="62"/>
                  </a:cubicBezTo>
                  <a:cubicBezTo>
                    <a:pt x="182" y="19"/>
                    <a:pt x="145" y="1"/>
                    <a:pt x="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0" name="Google Shape;1480;p48"/>
          <p:cNvSpPr/>
          <p:nvPr/>
        </p:nvSpPr>
        <p:spPr>
          <a:xfrm>
            <a:off x="8546977" y="876423"/>
            <a:ext cx="35973" cy="46204"/>
          </a:xfrm>
          <a:custGeom>
            <a:avLst/>
            <a:gdLst/>
            <a:ahLst/>
            <a:cxnLst/>
            <a:rect l="l" t="t" r="r" b="b"/>
            <a:pathLst>
              <a:path w="2746" h="3527" extrusionOk="0">
                <a:moveTo>
                  <a:pt x="2161" y="1"/>
                </a:moveTo>
                <a:cubicBezTo>
                  <a:pt x="803" y="10"/>
                  <a:pt x="1" y="1515"/>
                  <a:pt x="36" y="2712"/>
                </a:cubicBezTo>
                <a:cubicBezTo>
                  <a:pt x="52" y="3227"/>
                  <a:pt x="168" y="3527"/>
                  <a:pt x="314" y="3527"/>
                </a:cubicBezTo>
                <a:cubicBezTo>
                  <a:pt x="375" y="3527"/>
                  <a:pt x="442" y="3473"/>
                  <a:pt x="509" y="3359"/>
                </a:cubicBezTo>
                <a:cubicBezTo>
                  <a:pt x="743" y="2958"/>
                  <a:pt x="1321" y="2688"/>
                  <a:pt x="1883" y="2688"/>
                </a:cubicBezTo>
                <a:cubicBezTo>
                  <a:pt x="2170" y="2688"/>
                  <a:pt x="2454" y="2759"/>
                  <a:pt x="2684" y="2918"/>
                </a:cubicBezTo>
                <a:cubicBezTo>
                  <a:pt x="2691" y="2923"/>
                  <a:pt x="2697" y="2925"/>
                  <a:pt x="2704" y="2925"/>
                </a:cubicBezTo>
                <a:cubicBezTo>
                  <a:pt x="2726" y="2925"/>
                  <a:pt x="2746" y="2899"/>
                  <a:pt x="2732" y="2875"/>
                </a:cubicBezTo>
                <a:cubicBezTo>
                  <a:pt x="2484" y="2434"/>
                  <a:pt x="2059" y="2263"/>
                  <a:pt x="1609" y="2263"/>
                </a:cubicBezTo>
                <a:cubicBezTo>
                  <a:pt x="1252" y="2263"/>
                  <a:pt x="879" y="2371"/>
                  <a:pt x="569" y="2538"/>
                </a:cubicBezTo>
                <a:cubicBezTo>
                  <a:pt x="696" y="1689"/>
                  <a:pt x="1110" y="395"/>
                  <a:pt x="2187" y="109"/>
                </a:cubicBezTo>
                <a:cubicBezTo>
                  <a:pt x="2254" y="92"/>
                  <a:pt x="2220" y="1"/>
                  <a:pt x="21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8"/>
          <p:cNvSpPr/>
          <p:nvPr/>
        </p:nvSpPr>
        <p:spPr>
          <a:xfrm>
            <a:off x="928418" y="1829324"/>
            <a:ext cx="54105" cy="26425"/>
          </a:xfrm>
          <a:custGeom>
            <a:avLst/>
            <a:gdLst/>
            <a:ahLst/>
            <a:cxnLst/>
            <a:rect l="l" t="t" r="r" b="b"/>
            <a:pathLst>
              <a:path w="2574" h="1257" extrusionOk="0">
                <a:moveTo>
                  <a:pt x="109" y="1"/>
                </a:moveTo>
                <a:cubicBezTo>
                  <a:pt x="53" y="1"/>
                  <a:pt x="1" y="46"/>
                  <a:pt x="21" y="118"/>
                </a:cubicBezTo>
                <a:cubicBezTo>
                  <a:pt x="236" y="846"/>
                  <a:pt x="850" y="1256"/>
                  <a:pt x="1497" y="1256"/>
                </a:cubicBezTo>
                <a:cubicBezTo>
                  <a:pt x="1851" y="1256"/>
                  <a:pt x="2214" y="1134"/>
                  <a:pt x="2528" y="874"/>
                </a:cubicBezTo>
                <a:cubicBezTo>
                  <a:pt x="2574" y="836"/>
                  <a:pt x="2546" y="769"/>
                  <a:pt x="2498" y="769"/>
                </a:cubicBezTo>
                <a:cubicBezTo>
                  <a:pt x="2488" y="769"/>
                  <a:pt x="2477" y="771"/>
                  <a:pt x="2467" y="777"/>
                </a:cubicBezTo>
                <a:cubicBezTo>
                  <a:pt x="2203" y="931"/>
                  <a:pt x="1921" y="1003"/>
                  <a:pt x="1645" y="1003"/>
                </a:cubicBezTo>
                <a:cubicBezTo>
                  <a:pt x="1044" y="1003"/>
                  <a:pt x="475" y="659"/>
                  <a:pt x="202" y="62"/>
                </a:cubicBezTo>
                <a:cubicBezTo>
                  <a:pt x="182" y="19"/>
                  <a:pt x="145" y="1"/>
                  <a:pt x="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8"/>
          <p:cNvSpPr/>
          <p:nvPr/>
        </p:nvSpPr>
        <p:spPr>
          <a:xfrm>
            <a:off x="1034274" y="1734997"/>
            <a:ext cx="22407" cy="28296"/>
          </a:xfrm>
          <a:custGeom>
            <a:avLst/>
            <a:gdLst/>
            <a:ahLst/>
            <a:cxnLst/>
            <a:rect l="l" t="t" r="r" b="b"/>
            <a:pathLst>
              <a:path w="1066" h="1346" extrusionOk="0">
                <a:moveTo>
                  <a:pt x="522" y="0"/>
                </a:moveTo>
                <a:cubicBezTo>
                  <a:pt x="517" y="0"/>
                  <a:pt x="512" y="0"/>
                  <a:pt x="507" y="0"/>
                </a:cubicBezTo>
                <a:cubicBezTo>
                  <a:pt x="221" y="11"/>
                  <a:pt x="0" y="321"/>
                  <a:pt x="15" y="693"/>
                </a:cubicBezTo>
                <a:cubicBezTo>
                  <a:pt x="29" y="1058"/>
                  <a:pt x="264" y="1346"/>
                  <a:pt x="543" y="1346"/>
                </a:cubicBezTo>
                <a:cubicBezTo>
                  <a:pt x="548" y="1346"/>
                  <a:pt x="553" y="1346"/>
                  <a:pt x="558" y="1346"/>
                </a:cubicBezTo>
                <a:cubicBezTo>
                  <a:pt x="844" y="1335"/>
                  <a:pt x="1065" y="1025"/>
                  <a:pt x="1051" y="653"/>
                </a:cubicBezTo>
                <a:cubicBezTo>
                  <a:pt x="1037" y="288"/>
                  <a:pt x="802" y="0"/>
                  <a:pt x="5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8"/>
          <p:cNvSpPr/>
          <p:nvPr/>
        </p:nvSpPr>
        <p:spPr>
          <a:xfrm>
            <a:off x="900945" y="1754211"/>
            <a:ext cx="22407" cy="28296"/>
          </a:xfrm>
          <a:custGeom>
            <a:avLst/>
            <a:gdLst/>
            <a:ahLst/>
            <a:cxnLst/>
            <a:rect l="l" t="t" r="r" b="b"/>
            <a:pathLst>
              <a:path w="1066" h="1346" extrusionOk="0">
                <a:moveTo>
                  <a:pt x="523" y="1"/>
                </a:moveTo>
                <a:cubicBezTo>
                  <a:pt x="518" y="1"/>
                  <a:pt x="512" y="1"/>
                  <a:pt x="507" y="1"/>
                </a:cubicBezTo>
                <a:cubicBezTo>
                  <a:pt x="221" y="12"/>
                  <a:pt x="0" y="322"/>
                  <a:pt x="15" y="692"/>
                </a:cubicBezTo>
                <a:cubicBezTo>
                  <a:pt x="29" y="1057"/>
                  <a:pt x="264" y="1345"/>
                  <a:pt x="543" y="1345"/>
                </a:cubicBezTo>
                <a:cubicBezTo>
                  <a:pt x="548" y="1345"/>
                  <a:pt x="553" y="1345"/>
                  <a:pt x="558" y="1345"/>
                </a:cubicBezTo>
                <a:cubicBezTo>
                  <a:pt x="844" y="1334"/>
                  <a:pt x="1065" y="1024"/>
                  <a:pt x="1051" y="653"/>
                </a:cubicBezTo>
                <a:cubicBezTo>
                  <a:pt x="1035" y="288"/>
                  <a:pt x="802" y="1"/>
                  <a:pt x="5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8"/>
          <p:cNvSpPr/>
          <p:nvPr/>
        </p:nvSpPr>
        <p:spPr>
          <a:xfrm>
            <a:off x="1012056" y="1662449"/>
            <a:ext cx="55850" cy="27161"/>
          </a:xfrm>
          <a:custGeom>
            <a:avLst/>
            <a:gdLst/>
            <a:ahLst/>
            <a:cxnLst/>
            <a:rect l="l" t="t" r="r" b="b"/>
            <a:pathLst>
              <a:path w="2657" h="1292" extrusionOk="0">
                <a:moveTo>
                  <a:pt x="1302" y="1"/>
                </a:moveTo>
                <a:cubicBezTo>
                  <a:pt x="587" y="1"/>
                  <a:pt x="9" y="276"/>
                  <a:pt x="4" y="628"/>
                </a:cubicBezTo>
                <a:cubicBezTo>
                  <a:pt x="0" y="984"/>
                  <a:pt x="588" y="1282"/>
                  <a:pt x="1319" y="1291"/>
                </a:cubicBezTo>
                <a:cubicBezTo>
                  <a:pt x="1331" y="1291"/>
                  <a:pt x="1342" y="1292"/>
                  <a:pt x="1354" y="1292"/>
                </a:cubicBezTo>
                <a:cubicBezTo>
                  <a:pt x="2068" y="1292"/>
                  <a:pt x="2646" y="1016"/>
                  <a:pt x="2651" y="665"/>
                </a:cubicBezTo>
                <a:cubicBezTo>
                  <a:pt x="2656" y="309"/>
                  <a:pt x="2067" y="10"/>
                  <a:pt x="1337" y="1"/>
                </a:cubicBezTo>
                <a:cubicBezTo>
                  <a:pt x="1326" y="1"/>
                  <a:pt x="1314" y="1"/>
                  <a:pt x="1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8"/>
          <p:cNvSpPr/>
          <p:nvPr/>
        </p:nvSpPr>
        <p:spPr>
          <a:xfrm>
            <a:off x="869878" y="1683156"/>
            <a:ext cx="57448" cy="31765"/>
          </a:xfrm>
          <a:custGeom>
            <a:avLst/>
            <a:gdLst/>
            <a:ahLst/>
            <a:cxnLst/>
            <a:rect l="l" t="t" r="r" b="b"/>
            <a:pathLst>
              <a:path w="2733" h="1511" extrusionOk="0">
                <a:moveTo>
                  <a:pt x="1931" y="1"/>
                </a:moveTo>
                <a:cubicBezTo>
                  <a:pt x="1697" y="1"/>
                  <a:pt x="1426" y="49"/>
                  <a:pt x="1148" y="149"/>
                </a:cubicBezTo>
                <a:cubicBezTo>
                  <a:pt x="462" y="397"/>
                  <a:pt x="1" y="869"/>
                  <a:pt x="123" y="1205"/>
                </a:cubicBezTo>
                <a:cubicBezTo>
                  <a:pt x="194" y="1405"/>
                  <a:pt x="457" y="1511"/>
                  <a:pt x="803" y="1511"/>
                </a:cubicBezTo>
                <a:cubicBezTo>
                  <a:pt x="1037" y="1511"/>
                  <a:pt x="1309" y="1462"/>
                  <a:pt x="1587" y="1362"/>
                </a:cubicBezTo>
                <a:cubicBezTo>
                  <a:pt x="2274" y="1114"/>
                  <a:pt x="2733" y="641"/>
                  <a:pt x="2613" y="306"/>
                </a:cubicBezTo>
                <a:cubicBezTo>
                  <a:pt x="2540" y="106"/>
                  <a:pt x="2277" y="1"/>
                  <a:pt x="19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8"/>
          <p:cNvSpPr/>
          <p:nvPr/>
        </p:nvSpPr>
        <p:spPr>
          <a:xfrm>
            <a:off x="985950" y="1691817"/>
            <a:ext cx="42923" cy="118882"/>
          </a:xfrm>
          <a:custGeom>
            <a:avLst/>
            <a:gdLst/>
            <a:ahLst/>
            <a:cxnLst/>
            <a:rect l="l" t="t" r="r" b="b"/>
            <a:pathLst>
              <a:path w="2042" h="5655" extrusionOk="0">
                <a:moveTo>
                  <a:pt x="279" y="1"/>
                </a:moveTo>
                <a:cubicBezTo>
                  <a:pt x="233" y="1"/>
                  <a:pt x="187" y="41"/>
                  <a:pt x="199" y="102"/>
                </a:cubicBezTo>
                <a:cubicBezTo>
                  <a:pt x="403" y="1037"/>
                  <a:pt x="1380" y="4869"/>
                  <a:pt x="1148" y="5182"/>
                </a:cubicBezTo>
                <a:cubicBezTo>
                  <a:pt x="1084" y="5268"/>
                  <a:pt x="981" y="5299"/>
                  <a:pt x="865" y="5299"/>
                </a:cubicBezTo>
                <a:cubicBezTo>
                  <a:pt x="641" y="5299"/>
                  <a:pt x="370" y="5184"/>
                  <a:pt x="237" y="5127"/>
                </a:cubicBezTo>
                <a:cubicBezTo>
                  <a:pt x="216" y="5117"/>
                  <a:pt x="195" y="5113"/>
                  <a:pt x="176" y="5113"/>
                </a:cubicBezTo>
                <a:cubicBezTo>
                  <a:pt x="59" y="5113"/>
                  <a:pt x="1" y="5273"/>
                  <a:pt x="116" y="5354"/>
                </a:cubicBezTo>
                <a:cubicBezTo>
                  <a:pt x="347" y="5518"/>
                  <a:pt x="712" y="5655"/>
                  <a:pt x="1060" y="5655"/>
                </a:cubicBezTo>
                <a:cubicBezTo>
                  <a:pt x="1148" y="5655"/>
                  <a:pt x="1235" y="5646"/>
                  <a:pt x="1318" y="5626"/>
                </a:cubicBezTo>
                <a:cubicBezTo>
                  <a:pt x="2042" y="5460"/>
                  <a:pt x="916" y="1510"/>
                  <a:pt x="351" y="54"/>
                </a:cubicBezTo>
                <a:cubicBezTo>
                  <a:pt x="337" y="17"/>
                  <a:pt x="308" y="1"/>
                  <a:pt x="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8"/>
          <p:cNvSpPr/>
          <p:nvPr/>
        </p:nvSpPr>
        <p:spPr>
          <a:xfrm>
            <a:off x="733126" y="1722985"/>
            <a:ext cx="42158" cy="52345"/>
          </a:xfrm>
          <a:custGeom>
            <a:avLst/>
            <a:gdLst/>
            <a:ahLst/>
            <a:cxnLst/>
            <a:rect l="l" t="t" r="r" b="b"/>
            <a:pathLst>
              <a:path w="2512" h="3119" extrusionOk="0">
                <a:moveTo>
                  <a:pt x="446" y="1"/>
                </a:moveTo>
                <a:cubicBezTo>
                  <a:pt x="404" y="1"/>
                  <a:pt x="363" y="3"/>
                  <a:pt x="320" y="6"/>
                </a:cubicBezTo>
                <a:cubicBezTo>
                  <a:pt x="266" y="10"/>
                  <a:pt x="243" y="97"/>
                  <a:pt x="306" y="108"/>
                </a:cubicBezTo>
                <a:cubicBezTo>
                  <a:pt x="1320" y="290"/>
                  <a:pt x="1800" y="1452"/>
                  <a:pt x="1982" y="2226"/>
                </a:cubicBezTo>
                <a:cubicBezTo>
                  <a:pt x="1725" y="2114"/>
                  <a:pt x="1428" y="2045"/>
                  <a:pt x="1140" y="2045"/>
                </a:cubicBezTo>
                <a:cubicBezTo>
                  <a:pt x="674" y="2045"/>
                  <a:pt x="230" y="2226"/>
                  <a:pt x="13" y="2700"/>
                </a:cubicBezTo>
                <a:cubicBezTo>
                  <a:pt x="1" y="2722"/>
                  <a:pt x="19" y="2745"/>
                  <a:pt x="40" y="2745"/>
                </a:cubicBezTo>
                <a:cubicBezTo>
                  <a:pt x="46" y="2745"/>
                  <a:pt x="54" y="2742"/>
                  <a:pt x="60" y="2736"/>
                </a:cubicBezTo>
                <a:cubicBezTo>
                  <a:pt x="294" y="2543"/>
                  <a:pt x="605" y="2457"/>
                  <a:pt x="917" y="2457"/>
                </a:cubicBezTo>
                <a:cubicBezTo>
                  <a:pt x="1393" y="2457"/>
                  <a:pt x="1874" y="2657"/>
                  <a:pt x="2100" y="2978"/>
                </a:cubicBezTo>
                <a:cubicBezTo>
                  <a:pt x="2166" y="3073"/>
                  <a:pt x="2229" y="3118"/>
                  <a:pt x="2284" y="3118"/>
                </a:cubicBezTo>
                <a:cubicBezTo>
                  <a:pt x="2423" y="3118"/>
                  <a:pt x="2512" y="2832"/>
                  <a:pt x="2486" y="2345"/>
                </a:cubicBezTo>
                <a:cubicBezTo>
                  <a:pt x="2430" y="1276"/>
                  <a:pt x="1630" y="1"/>
                  <a:pt x="4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91"/>
        <p:cNvGrpSpPr/>
        <p:nvPr/>
      </p:nvGrpSpPr>
      <p:grpSpPr>
        <a:xfrm>
          <a:off x="0" y="0"/>
          <a:ext cx="0" cy="0"/>
          <a:chOff x="0" y="0"/>
          <a:chExt cx="0" cy="0"/>
        </a:xfrm>
      </p:grpSpPr>
      <p:sp>
        <p:nvSpPr>
          <p:cNvPr id="1492" name="Google Shape;1492;p49"/>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SERVICES</a:t>
            </a:r>
            <a:endParaRPr/>
          </a:p>
        </p:txBody>
      </p:sp>
      <p:sp>
        <p:nvSpPr>
          <p:cNvPr id="1493" name="Google Shape;1493;p49"/>
          <p:cNvSpPr txBox="1">
            <a:spLocks noGrp="1"/>
          </p:cNvSpPr>
          <p:nvPr>
            <p:ph type="title" idx="2"/>
          </p:nvPr>
        </p:nvSpPr>
        <p:spPr>
          <a:xfrm>
            <a:off x="844405" y="1907225"/>
            <a:ext cx="227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494" name="Google Shape;1494;p49"/>
          <p:cNvSpPr txBox="1">
            <a:spLocks noGrp="1"/>
          </p:cNvSpPr>
          <p:nvPr>
            <p:ph type="subTitle" idx="1"/>
          </p:nvPr>
        </p:nvSpPr>
        <p:spPr>
          <a:xfrm>
            <a:off x="844405" y="2251325"/>
            <a:ext cx="22767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495" name="Google Shape;1495;p49"/>
          <p:cNvSpPr txBox="1">
            <a:spLocks noGrp="1"/>
          </p:cNvSpPr>
          <p:nvPr>
            <p:ph type="title" idx="3"/>
          </p:nvPr>
        </p:nvSpPr>
        <p:spPr>
          <a:xfrm>
            <a:off x="3433645" y="1907225"/>
            <a:ext cx="227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1496" name="Google Shape;1496;p49"/>
          <p:cNvSpPr txBox="1">
            <a:spLocks noGrp="1"/>
          </p:cNvSpPr>
          <p:nvPr>
            <p:ph type="subTitle" idx="4"/>
          </p:nvPr>
        </p:nvSpPr>
        <p:spPr>
          <a:xfrm>
            <a:off x="3433645" y="2251325"/>
            <a:ext cx="22767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1497" name="Google Shape;1497;p49"/>
          <p:cNvSpPr txBox="1">
            <a:spLocks noGrp="1"/>
          </p:cNvSpPr>
          <p:nvPr>
            <p:ph type="title" idx="5"/>
          </p:nvPr>
        </p:nvSpPr>
        <p:spPr>
          <a:xfrm>
            <a:off x="6022895" y="1907225"/>
            <a:ext cx="227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498" name="Google Shape;1498;p49"/>
          <p:cNvSpPr txBox="1">
            <a:spLocks noGrp="1"/>
          </p:cNvSpPr>
          <p:nvPr>
            <p:ph type="subTitle" idx="6"/>
          </p:nvPr>
        </p:nvSpPr>
        <p:spPr>
          <a:xfrm>
            <a:off x="6022895" y="2251325"/>
            <a:ext cx="22767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1499" name="Google Shape;1499;p49"/>
          <p:cNvSpPr txBox="1">
            <a:spLocks noGrp="1"/>
          </p:cNvSpPr>
          <p:nvPr>
            <p:ph type="title" idx="7"/>
          </p:nvPr>
        </p:nvSpPr>
        <p:spPr>
          <a:xfrm>
            <a:off x="844405" y="3610450"/>
            <a:ext cx="227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1500" name="Google Shape;1500;p49"/>
          <p:cNvSpPr txBox="1">
            <a:spLocks noGrp="1"/>
          </p:cNvSpPr>
          <p:nvPr>
            <p:ph type="subTitle" idx="8"/>
          </p:nvPr>
        </p:nvSpPr>
        <p:spPr>
          <a:xfrm>
            <a:off x="844405" y="3954550"/>
            <a:ext cx="22767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1501" name="Google Shape;1501;p49"/>
          <p:cNvSpPr txBox="1">
            <a:spLocks noGrp="1"/>
          </p:cNvSpPr>
          <p:nvPr>
            <p:ph type="title" idx="9"/>
          </p:nvPr>
        </p:nvSpPr>
        <p:spPr>
          <a:xfrm>
            <a:off x="3433645" y="3610450"/>
            <a:ext cx="227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1502" name="Google Shape;1502;p49"/>
          <p:cNvSpPr txBox="1">
            <a:spLocks noGrp="1"/>
          </p:cNvSpPr>
          <p:nvPr>
            <p:ph type="subTitle" idx="13"/>
          </p:nvPr>
        </p:nvSpPr>
        <p:spPr>
          <a:xfrm>
            <a:off x="3433645" y="3954550"/>
            <a:ext cx="22767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a gas giant and has rings</a:t>
            </a:r>
            <a:endParaRPr/>
          </a:p>
          <a:p>
            <a:pPr marL="0" lvl="0" indent="0" algn="ctr" rtl="0">
              <a:spcBef>
                <a:spcPts val="0"/>
              </a:spcBef>
              <a:spcAft>
                <a:spcPts val="0"/>
              </a:spcAft>
              <a:buNone/>
            </a:pPr>
            <a:endParaRPr/>
          </a:p>
        </p:txBody>
      </p:sp>
      <p:sp>
        <p:nvSpPr>
          <p:cNvPr id="1503" name="Google Shape;1503;p49"/>
          <p:cNvSpPr txBox="1">
            <a:spLocks noGrp="1"/>
          </p:cNvSpPr>
          <p:nvPr>
            <p:ph type="title" idx="14"/>
          </p:nvPr>
        </p:nvSpPr>
        <p:spPr>
          <a:xfrm>
            <a:off x="6022895" y="3610450"/>
            <a:ext cx="227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1504" name="Google Shape;1504;p49"/>
          <p:cNvSpPr txBox="1">
            <a:spLocks noGrp="1"/>
          </p:cNvSpPr>
          <p:nvPr>
            <p:ph type="subTitle" idx="15"/>
          </p:nvPr>
        </p:nvSpPr>
        <p:spPr>
          <a:xfrm>
            <a:off x="6022895" y="3954550"/>
            <a:ext cx="22767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a:t>
            </a:r>
            <a:endParaRPr/>
          </a:p>
        </p:txBody>
      </p:sp>
      <p:grpSp>
        <p:nvGrpSpPr>
          <p:cNvPr id="1505" name="Google Shape;1505;p49"/>
          <p:cNvGrpSpPr/>
          <p:nvPr/>
        </p:nvGrpSpPr>
        <p:grpSpPr>
          <a:xfrm>
            <a:off x="1638091" y="3226874"/>
            <a:ext cx="689302" cy="348861"/>
            <a:chOff x="3528625" y="2097700"/>
            <a:chExt cx="493275" cy="249650"/>
          </a:xfrm>
        </p:grpSpPr>
        <p:sp>
          <p:nvSpPr>
            <p:cNvPr id="1506" name="Google Shape;1506;p49"/>
            <p:cNvSpPr/>
            <p:nvPr/>
          </p:nvSpPr>
          <p:spPr>
            <a:xfrm>
              <a:off x="3549625" y="2206450"/>
              <a:ext cx="451250" cy="80300"/>
            </a:xfrm>
            <a:custGeom>
              <a:avLst/>
              <a:gdLst/>
              <a:ahLst/>
              <a:cxnLst/>
              <a:rect l="l" t="t" r="r" b="b"/>
              <a:pathLst>
                <a:path w="18050" h="3212" extrusionOk="0">
                  <a:moveTo>
                    <a:pt x="1062" y="0"/>
                  </a:moveTo>
                  <a:cubicBezTo>
                    <a:pt x="476" y="2"/>
                    <a:pt x="2" y="477"/>
                    <a:pt x="0" y="1062"/>
                  </a:cubicBezTo>
                  <a:lnTo>
                    <a:pt x="0" y="3212"/>
                  </a:lnTo>
                  <a:lnTo>
                    <a:pt x="5328" y="3212"/>
                  </a:lnTo>
                  <a:lnTo>
                    <a:pt x="5757" y="2662"/>
                  </a:lnTo>
                  <a:lnTo>
                    <a:pt x="11758" y="2662"/>
                  </a:lnTo>
                  <a:lnTo>
                    <a:pt x="13146" y="3212"/>
                  </a:lnTo>
                  <a:lnTo>
                    <a:pt x="18049" y="3212"/>
                  </a:lnTo>
                  <a:lnTo>
                    <a:pt x="17795" y="1062"/>
                  </a:lnTo>
                  <a:cubicBezTo>
                    <a:pt x="17730" y="469"/>
                    <a:pt x="17317" y="0"/>
                    <a:pt x="167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9"/>
            <p:cNvSpPr/>
            <p:nvPr/>
          </p:nvSpPr>
          <p:spPr>
            <a:xfrm>
              <a:off x="3606600" y="2133150"/>
              <a:ext cx="308050" cy="153600"/>
            </a:xfrm>
            <a:custGeom>
              <a:avLst/>
              <a:gdLst/>
              <a:ahLst/>
              <a:cxnLst/>
              <a:rect l="l" t="t" r="r" b="b"/>
              <a:pathLst>
                <a:path w="12322" h="6144" extrusionOk="0">
                  <a:moveTo>
                    <a:pt x="1903" y="0"/>
                  </a:moveTo>
                  <a:cubicBezTo>
                    <a:pt x="1318" y="0"/>
                    <a:pt x="709" y="460"/>
                    <a:pt x="547" y="1021"/>
                  </a:cubicBezTo>
                  <a:lnTo>
                    <a:pt x="3" y="2923"/>
                  </a:lnTo>
                  <a:cubicBezTo>
                    <a:pt x="2" y="2926"/>
                    <a:pt x="2" y="2929"/>
                    <a:pt x="0" y="2932"/>
                  </a:cubicBezTo>
                  <a:lnTo>
                    <a:pt x="1009" y="2932"/>
                  </a:lnTo>
                  <a:cubicBezTo>
                    <a:pt x="1009" y="3385"/>
                    <a:pt x="883" y="5375"/>
                    <a:pt x="2178" y="6144"/>
                  </a:cubicBezTo>
                  <a:lnTo>
                    <a:pt x="12322" y="6144"/>
                  </a:lnTo>
                  <a:lnTo>
                    <a:pt x="12322" y="2932"/>
                  </a:lnTo>
                  <a:lnTo>
                    <a:pt x="11038" y="899"/>
                  </a:lnTo>
                  <a:cubicBezTo>
                    <a:pt x="10725" y="404"/>
                    <a:pt x="9993" y="0"/>
                    <a:pt x="94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9"/>
            <p:cNvSpPr/>
            <p:nvPr/>
          </p:nvSpPr>
          <p:spPr>
            <a:xfrm>
              <a:off x="3963275" y="2237700"/>
              <a:ext cx="34875" cy="25825"/>
            </a:xfrm>
            <a:custGeom>
              <a:avLst/>
              <a:gdLst/>
              <a:ahLst/>
              <a:cxnLst/>
              <a:rect l="l" t="t" r="r" b="b"/>
              <a:pathLst>
                <a:path w="1395" h="1033" extrusionOk="0">
                  <a:moveTo>
                    <a:pt x="0" y="0"/>
                  </a:moveTo>
                  <a:lnTo>
                    <a:pt x="0" y="1032"/>
                  </a:lnTo>
                  <a:lnTo>
                    <a:pt x="1394" y="1032"/>
                  </a:lnTo>
                  <a:lnTo>
                    <a:pt x="127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9"/>
            <p:cNvSpPr/>
            <p:nvPr/>
          </p:nvSpPr>
          <p:spPr>
            <a:xfrm>
              <a:off x="3956850" y="2237700"/>
              <a:ext cx="12475" cy="25825"/>
            </a:xfrm>
            <a:custGeom>
              <a:avLst/>
              <a:gdLst/>
              <a:ahLst/>
              <a:cxnLst/>
              <a:rect l="l" t="t" r="r" b="b"/>
              <a:pathLst>
                <a:path w="499" h="1033" extrusionOk="0">
                  <a:moveTo>
                    <a:pt x="149" y="0"/>
                  </a:moveTo>
                  <a:cubicBezTo>
                    <a:pt x="68" y="0"/>
                    <a:pt x="1" y="66"/>
                    <a:pt x="0" y="149"/>
                  </a:cubicBezTo>
                  <a:lnTo>
                    <a:pt x="0" y="884"/>
                  </a:lnTo>
                  <a:cubicBezTo>
                    <a:pt x="1" y="966"/>
                    <a:pt x="68" y="1032"/>
                    <a:pt x="149" y="1032"/>
                  </a:cubicBezTo>
                  <a:lnTo>
                    <a:pt x="499" y="1032"/>
                  </a:lnTo>
                  <a:lnTo>
                    <a:pt x="4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9"/>
            <p:cNvSpPr/>
            <p:nvPr/>
          </p:nvSpPr>
          <p:spPr>
            <a:xfrm>
              <a:off x="3585675" y="2228600"/>
              <a:ext cx="129650" cy="58150"/>
            </a:xfrm>
            <a:custGeom>
              <a:avLst/>
              <a:gdLst/>
              <a:ahLst/>
              <a:cxnLst/>
              <a:rect l="l" t="t" r="r" b="b"/>
              <a:pathLst>
                <a:path w="5186" h="2326" extrusionOk="0">
                  <a:moveTo>
                    <a:pt x="2593" y="1"/>
                  </a:moveTo>
                  <a:cubicBezTo>
                    <a:pt x="1262" y="1"/>
                    <a:pt x="145" y="1002"/>
                    <a:pt x="1" y="2326"/>
                  </a:cubicBezTo>
                  <a:lnTo>
                    <a:pt x="5186" y="2326"/>
                  </a:lnTo>
                  <a:cubicBezTo>
                    <a:pt x="5040" y="1002"/>
                    <a:pt x="3924" y="1"/>
                    <a:pt x="25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9"/>
            <p:cNvSpPr/>
            <p:nvPr/>
          </p:nvSpPr>
          <p:spPr>
            <a:xfrm>
              <a:off x="3596975" y="2240275"/>
              <a:ext cx="107025" cy="107075"/>
            </a:xfrm>
            <a:custGeom>
              <a:avLst/>
              <a:gdLst/>
              <a:ahLst/>
              <a:cxnLst/>
              <a:rect l="l" t="t" r="r" b="b"/>
              <a:pathLst>
                <a:path w="4281" h="4283" extrusionOk="0">
                  <a:moveTo>
                    <a:pt x="2141" y="0"/>
                  </a:moveTo>
                  <a:cubicBezTo>
                    <a:pt x="959" y="0"/>
                    <a:pt x="0" y="959"/>
                    <a:pt x="0" y="2141"/>
                  </a:cubicBezTo>
                  <a:cubicBezTo>
                    <a:pt x="0" y="3323"/>
                    <a:pt x="959" y="4282"/>
                    <a:pt x="2141" y="4282"/>
                  </a:cubicBezTo>
                  <a:cubicBezTo>
                    <a:pt x="3323" y="4282"/>
                    <a:pt x="4281" y="3323"/>
                    <a:pt x="4281" y="2141"/>
                  </a:cubicBezTo>
                  <a:cubicBezTo>
                    <a:pt x="4281" y="959"/>
                    <a:pt x="3323" y="0"/>
                    <a:pt x="21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9"/>
            <p:cNvSpPr/>
            <p:nvPr/>
          </p:nvSpPr>
          <p:spPr>
            <a:xfrm>
              <a:off x="3623350" y="2266650"/>
              <a:ext cx="54300" cy="54300"/>
            </a:xfrm>
            <a:custGeom>
              <a:avLst/>
              <a:gdLst/>
              <a:ahLst/>
              <a:cxnLst/>
              <a:rect l="l" t="t" r="r" b="b"/>
              <a:pathLst>
                <a:path w="2172" h="2172" extrusionOk="0">
                  <a:moveTo>
                    <a:pt x="1086" y="1"/>
                  </a:moveTo>
                  <a:cubicBezTo>
                    <a:pt x="486" y="1"/>
                    <a:pt x="1" y="488"/>
                    <a:pt x="1" y="1086"/>
                  </a:cubicBezTo>
                  <a:cubicBezTo>
                    <a:pt x="1" y="1686"/>
                    <a:pt x="486" y="2171"/>
                    <a:pt x="1086" y="2171"/>
                  </a:cubicBezTo>
                  <a:cubicBezTo>
                    <a:pt x="1685" y="2171"/>
                    <a:pt x="2171" y="1686"/>
                    <a:pt x="2171" y="1086"/>
                  </a:cubicBezTo>
                  <a:cubicBezTo>
                    <a:pt x="2171" y="488"/>
                    <a:pt x="1685" y="1"/>
                    <a:pt x="10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9"/>
            <p:cNvSpPr/>
            <p:nvPr/>
          </p:nvSpPr>
          <p:spPr>
            <a:xfrm>
              <a:off x="3821175" y="2228600"/>
              <a:ext cx="129650" cy="58150"/>
            </a:xfrm>
            <a:custGeom>
              <a:avLst/>
              <a:gdLst/>
              <a:ahLst/>
              <a:cxnLst/>
              <a:rect l="l" t="t" r="r" b="b"/>
              <a:pathLst>
                <a:path w="5186" h="2326" extrusionOk="0">
                  <a:moveTo>
                    <a:pt x="2593" y="1"/>
                  </a:moveTo>
                  <a:cubicBezTo>
                    <a:pt x="1262" y="1"/>
                    <a:pt x="145" y="1002"/>
                    <a:pt x="1" y="2326"/>
                  </a:cubicBezTo>
                  <a:lnTo>
                    <a:pt x="5186" y="2326"/>
                  </a:lnTo>
                  <a:cubicBezTo>
                    <a:pt x="5042" y="1002"/>
                    <a:pt x="3924" y="1"/>
                    <a:pt x="25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9"/>
            <p:cNvSpPr/>
            <p:nvPr/>
          </p:nvSpPr>
          <p:spPr>
            <a:xfrm>
              <a:off x="3832475" y="2240275"/>
              <a:ext cx="107075" cy="107075"/>
            </a:xfrm>
            <a:custGeom>
              <a:avLst/>
              <a:gdLst/>
              <a:ahLst/>
              <a:cxnLst/>
              <a:rect l="l" t="t" r="r" b="b"/>
              <a:pathLst>
                <a:path w="4283" h="4283" extrusionOk="0">
                  <a:moveTo>
                    <a:pt x="2141" y="0"/>
                  </a:moveTo>
                  <a:cubicBezTo>
                    <a:pt x="959" y="0"/>
                    <a:pt x="0" y="959"/>
                    <a:pt x="0" y="2141"/>
                  </a:cubicBezTo>
                  <a:cubicBezTo>
                    <a:pt x="0" y="3325"/>
                    <a:pt x="959" y="4282"/>
                    <a:pt x="2141" y="4282"/>
                  </a:cubicBezTo>
                  <a:cubicBezTo>
                    <a:pt x="3324" y="4282"/>
                    <a:pt x="4282" y="3325"/>
                    <a:pt x="4282" y="2141"/>
                  </a:cubicBezTo>
                  <a:cubicBezTo>
                    <a:pt x="4282" y="959"/>
                    <a:pt x="3324" y="0"/>
                    <a:pt x="21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9"/>
            <p:cNvSpPr/>
            <p:nvPr/>
          </p:nvSpPr>
          <p:spPr>
            <a:xfrm>
              <a:off x="3858875" y="2266650"/>
              <a:ext cx="54275" cy="54300"/>
            </a:xfrm>
            <a:custGeom>
              <a:avLst/>
              <a:gdLst/>
              <a:ahLst/>
              <a:cxnLst/>
              <a:rect l="l" t="t" r="r" b="b"/>
              <a:pathLst>
                <a:path w="2171" h="2172" extrusionOk="0">
                  <a:moveTo>
                    <a:pt x="1085" y="1"/>
                  </a:moveTo>
                  <a:cubicBezTo>
                    <a:pt x="485" y="1"/>
                    <a:pt x="0" y="488"/>
                    <a:pt x="0" y="1086"/>
                  </a:cubicBezTo>
                  <a:cubicBezTo>
                    <a:pt x="0" y="1686"/>
                    <a:pt x="485" y="2171"/>
                    <a:pt x="1085" y="2171"/>
                  </a:cubicBezTo>
                  <a:cubicBezTo>
                    <a:pt x="1684" y="2171"/>
                    <a:pt x="2171" y="1686"/>
                    <a:pt x="2171" y="1086"/>
                  </a:cubicBezTo>
                  <a:cubicBezTo>
                    <a:pt x="2171" y="488"/>
                    <a:pt x="1684" y="1"/>
                    <a:pt x="10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9"/>
            <p:cNvSpPr/>
            <p:nvPr/>
          </p:nvSpPr>
          <p:spPr>
            <a:xfrm>
              <a:off x="3979850" y="2263500"/>
              <a:ext cx="42050" cy="35875"/>
            </a:xfrm>
            <a:custGeom>
              <a:avLst/>
              <a:gdLst/>
              <a:ahLst/>
              <a:cxnLst/>
              <a:rect l="l" t="t" r="r" b="b"/>
              <a:pathLst>
                <a:path w="1682" h="1435" extrusionOk="0">
                  <a:moveTo>
                    <a:pt x="396" y="0"/>
                  </a:moveTo>
                  <a:cubicBezTo>
                    <a:pt x="178" y="2"/>
                    <a:pt x="2" y="178"/>
                    <a:pt x="1" y="396"/>
                  </a:cubicBezTo>
                  <a:lnTo>
                    <a:pt x="1" y="1039"/>
                  </a:lnTo>
                  <a:cubicBezTo>
                    <a:pt x="2" y="1256"/>
                    <a:pt x="178" y="1433"/>
                    <a:pt x="396" y="1434"/>
                  </a:cubicBezTo>
                  <a:lnTo>
                    <a:pt x="1286" y="1434"/>
                  </a:lnTo>
                  <a:cubicBezTo>
                    <a:pt x="1503" y="1433"/>
                    <a:pt x="1680" y="1256"/>
                    <a:pt x="1681" y="1039"/>
                  </a:cubicBezTo>
                  <a:lnTo>
                    <a:pt x="1681" y="396"/>
                  </a:lnTo>
                  <a:cubicBezTo>
                    <a:pt x="1680" y="178"/>
                    <a:pt x="1503" y="2"/>
                    <a:pt x="1286" y="0"/>
                  </a:cubicBezTo>
                  <a:close/>
                </a:path>
              </a:pathLst>
            </a:custGeom>
            <a:solidFill>
              <a:srgbClr val="A4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9"/>
            <p:cNvSpPr/>
            <p:nvPr/>
          </p:nvSpPr>
          <p:spPr>
            <a:xfrm>
              <a:off x="3528625" y="2263500"/>
              <a:ext cx="42050" cy="35875"/>
            </a:xfrm>
            <a:custGeom>
              <a:avLst/>
              <a:gdLst/>
              <a:ahLst/>
              <a:cxnLst/>
              <a:rect l="l" t="t" r="r" b="b"/>
              <a:pathLst>
                <a:path w="1682" h="1435" extrusionOk="0">
                  <a:moveTo>
                    <a:pt x="396" y="0"/>
                  </a:moveTo>
                  <a:cubicBezTo>
                    <a:pt x="178" y="2"/>
                    <a:pt x="2" y="178"/>
                    <a:pt x="0" y="396"/>
                  </a:cubicBezTo>
                  <a:lnTo>
                    <a:pt x="0" y="1039"/>
                  </a:lnTo>
                  <a:cubicBezTo>
                    <a:pt x="2" y="1256"/>
                    <a:pt x="178" y="1433"/>
                    <a:pt x="396" y="1434"/>
                  </a:cubicBezTo>
                  <a:lnTo>
                    <a:pt x="1284" y="1434"/>
                  </a:lnTo>
                  <a:cubicBezTo>
                    <a:pt x="1502" y="1433"/>
                    <a:pt x="1678" y="1256"/>
                    <a:pt x="1680" y="1039"/>
                  </a:cubicBezTo>
                  <a:lnTo>
                    <a:pt x="1681" y="396"/>
                  </a:lnTo>
                  <a:cubicBezTo>
                    <a:pt x="1680" y="178"/>
                    <a:pt x="1503" y="2"/>
                    <a:pt x="1286" y="0"/>
                  </a:cubicBezTo>
                  <a:close/>
                </a:path>
              </a:pathLst>
            </a:custGeom>
            <a:solidFill>
              <a:srgbClr val="A4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9"/>
            <p:cNvSpPr/>
            <p:nvPr/>
          </p:nvSpPr>
          <p:spPr>
            <a:xfrm>
              <a:off x="3549625" y="2237700"/>
              <a:ext cx="28750" cy="25825"/>
            </a:xfrm>
            <a:custGeom>
              <a:avLst/>
              <a:gdLst/>
              <a:ahLst/>
              <a:cxnLst/>
              <a:rect l="l" t="t" r="r" b="b"/>
              <a:pathLst>
                <a:path w="1150" h="1033" extrusionOk="0">
                  <a:moveTo>
                    <a:pt x="0" y="0"/>
                  </a:moveTo>
                  <a:lnTo>
                    <a:pt x="0" y="1032"/>
                  </a:lnTo>
                  <a:lnTo>
                    <a:pt x="1150" y="1032"/>
                  </a:lnTo>
                  <a:lnTo>
                    <a:pt x="11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9"/>
            <p:cNvSpPr/>
            <p:nvPr/>
          </p:nvSpPr>
          <p:spPr>
            <a:xfrm>
              <a:off x="3572325" y="2237700"/>
              <a:ext cx="12450" cy="25825"/>
            </a:xfrm>
            <a:custGeom>
              <a:avLst/>
              <a:gdLst/>
              <a:ahLst/>
              <a:cxnLst/>
              <a:rect l="l" t="t" r="r" b="b"/>
              <a:pathLst>
                <a:path w="498" h="1033" extrusionOk="0">
                  <a:moveTo>
                    <a:pt x="1" y="0"/>
                  </a:moveTo>
                  <a:lnTo>
                    <a:pt x="1" y="1032"/>
                  </a:lnTo>
                  <a:lnTo>
                    <a:pt x="349" y="1032"/>
                  </a:lnTo>
                  <a:cubicBezTo>
                    <a:pt x="432" y="1032"/>
                    <a:pt x="498" y="966"/>
                    <a:pt x="498" y="884"/>
                  </a:cubicBezTo>
                  <a:lnTo>
                    <a:pt x="498" y="149"/>
                  </a:lnTo>
                  <a:cubicBezTo>
                    <a:pt x="498" y="66"/>
                    <a:pt x="432" y="0"/>
                    <a:pt x="3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9"/>
            <p:cNvSpPr/>
            <p:nvPr/>
          </p:nvSpPr>
          <p:spPr>
            <a:xfrm>
              <a:off x="3761700" y="2155050"/>
              <a:ext cx="117525" cy="42975"/>
            </a:xfrm>
            <a:custGeom>
              <a:avLst/>
              <a:gdLst/>
              <a:ahLst/>
              <a:cxnLst/>
              <a:rect l="l" t="t" r="r" b="b"/>
              <a:pathLst>
                <a:path w="4701" h="1719" extrusionOk="0">
                  <a:moveTo>
                    <a:pt x="423" y="0"/>
                  </a:moveTo>
                  <a:cubicBezTo>
                    <a:pt x="189" y="0"/>
                    <a:pt x="0" y="189"/>
                    <a:pt x="0" y="422"/>
                  </a:cubicBezTo>
                  <a:lnTo>
                    <a:pt x="0" y="1296"/>
                  </a:lnTo>
                  <a:cubicBezTo>
                    <a:pt x="0" y="1528"/>
                    <a:pt x="189" y="1718"/>
                    <a:pt x="423" y="1718"/>
                  </a:cubicBezTo>
                  <a:lnTo>
                    <a:pt x="4381" y="1718"/>
                  </a:lnTo>
                  <a:cubicBezTo>
                    <a:pt x="4614" y="1718"/>
                    <a:pt x="4700" y="1559"/>
                    <a:pt x="4574" y="1365"/>
                  </a:cubicBezTo>
                  <a:lnTo>
                    <a:pt x="3916" y="353"/>
                  </a:lnTo>
                  <a:cubicBezTo>
                    <a:pt x="3790" y="159"/>
                    <a:pt x="3496" y="0"/>
                    <a:pt x="32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9"/>
            <p:cNvSpPr/>
            <p:nvPr/>
          </p:nvSpPr>
          <p:spPr>
            <a:xfrm>
              <a:off x="3761700" y="2155050"/>
              <a:ext cx="100900" cy="20425"/>
            </a:xfrm>
            <a:custGeom>
              <a:avLst/>
              <a:gdLst/>
              <a:ahLst/>
              <a:cxnLst/>
              <a:rect l="l" t="t" r="r" b="b"/>
              <a:pathLst>
                <a:path w="4036" h="817" extrusionOk="0">
                  <a:moveTo>
                    <a:pt x="423" y="0"/>
                  </a:moveTo>
                  <a:cubicBezTo>
                    <a:pt x="189" y="0"/>
                    <a:pt x="0" y="190"/>
                    <a:pt x="0" y="424"/>
                  </a:cubicBezTo>
                  <a:lnTo>
                    <a:pt x="0" y="817"/>
                  </a:lnTo>
                  <a:cubicBezTo>
                    <a:pt x="0" y="583"/>
                    <a:pt x="189" y="395"/>
                    <a:pt x="423" y="393"/>
                  </a:cubicBezTo>
                  <a:lnTo>
                    <a:pt x="3602" y="393"/>
                  </a:lnTo>
                  <a:cubicBezTo>
                    <a:pt x="3741" y="393"/>
                    <a:pt x="3902" y="452"/>
                    <a:pt x="4036" y="539"/>
                  </a:cubicBezTo>
                  <a:lnTo>
                    <a:pt x="3916" y="355"/>
                  </a:lnTo>
                  <a:cubicBezTo>
                    <a:pt x="3790" y="159"/>
                    <a:pt x="3496" y="0"/>
                    <a:pt x="32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9"/>
            <p:cNvSpPr/>
            <p:nvPr/>
          </p:nvSpPr>
          <p:spPr>
            <a:xfrm>
              <a:off x="3646525" y="2155050"/>
              <a:ext cx="93425" cy="43000"/>
            </a:xfrm>
            <a:custGeom>
              <a:avLst/>
              <a:gdLst/>
              <a:ahLst/>
              <a:cxnLst/>
              <a:rect l="l" t="t" r="r" b="b"/>
              <a:pathLst>
                <a:path w="3737" h="1720" extrusionOk="0">
                  <a:moveTo>
                    <a:pt x="918" y="0"/>
                  </a:moveTo>
                  <a:cubicBezTo>
                    <a:pt x="684" y="0"/>
                    <a:pt x="437" y="181"/>
                    <a:pt x="366" y="402"/>
                  </a:cubicBezTo>
                  <a:lnTo>
                    <a:pt x="72" y="1318"/>
                  </a:lnTo>
                  <a:cubicBezTo>
                    <a:pt x="0" y="1539"/>
                    <a:pt x="133" y="1719"/>
                    <a:pt x="365" y="1719"/>
                  </a:cubicBezTo>
                  <a:lnTo>
                    <a:pt x="3316" y="1719"/>
                  </a:lnTo>
                  <a:cubicBezTo>
                    <a:pt x="3549" y="1719"/>
                    <a:pt x="3737" y="1530"/>
                    <a:pt x="3737" y="1297"/>
                  </a:cubicBezTo>
                  <a:lnTo>
                    <a:pt x="3737" y="424"/>
                  </a:lnTo>
                  <a:cubicBezTo>
                    <a:pt x="3737" y="190"/>
                    <a:pt x="3549" y="0"/>
                    <a:pt x="33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9"/>
            <p:cNvSpPr/>
            <p:nvPr/>
          </p:nvSpPr>
          <p:spPr>
            <a:xfrm>
              <a:off x="3653875" y="2155050"/>
              <a:ext cx="86075" cy="20425"/>
            </a:xfrm>
            <a:custGeom>
              <a:avLst/>
              <a:gdLst/>
              <a:ahLst/>
              <a:cxnLst/>
              <a:rect l="l" t="t" r="r" b="b"/>
              <a:pathLst>
                <a:path w="3443" h="817" extrusionOk="0">
                  <a:moveTo>
                    <a:pt x="622" y="0"/>
                  </a:moveTo>
                  <a:cubicBezTo>
                    <a:pt x="390" y="0"/>
                    <a:pt x="143" y="181"/>
                    <a:pt x="71" y="402"/>
                  </a:cubicBezTo>
                  <a:lnTo>
                    <a:pt x="0" y="621"/>
                  </a:lnTo>
                  <a:cubicBezTo>
                    <a:pt x="112" y="487"/>
                    <a:pt x="287" y="393"/>
                    <a:pt x="453" y="393"/>
                  </a:cubicBezTo>
                  <a:lnTo>
                    <a:pt x="3021" y="393"/>
                  </a:lnTo>
                  <a:cubicBezTo>
                    <a:pt x="3253" y="395"/>
                    <a:pt x="3443" y="583"/>
                    <a:pt x="3443" y="817"/>
                  </a:cubicBezTo>
                  <a:lnTo>
                    <a:pt x="3443" y="424"/>
                  </a:lnTo>
                  <a:cubicBezTo>
                    <a:pt x="3443" y="190"/>
                    <a:pt x="3255" y="2"/>
                    <a:pt x="30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9"/>
            <p:cNvSpPr/>
            <p:nvPr/>
          </p:nvSpPr>
          <p:spPr>
            <a:xfrm>
              <a:off x="3715675" y="2097700"/>
              <a:ext cx="72325" cy="35500"/>
            </a:xfrm>
            <a:custGeom>
              <a:avLst/>
              <a:gdLst/>
              <a:ahLst/>
              <a:cxnLst/>
              <a:rect l="l" t="t" r="r" b="b"/>
              <a:pathLst>
                <a:path w="2893" h="1420" extrusionOk="0">
                  <a:moveTo>
                    <a:pt x="422" y="0"/>
                  </a:moveTo>
                  <a:cubicBezTo>
                    <a:pt x="190" y="2"/>
                    <a:pt x="0" y="190"/>
                    <a:pt x="2" y="424"/>
                  </a:cubicBezTo>
                  <a:lnTo>
                    <a:pt x="2" y="996"/>
                  </a:lnTo>
                  <a:cubicBezTo>
                    <a:pt x="0" y="1230"/>
                    <a:pt x="190" y="1418"/>
                    <a:pt x="422" y="1420"/>
                  </a:cubicBezTo>
                  <a:lnTo>
                    <a:pt x="2471" y="1420"/>
                  </a:lnTo>
                  <a:cubicBezTo>
                    <a:pt x="2705" y="1418"/>
                    <a:pt x="2893" y="1230"/>
                    <a:pt x="2893" y="996"/>
                  </a:cubicBezTo>
                  <a:lnTo>
                    <a:pt x="2893" y="424"/>
                  </a:lnTo>
                  <a:cubicBezTo>
                    <a:pt x="2893" y="190"/>
                    <a:pt x="2705" y="2"/>
                    <a:pt x="24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9"/>
            <p:cNvSpPr/>
            <p:nvPr/>
          </p:nvSpPr>
          <p:spPr>
            <a:xfrm>
              <a:off x="3721250" y="2211050"/>
              <a:ext cx="60650" cy="56925"/>
            </a:xfrm>
            <a:custGeom>
              <a:avLst/>
              <a:gdLst/>
              <a:ahLst/>
              <a:cxnLst/>
              <a:rect l="l" t="t" r="r" b="b"/>
              <a:pathLst>
                <a:path w="2426" h="2277" extrusionOk="0">
                  <a:moveTo>
                    <a:pt x="1213" y="0"/>
                  </a:moveTo>
                  <a:cubicBezTo>
                    <a:pt x="1186" y="0"/>
                    <a:pt x="1159" y="15"/>
                    <a:pt x="1139" y="46"/>
                  </a:cubicBezTo>
                  <a:lnTo>
                    <a:pt x="824" y="504"/>
                  </a:lnTo>
                  <a:cubicBezTo>
                    <a:pt x="773" y="572"/>
                    <a:pt x="704" y="622"/>
                    <a:pt x="624" y="650"/>
                  </a:cubicBezTo>
                  <a:lnTo>
                    <a:pt x="91" y="807"/>
                  </a:lnTo>
                  <a:cubicBezTo>
                    <a:pt x="21" y="828"/>
                    <a:pt x="1" y="891"/>
                    <a:pt x="45" y="949"/>
                  </a:cubicBezTo>
                  <a:lnTo>
                    <a:pt x="385" y="1390"/>
                  </a:lnTo>
                  <a:cubicBezTo>
                    <a:pt x="432" y="1459"/>
                    <a:pt x="458" y="1541"/>
                    <a:pt x="461" y="1626"/>
                  </a:cubicBezTo>
                  <a:lnTo>
                    <a:pt x="445" y="2182"/>
                  </a:lnTo>
                  <a:cubicBezTo>
                    <a:pt x="444" y="2240"/>
                    <a:pt x="478" y="2277"/>
                    <a:pt x="526" y="2277"/>
                  </a:cubicBezTo>
                  <a:cubicBezTo>
                    <a:pt x="539" y="2277"/>
                    <a:pt x="552" y="2274"/>
                    <a:pt x="566" y="2269"/>
                  </a:cubicBezTo>
                  <a:lnTo>
                    <a:pt x="1091" y="2082"/>
                  </a:lnTo>
                  <a:cubicBezTo>
                    <a:pt x="1130" y="2071"/>
                    <a:pt x="1172" y="2065"/>
                    <a:pt x="1214" y="2065"/>
                  </a:cubicBezTo>
                  <a:cubicBezTo>
                    <a:pt x="1255" y="2065"/>
                    <a:pt x="1297" y="2071"/>
                    <a:pt x="1338" y="2082"/>
                  </a:cubicBezTo>
                  <a:lnTo>
                    <a:pt x="1861" y="2269"/>
                  </a:lnTo>
                  <a:cubicBezTo>
                    <a:pt x="1875" y="2274"/>
                    <a:pt x="1888" y="2277"/>
                    <a:pt x="1900" y="2277"/>
                  </a:cubicBezTo>
                  <a:cubicBezTo>
                    <a:pt x="1949" y="2277"/>
                    <a:pt x="1983" y="2240"/>
                    <a:pt x="1982" y="2182"/>
                  </a:cubicBezTo>
                  <a:lnTo>
                    <a:pt x="1966" y="1626"/>
                  </a:lnTo>
                  <a:cubicBezTo>
                    <a:pt x="1967" y="1541"/>
                    <a:pt x="1995" y="1460"/>
                    <a:pt x="2042" y="1390"/>
                  </a:cubicBezTo>
                  <a:lnTo>
                    <a:pt x="2382" y="949"/>
                  </a:lnTo>
                  <a:cubicBezTo>
                    <a:pt x="2426" y="891"/>
                    <a:pt x="2405" y="828"/>
                    <a:pt x="2336" y="807"/>
                  </a:cubicBezTo>
                  <a:lnTo>
                    <a:pt x="1802" y="650"/>
                  </a:lnTo>
                  <a:cubicBezTo>
                    <a:pt x="1723" y="622"/>
                    <a:pt x="1652" y="572"/>
                    <a:pt x="1602" y="504"/>
                  </a:cubicBezTo>
                  <a:lnTo>
                    <a:pt x="1288" y="46"/>
                  </a:lnTo>
                  <a:cubicBezTo>
                    <a:pt x="1267" y="15"/>
                    <a:pt x="1240" y="0"/>
                    <a:pt x="12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9"/>
            <p:cNvSpPr/>
            <p:nvPr/>
          </p:nvSpPr>
          <p:spPr>
            <a:xfrm>
              <a:off x="3650375" y="2212350"/>
              <a:ext cx="61200" cy="15850"/>
            </a:xfrm>
            <a:custGeom>
              <a:avLst/>
              <a:gdLst/>
              <a:ahLst/>
              <a:cxnLst/>
              <a:rect l="l" t="t" r="r" b="b"/>
              <a:pathLst>
                <a:path w="2448" h="634" extrusionOk="0">
                  <a:moveTo>
                    <a:pt x="310" y="1"/>
                  </a:moveTo>
                  <a:cubicBezTo>
                    <a:pt x="139" y="4"/>
                    <a:pt x="1" y="145"/>
                    <a:pt x="1" y="317"/>
                  </a:cubicBezTo>
                  <a:cubicBezTo>
                    <a:pt x="1" y="489"/>
                    <a:pt x="139" y="629"/>
                    <a:pt x="310" y="633"/>
                  </a:cubicBezTo>
                  <a:lnTo>
                    <a:pt x="2139" y="633"/>
                  </a:lnTo>
                  <a:cubicBezTo>
                    <a:pt x="2311" y="629"/>
                    <a:pt x="2448" y="489"/>
                    <a:pt x="2448" y="317"/>
                  </a:cubicBezTo>
                  <a:cubicBezTo>
                    <a:pt x="2448" y="145"/>
                    <a:pt x="2311" y="4"/>
                    <a:pt x="21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9"/>
            <p:cNvSpPr/>
            <p:nvPr/>
          </p:nvSpPr>
          <p:spPr>
            <a:xfrm>
              <a:off x="3795550" y="2212350"/>
              <a:ext cx="71750" cy="15850"/>
            </a:xfrm>
            <a:custGeom>
              <a:avLst/>
              <a:gdLst/>
              <a:ahLst/>
              <a:cxnLst/>
              <a:rect l="l" t="t" r="r" b="b"/>
              <a:pathLst>
                <a:path w="2870" h="634" extrusionOk="0">
                  <a:moveTo>
                    <a:pt x="310" y="1"/>
                  </a:moveTo>
                  <a:cubicBezTo>
                    <a:pt x="138" y="4"/>
                    <a:pt x="1" y="145"/>
                    <a:pt x="1" y="317"/>
                  </a:cubicBezTo>
                  <a:cubicBezTo>
                    <a:pt x="1" y="489"/>
                    <a:pt x="138" y="629"/>
                    <a:pt x="310" y="633"/>
                  </a:cubicBezTo>
                  <a:lnTo>
                    <a:pt x="2561" y="633"/>
                  </a:lnTo>
                  <a:cubicBezTo>
                    <a:pt x="2732" y="629"/>
                    <a:pt x="2870" y="489"/>
                    <a:pt x="2870" y="317"/>
                  </a:cubicBezTo>
                  <a:cubicBezTo>
                    <a:pt x="2870" y="145"/>
                    <a:pt x="2732" y="4"/>
                    <a:pt x="2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49"/>
          <p:cNvGrpSpPr/>
          <p:nvPr/>
        </p:nvGrpSpPr>
        <p:grpSpPr>
          <a:xfrm>
            <a:off x="6816600" y="3143869"/>
            <a:ext cx="689302" cy="431866"/>
            <a:chOff x="6560950" y="2070525"/>
            <a:chExt cx="493275" cy="309050"/>
          </a:xfrm>
        </p:grpSpPr>
        <p:sp>
          <p:nvSpPr>
            <p:cNvPr id="1529" name="Google Shape;1529;p49"/>
            <p:cNvSpPr/>
            <p:nvPr/>
          </p:nvSpPr>
          <p:spPr>
            <a:xfrm>
              <a:off x="6933600" y="2110350"/>
              <a:ext cx="60425" cy="35650"/>
            </a:xfrm>
            <a:custGeom>
              <a:avLst/>
              <a:gdLst/>
              <a:ahLst/>
              <a:cxnLst/>
              <a:rect l="l" t="t" r="r" b="b"/>
              <a:pathLst>
                <a:path w="2417" h="1426" extrusionOk="0">
                  <a:moveTo>
                    <a:pt x="583" y="0"/>
                  </a:moveTo>
                  <a:cubicBezTo>
                    <a:pt x="458" y="5"/>
                    <a:pt x="351" y="87"/>
                    <a:pt x="314" y="205"/>
                  </a:cubicBezTo>
                  <a:lnTo>
                    <a:pt x="33" y="1219"/>
                  </a:lnTo>
                  <a:cubicBezTo>
                    <a:pt x="1" y="1333"/>
                    <a:pt x="72" y="1425"/>
                    <a:pt x="189" y="1425"/>
                  </a:cubicBezTo>
                  <a:lnTo>
                    <a:pt x="2230" y="1425"/>
                  </a:lnTo>
                  <a:cubicBezTo>
                    <a:pt x="2346" y="1425"/>
                    <a:pt x="2417" y="1333"/>
                    <a:pt x="2386" y="1219"/>
                  </a:cubicBezTo>
                  <a:lnTo>
                    <a:pt x="2105" y="205"/>
                  </a:lnTo>
                  <a:cubicBezTo>
                    <a:pt x="2067" y="87"/>
                    <a:pt x="1960" y="5"/>
                    <a:pt x="18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9"/>
            <p:cNvSpPr/>
            <p:nvPr/>
          </p:nvSpPr>
          <p:spPr>
            <a:xfrm>
              <a:off x="6631500" y="2104525"/>
              <a:ext cx="26850" cy="26800"/>
            </a:xfrm>
            <a:custGeom>
              <a:avLst/>
              <a:gdLst/>
              <a:ahLst/>
              <a:cxnLst/>
              <a:rect l="l" t="t" r="r" b="b"/>
              <a:pathLst>
                <a:path w="1074" h="1072" extrusionOk="0">
                  <a:moveTo>
                    <a:pt x="0" y="1"/>
                  </a:moveTo>
                  <a:lnTo>
                    <a:pt x="0" y="1072"/>
                  </a:lnTo>
                  <a:lnTo>
                    <a:pt x="1074" y="1072"/>
                  </a:lnTo>
                  <a:lnTo>
                    <a:pt x="10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9"/>
            <p:cNvSpPr/>
            <p:nvPr/>
          </p:nvSpPr>
          <p:spPr>
            <a:xfrm>
              <a:off x="6631500" y="2104525"/>
              <a:ext cx="26850" cy="11725"/>
            </a:xfrm>
            <a:custGeom>
              <a:avLst/>
              <a:gdLst/>
              <a:ahLst/>
              <a:cxnLst/>
              <a:rect l="l" t="t" r="r" b="b"/>
              <a:pathLst>
                <a:path w="1074" h="469" extrusionOk="0">
                  <a:moveTo>
                    <a:pt x="0" y="1"/>
                  </a:moveTo>
                  <a:lnTo>
                    <a:pt x="0" y="469"/>
                  </a:lnTo>
                  <a:lnTo>
                    <a:pt x="1074" y="469"/>
                  </a:lnTo>
                  <a:lnTo>
                    <a:pt x="10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9"/>
            <p:cNvSpPr/>
            <p:nvPr/>
          </p:nvSpPr>
          <p:spPr>
            <a:xfrm>
              <a:off x="6696300" y="2104525"/>
              <a:ext cx="26825" cy="26800"/>
            </a:xfrm>
            <a:custGeom>
              <a:avLst/>
              <a:gdLst/>
              <a:ahLst/>
              <a:cxnLst/>
              <a:rect l="l" t="t" r="r" b="b"/>
              <a:pathLst>
                <a:path w="1073" h="1072" extrusionOk="0">
                  <a:moveTo>
                    <a:pt x="1" y="1"/>
                  </a:moveTo>
                  <a:lnTo>
                    <a:pt x="1" y="1072"/>
                  </a:lnTo>
                  <a:lnTo>
                    <a:pt x="1073" y="1072"/>
                  </a:lnTo>
                  <a:lnTo>
                    <a:pt x="10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9"/>
            <p:cNvSpPr/>
            <p:nvPr/>
          </p:nvSpPr>
          <p:spPr>
            <a:xfrm>
              <a:off x="6696300" y="2104525"/>
              <a:ext cx="26825" cy="11725"/>
            </a:xfrm>
            <a:custGeom>
              <a:avLst/>
              <a:gdLst/>
              <a:ahLst/>
              <a:cxnLst/>
              <a:rect l="l" t="t" r="r" b="b"/>
              <a:pathLst>
                <a:path w="1073" h="469" extrusionOk="0">
                  <a:moveTo>
                    <a:pt x="1" y="1"/>
                  </a:moveTo>
                  <a:lnTo>
                    <a:pt x="1" y="469"/>
                  </a:lnTo>
                  <a:lnTo>
                    <a:pt x="1073" y="469"/>
                  </a:lnTo>
                  <a:lnTo>
                    <a:pt x="10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9"/>
            <p:cNvSpPr/>
            <p:nvPr/>
          </p:nvSpPr>
          <p:spPr>
            <a:xfrm>
              <a:off x="6761075" y="2104525"/>
              <a:ext cx="26875" cy="26800"/>
            </a:xfrm>
            <a:custGeom>
              <a:avLst/>
              <a:gdLst/>
              <a:ahLst/>
              <a:cxnLst/>
              <a:rect l="l" t="t" r="r" b="b"/>
              <a:pathLst>
                <a:path w="1075" h="1072" extrusionOk="0">
                  <a:moveTo>
                    <a:pt x="1" y="1"/>
                  </a:moveTo>
                  <a:lnTo>
                    <a:pt x="1" y="1072"/>
                  </a:lnTo>
                  <a:lnTo>
                    <a:pt x="1074" y="1072"/>
                  </a:lnTo>
                  <a:lnTo>
                    <a:pt x="10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9"/>
            <p:cNvSpPr/>
            <p:nvPr/>
          </p:nvSpPr>
          <p:spPr>
            <a:xfrm>
              <a:off x="6761075" y="2104525"/>
              <a:ext cx="26875" cy="11725"/>
            </a:xfrm>
            <a:custGeom>
              <a:avLst/>
              <a:gdLst/>
              <a:ahLst/>
              <a:cxnLst/>
              <a:rect l="l" t="t" r="r" b="b"/>
              <a:pathLst>
                <a:path w="1075" h="469" extrusionOk="0">
                  <a:moveTo>
                    <a:pt x="1" y="1"/>
                  </a:moveTo>
                  <a:lnTo>
                    <a:pt x="1" y="469"/>
                  </a:lnTo>
                  <a:lnTo>
                    <a:pt x="1074" y="469"/>
                  </a:lnTo>
                  <a:lnTo>
                    <a:pt x="10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9"/>
            <p:cNvSpPr/>
            <p:nvPr/>
          </p:nvSpPr>
          <p:spPr>
            <a:xfrm>
              <a:off x="6577700" y="2131300"/>
              <a:ext cx="459800" cy="194750"/>
            </a:xfrm>
            <a:custGeom>
              <a:avLst/>
              <a:gdLst/>
              <a:ahLst/>
              <a:cxnLst/>
              <a:rect l="l" t="t" r="r" b="b"/>
              <a:pathLst>
                <a:path w="18392" h="7790" extrusionOk="0">
                  <a:moveTo>
                    <a:pt x="1063" y="1"/>
                  </a:moveTo>
                  <a:cubicBezTo>
                    <a:pt x="477" y="2"/>
                    <a:pt x="2" y="477"/>
                    <a:pt x="1" y="1062"/>
                  </a:cubicBezTo>
                  <a:lnTo>
                    <a:pt x="1" y="7790"/>
                  </a:lnTo>
                  <a:lnTo>
                    <a:pt x="18391" y="7790"/>
                  </a:lnTo>
                  <a:lnTo>
                    <a:pt x="18391" y="1062"/>
                  </a:lnTo>
                  <a:cubicBezTo>
                    <a:pt x="18388" y="477"/>
                    <a:pt x="17915" y="2"/>
                    <a:pt x="173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9"/>
            <p:cNvSpPr/>
            <p:nvPr/>
          </p:nvSpPr>
          <p:spPr>
            <a:xfrm>
              <a:off x="6577700" y="2235200"/>
              <a:ext cx="459800" cy="20850"/>
            </a:xfrm>
            <a:custGeom>
              <a:avLst/>
              <a:gdLst/>
              <a:ahLst/>
              <a:cxnLst/>
              <a:rect l="l" t="t" r="r" b="b"/>
              <a:pathLst>
                <a:path w="18392" h="834" extrusionOk="0">
                  <a:moveTo>
                    <a:pt x="1" y="0"/>
                  </a:moveTo>
                  <a:lnTo>
                    <a:pt x="1" y="834"/>
                  </a:lnTo>
                  <a:lnTo>
                    <a:pt x="18391" y="834"/>
                  </a:lnTo>
                  <a:lnTo>
                    <a:pt x="183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9"/>
            <p:cNvSpPr/>
            <p:nvPr/>
          </p:nvSpPr>
          <p:spPr>
            <a:xfrm>
              <a:off x="7012200" y="2308125"/>
              <a:ext cx="42025" cy="35875"/>
            </a:xfrm>
            <a:custGeom>
              <a:avLst/>
              <a:gdLst/>
              <a:ahLst/>
              <a:cxnLst/>
              <a:rect l="l" t="t" r="r" b="b"/>
              <a:pathLst>
                <a:path w="1681" h="1435" extrusionOk="0">
                  <a:moveTo>
                    <a:pt x="397" y="1"/>
                  </a:moveTo>
                  <a:cubicBezTo>
                    <a:pt x="177" y="2"/>
                    <a:pt x="1" y="179"/>
                    <a:pt x="1" y="396"/>
                  </a:cubicBezTo>
                  <a:lnTo>
                    <a:pt x="1" y="1039"/>
                  </a:lnTo>
                  <a:cubicBezTo>
                    <a:pt x="1" y="1256"/>
                    <a:pt x="177" y="1433"/>
                    <a:pt x="397" y="1434"/>
                  </a:cubicBezTo>
                  <a:lnTo>
                    <a:pt x="1286" y="1434"/>
                  </a:lnTo>
                  <a:cubicBezTo>
                    <a:pt x="1504" y="1433"/>
                    <a:pt x="1680" y="1256"/>
                    <a:pt x="1680" y="1039"/>
                  </a:cubicBezTo>
                  <a:lnTo>
                    <a:pt x="1680" y="396"/>
                  </a:lnTo>
                  <a:cubicBezTo>
                    <a:pt x="1680" y="179"/>
                    <a:pt x="1504" y="2"/>
                    <a:pt x="1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9"/>
            <p:cNvSpPr/>
            <p:nvPr/>
          </p:nvSpPr>
          <p:spPr>
            <a:xfrm>
              <a:off x="6560950" y="2308125"/>
              <a:ext cx="37775" cy="35875"/>
            </a:xfrm>
            <a:custGeom>
              <a:avLst/>
              <a:gdLst/>
              <a:ahLst/>
              <a:cxnLst/>
              <a:rect l="l" t="t" r="r" b="b"/>
              <a:pathLst>
                <a:path w="1511" h="1435" extrusionOk="0">
                  <a:moveTo>
                    <a:pt x="396" y="1"/>
                  </a:moveTo>
                  <a:cubicBezTo>
                    <a:pt x="178" y="2"/>
                    <a:pt x="2" y="179"/>
                    <a:pt x="0" y="396"/>
                  </a:cubicBezTo>
                  <a:lnTo>
                    <a:pt x="0" y="1039"/>
                  </a:lnTo>
                  <a:cubicBezTo>
                    <a:pt x="2" y="1256"/>
                    <a:pt x="178" y="1433"/>
                    <a:pt x="396" y="1434"/>
                  </a:cubicBezTo>
                  <a:lnTo>
                    <a:pt x="1115" y="1434"/>
                  </a:lnTo>
                  <a:cubicBezTo>
                    <a:pt x="1333" y="1433"/>
                    <a:pt x="1509" y="1256"/>
                    <a:pt x="1511" y="1039"/>
                  </a:cubicBezTo>
                  <a:lnTo>
                    <a:pt x="1511" y="396"/>
                  </a:lnTo>
                  <a:cubicBezTo>
                    <a:pt x="1511" y="179"/>
                    <a:pt x="1333" y="2"/>
                    <a:pt x="1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9"/>
            <p:cNvSpPr/>
            <p:nvPr/>
          </p:nvSpPr>
          <p:spPr>
            <a:xfrm>
              <a:off x="6622075" y="2260825"/>
              <a:ext cx="130000" cy="65225"/>
            </a:xfrm>
            <a:custGeom>
              <a:avLst/>
              <a:gdLst/>
              <a:ahLst/>
              <a:cxnLst/>
              <a:rect l="l" t="t" r="r" b="b"/>
              <a:pathLst>
                <a:path w="5200" h="2609" extrusionOk="0">
                  <a:moveTo>
                    <a:pt x="2601" y="0"/>
                  </a:moveTo>
                  <a:cubicBezTo>
                    <a:pt x="1162" y="0"/>
                    <a:pt x="1" y="1172"/>
                    <a:pt x="14" y="2609"/>
                  </a:cubicBezTo>
                  <a:lnTo>
                    <a:pt x="5187" y="2609"/>
                  </a:lnTo>
                  <a:cubicBezTo>
                    <a:pt x="5199" y="1172"/>
                    <a:pt x="4037" y="0"/>
                    <a:pt x="26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9"/>
            <p:cNvSpPr/>
            <p:nvPr/>
          </p:nvSpPr>
          <p:spPr>
            <a:xfrm>
              <a:off x="6633550" y="2272500"/>
              <a:ext cx="107075" cy="107075"/>
            </a:xfrm>
            <a:custGeom>
              <a:avLst/>
              <a:gdLst/>
              <a:ahLst/>
              <a:cxnLst/>
              <a:rect l="l" t="t" r="r" b="b"/>
              <a:pathLst>
                <a:path w="4283" h="4283" extrusionOk="0">
                  <a:moveTo>
                    <a:pt x="2142" y="1"/>
                  </a:moveTo>
                  <a:cubicBezTo>
                    <a:pt x="959" y="1"/>
                    <a:pt x="1" y="960"/>
                    <a:pt x="1" y="2142"/>
                  </a:cubicBezTo>
                  <a:cubicBezTo>
                    <a:pt x="1" y="3326"/>
                    <a:pt x="959" y="4283"/>
                    <a:pt x="2142" y="4283"/>
                  </a:cubicBezTo>
                  <a:cubicBezTo>
                    <a:pt x="3324" y="4283"/>
                    <a:pt x="4283" y="3326"/>
                    <a:pt x="4283" y="2142"/>
                  </a:cubicBezTo>
                  <a:cubicBezTo>
                    <a:pt x="4283" y="960"/>
                    <a:pt x="3324" y="1"/>
                    <a:pt x="21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9"/>
            <p:cNvSpPr/>
            <p:nvPr/>
          </p:nvSpPr>
          <p:spPr>
            <a:xfrm>
              <a:off x="6659950" y="2298900"/>
              <a:ext cx="54275" cy="54300"/>
            </a:xfrm>
            <a:custGeom>
              <a:avLst/>
              <a:gdLst/>
              <a:ahLst/>
              <a:cxnLst/>
              <a:rect l="l" t="t" r="r" b="b"/>
              <a:pathLst>
                <a:path w="2171" h="2172" extrusionOk="0">
                  <a:moveTo>
                    <a:pt x="1086" y="1"/>
                  </a:moveTo>
                  <a:cubicBezTo>
                    <a:pt x="486" y="1"/>
                    <a:pt x="0" y="487"/>
                    <a:pt x="0" y="1086"/>
                  </a:cubicBezTo>
                  <a:cubicBezTo>
                    <a:pt x="0" y="1686"/>
                    <a:pt x="486" y="2171"/>
                    <a:pt x="1086" y="2171"/>
                  </a:cubicBezTo>
                  <a:cubicBezTo>
                    <a:pt x="1684" y="2171"/>
                    <a:pt x="2171" y="1686"/>
                    <a:pt x="2171" y="1086"/>
                  </a:cubicBezTo>
                  <a:cubicBezTo>
                    <a:pt x="2171" y="487"/>
                    <a:pt x="1684" y="1"/>
                    <a:pt x="1086" y="1"/>
                  </a:cubicBezTo>
                  <a:close/>
                </a:path>
              </a:pathLst>
            </a:custGeom>
            <a:solidFill>
              <a:srgbClr val="A4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9"/>
            <p:cNvSpPr/>
            <p:nvPr/>
          </p:nvSpPr>
          <p:spPr>
            <a:xfrm>
              <a:off x="6863400" y="2261375"/>
              <a:ext cx="129375" cy="64675"/>
            </a:xfrm>
            <a:custGeom>
              <a:avLst/>
              <a:gdLst/>
              <a:ahLst/>
              <a:cxnLst/>
              <a:rect l="l" t="t" r="r" b="b"/>
              <a:pathLst>
                <a:path w="5175" h="2587" extrusionOk="0">
                  <a:moveTo>
                    <a:pt x="2588" y="0"/>
                  </a:moveTo>
                  <a:cubicBezTo>
                    <a:pt x="1159" y="0"/>
                    <a:pt x="0" y="1159"/>
                    <a:pt x="0" y="2587"/>
                  </a:cubicBezTo>
                  <a:lnTo>
                    <a:pt x="5175" y="2587"/>
                  </a:lnTo>
                  <a:cubicBezTo>
                    <a:pt x="5175" y="1159"/>
                    <a:pt x="4016" y="0"/>
                    <a:pt x="25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9"/>
            <p:cNvSpPr/>
            <p:nvPr/>
          </p:nvSpPr>
          <p:spPr>
            <a:xfrm>
              <a:off x="6874575" y="2272500"/>
              <a:ext cx="107075" cy="107075"/>
            </a:xfrm>
            <a:custGeom>
              <a:avLst/>
              <a:gdLst/>
              <a:ahLst/>
              <a:cxnLst/>
              <a:rect l="l" t="t" r="r" b="b"/>
              <a:pathLst>
                <a:path w="4283" h="4283" extrusionOk="0">
                  <a:moveTo>
                    <a:pt x="2141" y="1"/>
                  </a:moveTo>
                  <a:cubicBezTo>
                    <a:pt x="959" y="1"/>
                    <a:pt x="0" y="960"/>
                    <a:pt x="0" y="2142"/>
                  </a:cubicBezTo>
                  <a:cubicBezTo>
                    <a:pt x="0" y="3326"/>
                    <a:pt x="959" y="4283"/>
                    <a:pt x="2141" y="4283"/>
                  </a:cubicBezTo>
                  <a:cubicBezTo>
                    <a:pt x="3324" y="4283"/>
                    <a:pt x="4282" y="3326"/>
                    <a:pt x="4282" y="2142"/>
                  </a:cubicBezTo>
                  <a:cubicBezTo>
                    <a:pt x="4282" y="960"/>
                    <a:pt x="3324" y="1"/>
                    <a:pt x="21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9"/>
            <p:cNvSpPr/>
            <p:nvPr/>
          </p:nvSpPr>
          <p:spPr>
            <a:xfrm>
              <a:off x="6900975" y="2298900"/>
              <a:ext cx="54275" cy="54300"/>
            </a:xfrm>
            <a:custGeom>
              <a:avLst/>
              <a:gdLst/>
              <a:ahLst/>
              <a:cxnLst/>
              <a:rect l="l" t="t" r="r" b="b"/>
              <a:pathLst>
                <a:path w="2171" h="2172" extrusionOk="0">
                  <a:moveTo>
                    <a:pt x="1085" y="1"/>
                  </a:moveTo>
                  <a:cubicBezTo>
                    <a:pt x="485" y="1"/>
                    <a:pt x="0" y="487"/>
                    <a:pt x="0" y="1086"/>
                  </a:cubicBezTo>
                  <a:cubicBezTo>
                    <a:pt x="0" y="1686"/>
                    <a:pt x="485" y="2171"/>
                    <a:pt x="1085" y="2171"/>
                  </a:cubicBezTo>
                  <a:cubicBezTo>
                    <a:pt x="1684" y="2171"/>
                    <a:pt x="2171" y="1686"/>
                    <a:pt x="2171" y="1086"/>
                  </a:cubicBezTo>
                  <a:cubicBezTo>
                    <a:pt x="2171" y="487"/>
                    <a:pt x="1684" y="1"/>
                    <a:pt x="1085" y="1"/>
                  </a:cubicBezTo>
                  <a:close/>
                </a:path>
              </a:pathLst>
            </a:custGeom>
            <a:solidFill>
              <a:srgbClr val="A4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9"/>
            <p:cNvSpPr/>
            <p:nvPr/>
          </p:nvSpPr>
          <p:spPr>
            <a:xfrm>
              <a:off x="6602525" y="2070525"/>
              <a:ext cx="325600" cy="34025"/>
            </a:xfrm>
            <a:custGeom>
              <a:avLst/>
              <a:gdLst/>
              <a:ahLst/>
              <a:cxnLst/>
              <a:rect l="l" t="t" r="r" b="b"/>
              <a:pathLst>
                <a:path w="13024" h="1361" extrusionOk="0">
                  <a:moveTo>
                    <a:pt x="425" y="1"/>
                  </a:moveTo>
                  <a:cubicBezTo>
                    <a:pt x="192" y="2"/>
                    <a:pt x="2" y="192"/>
                    <a:pt x="0" y="426"/>
                  </a:cubicBezTo>
                  <a:lnTo>
                    <a:pt x="0" y="936"/>
                  </a:lnTo>
                  <a:cubicBezTo>
                    <a:pt x="2" y="1170"/>
                    <a:pt x="192" y="1360"/>
                    <a:pt x="425" y="1361"/>
                  </a:cubicBezTo>
                  <a:lnTo>
                    <a:pt x="12598" y="1361"/>
                  </a:lnTo>
                  <a:cubicBezTo>
                    <a:pt x="12832" y="1360"/>
                    <a:pt x="13022" y="1170"/>
                    <a:pt x="13023" y="936"/>
                  </a:cubicBezTo>
                  <a:lnTo>
                    <a:pt x="13023" y="426"/>
                  </a:lnTo>
                  <a:cubicBezTo>
                    <a:pt x="13022" y="192"/>
                    <a:pt x="12832" y="2"/>
                    <a:pt x="125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9"/>
            <p:cNvSpPr/>
            <p:nvPr/>
          </p:nvSpPr>
          <p:spPr>
            <a:xfrm>
              <a:off x="6933400" y="2153200"/>
              <a:ext cx="78875" cy="53850"/>
            </a:xfrm>
            <a:custGeom>
              <a:avLst/>
              <a:gdLst/>
              <a:ahLst/>
              <a:cxnLst/>
              <a:rect l="l" t="t" r="r" b="b"/>
              <a:pathLst>
                <a:path w="3155" h="2154" extrusionOk="0">
                  <a:moveTo>
                    <a:pt x="340" y="1"/>
                  </a:moveTo>
                  <a:cubicBezTo>
                    <a:pt x="153" y="2"/>
                    <a:pt x="0" y="154"/>
                    <a:pt x="0" y="342"/>
                  </a:cubicBezTo>
                  <a:lnTo>
                    <a:pt x="0" y="1814"/>
                  </a:lnTo>
                  <a:cubicBezTo>
                    <a:pt x="0" y="2002"/>
                    <a:pt x="153" y="2154"/>
                    <a:pt x="340" y="2154"/>
                  </a:cubicBezTo>
                  <a:lnTo>
                    <a:pt x="2815" y="2154"/>
                  </a:lnTo>
                  <a:cubicBezTo>
                    <a:pt x="3001" y="2154"/>
                    <a:pt x="3153" y="2002"/>
                    <a:pt x="3154" y="1814"/>
                  </a:cubicBezTo>
                  <a:lnTo>
                    <a:pt x="3154" y="342"/>
                  </a:lnTo>
                  <a:cubicBezTo>
                    <a:pt x="3153" y="154"/>
                    <a:pt x="3001" y="2"/>
                    <a:pt x="2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9"/>
            <p:cNvSpPr/>
            <p:nvPr/>
          </p:nvSpPr>
          <p:spPr>
            <a:xfrm>
              <a:off x="6933400" y="2153200"/>
              <a:ext cx="78875" cy="19525"/>
            </a:xfrm>
            <a:custGeom>
              <a:avLst/>
              <a:gdLst/>
              <a:ahLst/>
              <a:cxnLst/>
              <a:rect l="l" t="t" r="r" b="b"/>
              <a:pathLst>
                <a:path w="3155" h="781" extrusionOk="0">
                  <a:moveTo>
                    <a:pt x="340" y="1"/>
                  </a:moveTo>
                  <a:cubicBezTo>
                    <a:pt x="153" y="2"/>
                    <a:pt x="0" y="154"/>
                    <a:pt x="0" y="342"/>
                  </a:cubicBezTo>
                  <a:lnTo>
                    <a:pt x="0" y="780"/>
                  </a:lnTo>
                  <a:cubicBezTo>
                    <a:pt x="0" y="592"/>
                    <a:pt x="153" y="441"/>
                    <a:pt x="340" y="441"/>
                  </a:cubicBezTo>
                  <a:lnTo>
                    <a:pt x="2815" y="441"/>
                  </a:lnTo>
                  <a:cubicBezTo>
                    <a:pt x="3001" y="441"/>
                    <a:pt x="3153" y="592"/>
                    <a:pt x="3154" y="780"/>
                  </a:cubicBezTo>
                  <a:lnTo>
                    <a:pt x="3154" y="342"/>
                  </a:lnTo>
                  <a:cubicBezTo>
                    <a:pt x="3153" y="154"/>
                    <a:pt x="3001" y="2"/>
                    <a:pt x="2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9"/>
            <p:cNvSpPr/>
            <p:nvPr/>
          </p:nvSpPr>
          <p:spPr>
            <a:xfrm>
              <a:off x="6855975" y="2153200"/>
              <a:ext cx="53350" cy="53850"/>
            </a:xfrm>
            <a:custGeom>
              <a:avLst/>
              <a:gdLst/>
              <a:ahLst/>
              <a:cxnLst/>
              <a:rect l="l" t="t" r="r" b="b"/>
              <a:pathLst>
                <a:path w="2134" h="2154" extrusionOk="0">
                  <a:moveTo>
                    <a:pt x="340" y="1"/>
                  </a:moveTo>
                  <a:cubicBezTo>
                    <a:pt x="152" y="2"/>
                    <a:pt x="0" y="154"/>
                    <a:pt x="0" y="342"/>
                  </a:cubicBezTo>
                  <a:lnTo>
                    <a:pt x="0" y="1814"/>
                  </a:lnTo>
                  <a:cubicBezTo>
                    <a:pt x="0" y="2002"/>
                    <a:pt x="152" y="2154"/>
                    <a:pt x="340" y="2154"/>
                  </a:cubicBezTo>
                  <a:lnTo>
                    <a:pt x="1794" y="2154"/>
                  </a:lnTo>
                  <a:cubicBezTo>
                    <a:pt x="1982" y="2154"/>
                    <a:pt x="2134" y="2002"/>
                    <a:pt x="2134" y="1814"/>
                  </a:cubicBezTo>
                  <a:lnTo>
                    <a:pt x="2134" y="342"/>
                  </a:lnTo>
                  <a:cubicBezTo>
                    <a:pt x="2134" y="154"/>
                    <a:pt x="1982" y="2"/>
                    <a:pt x="17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9"/>
            <p:cNvSpPr/>
            <p:nvPr/>
          </p:nvSpPr>
          <p:spPr>
            <a:xfrm>
              <a:off x="6855975" y="2153200"/>
              <a:ext cx="53350" cy="19525"/>
            </a:xfrm>
            <a:custGeom>
              <a:avLst/>
              <a:gdLst/>
              <a:ahLst/>
              <a:cxnLst/>
              <a:rect l="l" t="t" r="r" b="b"/>
              <a:pathLst>
                <a:path w="2134" h="781" extrusionOk="0">
                  <a:moveTo>
                    <a:pt x="340" y="1"/>
                  </a:moveTo>
                  <a:cubicBezTo>
                    <a:pt x="152" y="2"/>
                    <a:pt x="0" y="154"/>
                    <a:pt x="0" y="342"/>
                  </a:cubicBezTo>
                  <a:lnTo>
                    <a:pt x="0" y="780"/>
                  </a:lnTo>
                  <a:cubicBezTo>
                    <a:pt x="0" y="592"/>
                    <a:pt x="152" y="441"/>
                    <a:pt x="340" y="441"/>
                  </a:cubicBezTo>
                  <a:lnTo>
                    <a:pt x="1794" y="441"/>
                  </a:lnTo>
                  <a:cubicBezTo>
                    <a:pt x="1982" y="441"/>
                    <a:pt x="2134" y="592"/>
                    <a:pt x="2134" y="780"/>
                  </a:cubicBezTo>
                  <a:lnTo>
                    <a:pt x="2134" y="342"/>
                  </a:lnTo>
                  <a:cubicBezTo>
                    <a:pt x="2134" y="154"/>
                    <a:pt x="1982" y="2"/>
                    <a:pt x="17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9"/>
            <p:cNvSpPr/>
            <p:nvPr/>
          </p:nvSpPr>
          <p:spPr>
            <a:xfrm>
              <a:off x="6767700" y="2222425"/>
              <a:ext cx="79800" cy="103625"/>
            </a:xfrm>
            <a:custGeom>
              <a:avLst/>
              <a:gdLst/>
              <a:ahLst/>
              <a:cxnLst/>
              <a:rect l="l" t="t" r="r" b="b"/>
              <a:pathLst>
                <a:path w="3192" h="4145" extrusionOk="0">
                  <a:moveTo>
                    <a:pt x="1" y="1"/>
                  </a:moveTo>
                  <a:lnTo>
                    <a:pt x="1" y="4145"/>
                  </a:lnTo>
                  <a:lnTo>
                    <a:pt x="3192" y="4145"/>
                  </a:lnTo>
                  <a:lnTo>
                    <a:pt x="31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9"/>
            <p:cNvSpPr/>
            <p:nvPr/>
          </p:nvSpPr>
          <p:spPr>
            <a:xfrm>
              <a:off x="6784350" y="2242275"/>
              <a:ext cx="14875" cy="14900"/>
            </a:xfrm>
            <a:custGeom>
              <a:avLst/>
              <a:gdLst/>
              <a:ahLst/>
              <a:cxnLst/>
              <a:rect l="l" t="t" r="r" b="b"/>
              <a:pathLst>
                <a:path w="595" h="596" extrusionOk="0">
                  <a:moveTo>
                    <a:pt x="298" y="1"/>
                  </a:moveTo>
                  <a:cubicBezTo>
                    <a:pt x="133" y="1"/>
                    <a:pt x="1" y="133"/>
                    <a:pt x="1" y="298"/>
                  </a:cubicBezTo>
                  <a:cubicBezTo>
                    <a:pt x="1" y="461"/>
                    <a:pt x="133" y="595"/>
                    <a:pt x="298" y="595"/>
                  </a:cubicBezTo>
                  <a:cubicBezTo>
                    <a:pt x="461" y="595"/>
                    <a:pt x="595" y="461"/>
                    <a:pt x="595" y="298"/>
                  </a:cubicBezTo>
                  <a:cubicBezTo>
                    <a:pt x="595" y="133"/>
                    <a:pt x="461" y="1"/>
                    <a:pt x="2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9"/>
            <p:cNvSpPr/>
            <p:nvPr/>
          </p:nvSpPr>
          <p:spPr>
            <a:xfrm>
              <a:off x="6815975" y="2242275"/>
              <a:ext cx="14875" cy="14900"/>
            </a:xfrm>
            <a:custGeom>
              <a:avLst/>
              <a:gdLst/>
              <a:ahLst/>
              <a:cxnLst/>
              <a:rect l="l" t="t" r="r" b="b"/>
              <a:pathLst>
                <a:path w="595" h="596" extrusionOk="0">
                  <a:moveTo>
                    <a:pt x="297" y="1"/>
                  </a:moveTo>
                  <a:cubicBezTo>
                    <a:pt x="133" y="1"/>
                    <a:pt x="0" y="133"/>
                    <a:pt x="0" y="298"/>
                  </a:cubicBezTo>
                  <a:cubicBezTo>
                    <a:pt x="0" y="461"/>
                    <a:pt x="133" y="595"/>
                    <a:pt x="297" y="595"/>
                  </a:cubicBezTo>
                  <a:cubicBezTo>
                    <a:pt x="462" y="595"/>
                    <a:pt x="594" y="461"/>
                    <a:pt x="594" y="298"/>
                  </a:cubicBezTo>
                  <a:cubicBezTo>
                    <a:pt x="594" y="133"/>
                    <a:pt x="462" y="1"/>
                    <a:pt x="2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9"/>
            <p:cNvSpPr/>
            <p:nvPr/>
          </p:nvSpPr>
          <p:spPr>
            <a:xfrm>
              <a:off x="6783625" y="2267875"/>
              <a:ext cx="47550" cy="15950"/>
            </a:xfrm>
            <a:custGeom>
              <a:avLst/>
              <a:gdLst/>
              <a:ahLst/>
              <a:cxnLst/>
              <a:rect l="l" t="t" r="r" b="b"/>
              <a:pathLst>
                <a:path w="1902" h="638" extrusionOk="0">
                  <a:moveTo>
                    <a:pt x="319" y="0"/>
                  </a:moveTo>
                  <a:cubicBezTo>
                    <a:pt x="143" y="0"/>
                    <a:pt x="0" y="143"/>
                    <a:pt x="0" y="318"/>
                  </a:cubicBezTo>
                  <a:cubicBezTo>
                    <a:pt x="0" y="495"/>
                    <a:pt x="143" y="637"/>
                    <a:pt x="319" y="637"/>
                  </a:cubicBezTo>
                  <a:cubicBezTo>
                    <a:pt x="321" y="637"/>
                    <a:pt x="324" y="637"/>
                    <a:pt x="327" y="637"/>
                  </a:cubicBezTo>
                  <a:lnTo>
                    <a:pt x="1591" y="637"/>
                  </a:lnTo>
                  <a:cubicBezTo>
                    <a:pt x="1765" y="633"/>
                    <a:pt x="1902" y="492"/>
                    <a:pt x="1902" y="318"/>
                  </a:cubicBezTo>
                  <a:cubicBezTo>
                    <a:pt x="1902" y="146"/>
                    <a:pt x="1765" y="5"/>
                    <a:pt x="1591" y="0"/>
                  </a:cubicBezTo>
                  <a:lnTo>
                    <a:pt x="327" y="0"/>
                  </a:lnTo>
                  <a:cubicBezTo>
                    <a:pt x="324" y="0"/>
                    <a:pt x="321" y="0"/>
                    <a:pt x="3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9"/>
            <p:cNvSpPr/>
            <p:nvPr/>
          </p:nvSpPr>
          <p:spPr>
            <a:xfrm>
              <a:off x="6783625" y="2292200"/>
              <a:ext cx="47550" cy="15950"/>
            </a:xfrm>
            <a:custGeom>
              <a:avLst/>
              <a:gdLst/>
              <a:ahLst/>
              <a:cxnLst/>
              <a:rect l="l" t="t" r="r" b="b"/>
              <a:pathLst>
                <a:path w="1902" h="638" extrusionOk="0">
                  <a:moveTo>
                    <a:pt x="319" y="1"/>
                  </a:moveTo>
                  <a:cubicBezTo>
                    <a:pt x="143" y="1"/>
                    <a:pt x="0" y="142"/>
                    <a:pt x="0" y="319"/>
                  </a:cubicBezTo>
                  <a:cubicBezTo>
                    <a:pt x="0" y="495"/>
                    <a:pt x="143" y="638"/>
                    <a:pt x="319" y="638"/>
                  </a:cubicBezTo>
                  <a:cubicBezTo>
                    <a:pt x="321" y="638"/>
                    <a:pt x="324" y="638"/>
                    <a:pt x="327" y="638"/>
                  </a:cubicBezTo>
                  <a:lnTo>
                    <a:pt x="1591" y="638"/>
                  </a:lnTo>
                  <a:cubicBezTo>
                    <a:pt x="1765" y="633"/>
                    <a:pt x="1902" y="492"/>
                    <a:pt x="1902" y="319"/>
                  </a:cubicBezTo>
                  <a:cubicBezTo>
                    <a:pt x="1902" y="147"/>
                    <a:pt x="1765" y="4"/>
                    <a:pt x="1591" y="1"/>
                  </a:cubicBezTo>
                  <a:lnTo>
                    <a:pt x="327" y="1"/>
                  </a:lnTo>
                  <a:cubicBezTo>
                    <a:pt x="324" y="1"/>
                    <a:pt x="321" y="1"/>
                    <a:pt x="3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9"/>
            <p:cNvSpPr/>
            <p:nvPr/>
          </p:nvSpPr>
          <p:spPr>
            <a:xfrm>
              <a:off x="7009425" y="2284050"/>
              <a:ext cx="28075" cy="24100"/>
            </a:xfrm>
            <a:custGeom>
              <a:avLst/>
              <a:gdLst/>
              <a:ahLst/>
              <a:cxnLst/>
              <a:rect l="l" t="t" r="r" b="b"/>
              <a:pathLst>
                <a:path w="1123" h="964" extrusionOk="0">
                  <a:moveTo>
                    <a:pt x="212" y="0"/>
                  </a:moveTo>
                  <a:cubicBezTo>
                    <a:pt x="96" y="0"/>
                    <a:pt x="0" y="96"/>
                    <a:pt x="0" y="212"/>
                  </a:cubicBezTo>
                  <a:lnTo>
                    <a:pt x="0" y="752"/>
                  </a:lnTo>
                  <a:cubicBezTo>
                    <a:pt x="0" y="868"/>
                    <a:pt x="94" y="964"/>
                    <a:pt x="212" y="964"/>
                  </a:cubicBezTo>
                  <a:lnTo>
                    <a:pt x="1122" y="964"/>
                  </a:lnTo>
                  <a:lnTo>
                    <a:pt x="11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9"/>
            <p:cNvSpPr/>
            <p:nvPr/>
          </p:nvSpPr>
          <p:spPr>
            <a:xfrm>
              <a:off x="6577700" y="2284050"/>
              <a:ext cx="28075" cy="24100"/>
            </a:xfrm>
            <a:custGeom>
              <a:avLst/>
              <a:gdLst/>
              <a:ahLst/>
              <a:cxnLst/>
              <a:rect l="l" t="t" r="r" b="b"/>
              <a:pathLst>
                <a:path w="1123" h="964" extrusionOk="0">
                  <a:moveTo>
                    <a:pt x="1" y="0"/>
                  </a:moveTo>
                  <a:lnTo>
                    <a:pt x="1" y="964"/>
                  </a:lnTo>
                  <a:lnTo>
                    <a:pt x="910" y="964"/>
                  </a:lnTo>
                  <a:cubicBezTo>
                    <a:pt x="1027" y="964"/>
                    <a:pt x="1121" y="868"/>
                    <a:pt x="1123" y="752"/>
                  </a:cubicBezTo>
                  <a:lnTo>
                    <a:pt x="1123" y="212"/>
                  </a:lnTo>
                  <a:cubicBezTo>
                    <a:pt x="1121" y="96"/>
                    <a:pt x="1027" y="0"/>
                    <a:pt x="9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9"/>
            <p:cNvSpPr/>
            <p:nvPr/>
          </p:nvSpPr>
          <p:spPr>
            <a:xfrm>
              <a:off x="6627450" y="2172175"/>
              <a:ext cx="174950" cy="15950"/>
            </a:xfrm>
            <a:custGeom>
              <a:avLst/>
              <a:gdLst/>
              <a:ahLst/>
              <a:cxnLst/>
              <a:rect l="l" t="t" r="r" b="b"/>
              <a:pathLst>
                <a:path w="6998" h="638" extrusionOk="0">
                  <a:moveTo>
                    <a:pt x="0" y="1"/>
                  </a:moveTo>
                  <a:lnTo>
                    <a:pt x="0" y="637"/>
                  </a:lnTo>
                  <a:lnTo>
                    <a:pt x="6997" y="637"/>
                  </a:lnTo>
                  <a:lnTo>
                    <a:pt x="69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9"/>
            <p:cNvSpPr/>
            <p:nvPr/>
          </p:nvSpPr>
          <p:spPr>
            <a:xfrm>
              <a:off x="6788025" y="2161000"/>
              <a:ext cx="28750" cy="38275"/>
            </a:xfrm>
            <a:custGeom>
              <a:avLst/>
              <a:gdLst/>
              <a:ahLst/>
              <a:cxnLst/>
              <a:rect l="l" t="t" r="r" b="b"/>
              <a:pathLst>
                <a:path w="1150" h="1531" extrusionOk="0">
                  <a:moveTo>
                    <a:pt x="214" y="1"/>
                  </a:moveTo>
                  <a:cubicBezTo>
                    <a:pt x="96" y="1"/>
                    <a:pt x="1" y="96"/>
                    <a:pt x="1" y="214"/>
                  </a:cubicBezTo>
                  <a:lnTo>
                    <a:pt x="1" y="1318"/>
                  </a:lnTo>
                  <a:cubicBezTo>
                    <a:pt x="1" y="1436"/>
                    <a:pt x="96" y="1530"/>
                    <a:pt x="214" y="1530"/>
                  </a:cubicBezTo>
                  <a:lnTo>
                    <a:pt x="936" y="1530"/>
                  </a:lnTo>
                  <a:cubicBezTo>
                    <a:pt x="1054" y="1530"/>
                    <a:pt x="1148" y="1436"/>
                    <a:pt x="1149" y="1318"/>
                  </a:cubicBezTo>
                  <a:lnTo>
                    <a:pt x="1149" y="214"/>
                  </a:lnTo>
                  <a:cubicBezTo>
                    <a:pt x="1149" y="96"/>
                    <a:pt x="1054" y="1"/>
                    <a:pt x="9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9"/>
            <p:cNvSpPr/>
            <p:nvPr/>
          </p:nvSpPr>
          <p:spPr>
            <a:xfrm>
              <a:off x="6613100" y="2161000"/>
              <a:ext cx="28750" cy="38275"/>
            </a:xfrm>
            <a:custGeom>
              <a:avLst/>
              <a:gdLst/>
              <a:ahLst/>
              <a:cxnLst/>
              <a:rect l="l" t="t" r="r" b="b"/>
              <a:pathLst>
                <a:path w="1150" h="1531" extrusionOk="0">
                  <a:moveTo>
                    <a:pt x="214" y="1"/>
                  </a:moveTo>
                  <a:cubicBezTo>
                    <a:pt x="97" y="1"/>
                    <a:pt x="1" y="96"/>
                    <a:pt x="1" y="214"/>
                  </a:cubicBezTo>
                  <a:lnTo>
                    <a:pt x="1" y="1318"/>
                  </a:lnTo>
                  <a:cubicBezTo>
                    <a:pt x="2" y="1436"/>
                    <a:pt x="97" y="1530"/>
                    <a:pt x="214" y="1530"/>
                  </a:cubicBezTo>
                  <a:lnTo>
                    <a:pt x="936" y="1530"/>
                  </a:lnTo>
                  <a:cubicBezTo>
                    <a:pt x="1054" y="1530"/>
                    <a:pt x="1149" y="1436"/>
                    <a:pt x="1149" y="1318"/>
                  </a:cubicBezTo>
                  <a:lnTo>
                    <a:pt x="1149" y="214"/>
                  </a:lnTo>
                  <a:cubicBezTo>
                    <a:pt x="1149" y="96"/>
                    <a:pt x="1054" y="1"/>
                    <a:pt x="9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 name="Google Shape;1561;p49"/>
          <p:cNvGrpSpPr/>
          <p:nvPr/>
        </p:nvGrpSpPr>
        <p:grpSpPr>
          <a:xfrm>
            <a:off x="6816581" y="1491146"/>
            <a:ext cx="689337" cy="382573"/>
            <a:chOff x="4919375" y="3460850"/>
            <a:chExt cx="493300" cy="273775"/>
          </a:xfrm>
        </p:grpSpPr>
        <p:sp>
          <p:nvSpPr>
            <p:cNvPr id="1562" name="Google Shape;1562;p49"/>
            <p:cNvSpPr/>
            <p:nvPr/>
          </p:nvSpPr>
          <p:spPr>
            <a:xfrm>
              <a:off x="5294725" y="3460850"/>
              <a:ext cx="60375" cy="35650"/>
            </a:xfrm>
            <a:custGeom>
              <a:avLst/>
              <a:gdLst/>
              <a:ahLst/>
              <a:cxnLst/>
              <a:rect l="l" t="t" r="r" b="b"/>
              <a:pathLst>
                <a:path w="2415" h="1426" extrusionOk="0">
                  <a:moveTo>
                    <a:pt x="581" y="1"/>
                  </a:moveTo>
                  <a:cubicBezTo>
                    <a:pt x="458" y="5"/>
                    <a:pt x="350" y="88"/>
                    <a:pt x="312" y="205"/>
                  </a:cubicBezTo>
                  <a:lnTo>
                    <a:pt x="31" y="1222"/>
                  </a:lnTo>
                  <a:cubicBezTo>
                    <a:pt x="0" y="1333"/>
                    <a:pt x="71" y="1426"/>
                    <a:pt x="187" y="1426"/>
                  </a:cubicBezTo>
                  <a:lnTo>
                    <a:pt x="2228" y="1426"/>
                  </a:lnTo>
                  <a:cubicBezTo>
                    <a:pt x="2346" y="1426"/>
                    <a:pt x="2415" y="1333"/>
                    <a:pt x="2384" y="1222"/>
                  </a:cubicBezTo>
                  <a:lnTo>
                    <a:pt x="2103" y="205"/>
                  </a:lnTo>
                  <a:cubicBezTo>
                    <a:pt x="2072" y="94"/>
                    <a:pt x="1952" y="1"/>
                    <a:pt x="18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9"/>
            <p:cNvSpPr/>
            <p:nvPr/>
          </p:nvSpPr>
          <p:spPr>
            <a:xfrm>
              <a:off x="4936125" y="3480275"/>
              <a:ext cx="459750" cy="200825"/>
            </a:xfrm>
            <a:custGeom>
              <a:avLst/>
              <a:gdLst/>
              <a:ahLst/>
              <a:cxnLst/>
              <a:rect l="l" t="t" r="r" b="b"/>
              <a:pathLst>
                <a:path w="18390" h="8033" extrusionOk="0">
                  <a:moveTo>
                    <a:pt x="1062" y="0"/>
                  </a:moveTo>
                  <a:cubicBezTo>
                    <a:pt x="477" y="2"/>
                    <a:pt x="2" y="477"/>
                    <a:pt x="1" y="1062"/>
                  </a:cubicBezTo>
                  <a:lnTo>
                    <a:pt x="1" y="8032"/>
                  </a:lnTo>
                  <a:lnTo>
                    <a:pt x="18390" y="8032"/>
                  </a:lnTo>
                  <a:lnTo>
                    <a:pt x="18390" y="1062"/>
                  </a:lnTo>
                  <a:cubicBezTo>
                    <a:pt x="18388" y="477"/>
                    <a:pt x="17913" y="2"/>
                    <a:pt x="173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9"/>
            <p:cNvSpPr/>
            <p:nvPr/>
          </p:nvSpPr>
          <p:spPr>
            <a:xfrm>
              <a:off x="4936125" y="3590225"/>
              <a:ext cx="459800" cy="90875"/>
            </a:xfrm>
            <a:custGeom>
              <a:avLst/>
              <a:gdLst/>
              <a:ahLst/>
              <a:cxnLst/>
              <a:rect l="l" t="t" r="r" b="b"/>
              <a:pathLst>
                <a:path w="18392" h="3635" extrusionOk="0">
                  <a:moveTo>
                    <a:pt x="1" y="1"/>
                  </a:moveTo>
                  <a:lnTo>
                    <a:pt x="1" y="3634"/>
                  </a:lnTo>
                  <a:lnTo>
                    <a:pt x="18391" y="3634"/>
                  </a:lnTo>
                  <a:lnTo>
                    <a:pt x="1839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9"/>
            <p:cNvSpPr/>
            <p:nvPr/>
          </p:nvSpPr>
          <p:spPr>
            <a:xfrm>
              <a:off x="4936125" y="3608475"/>
              <a:ext cx="459800" cy="15925"/>
            </a:xfrm>
            <a:custGeom>
              <a:avLst/>
              <a:gdLst/>
              <a:ahLst/>
              <a:cxnLst/>
              <a:rect l="l" t="t" r="r" b="b"/>
              <a:pathLst>
                <a:path w="18392" h="637" extrusionOk="0">
                  <a:moveTo>
                    <a:pt x="1" y="0"/>
                  </a:moveTo>
                  <a:lnTo>
                    <a:pt x="1" y="637"/>
                  </a:lnTo>
                  <a:lnTo>
                    <a:pt x="18391" y="637"/>
                  </a:lnTo>
                  <a:lnTo>
                    <a:pt x="183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9"/>
            <p:cNvSpPr/>
            <p:nvPr/>
          </p:nvSpPr>
          <p:spPr>
            <a:xfrm>
              <a:off x="5370625" y="3663175"/>
              <a:ext cx="42050" cy="35825"/>
            </a:xfrm>
            <a:custGeom>
              <a:avLst/>
              <a:gdLst/>
              <a:ahLst/>
              <a:cxnLst/>
              <a:rect l="l" t="t" r="r" b="b"/>
              <a:pathLst>
                <a:path w="1682" h="1433" extrusionOk="0">
                  <a:moveTo>
                    <a:pt x="396" y="0"/>
                  </a:moveTo>
                  <a:cubicBezTo>
                    <a:pt x="179" y="0"/>
                    <a:pt x="2" y="177"/>
                    <a:pt x="1" y="396"/>
                  </a:cubicBezTo>
                  <a:lnTo>
                    <a:pt x="1" y="1038"/>
                  </a:lnTo>
                  <a:cubicBezTo>
                    <a:pt x="2" y="1256"/>
                    <a:pt x="179" y="1432"/>
                    <a:pt x="396" y="1432"/>
                  </a:cubicBezTo>
                  <a:lnTo>
                    <a:pt x="1286" y="1432"/>
                  </a:lnTo>
                  <a:cubicBezTo>
                    <a:pt x="1504" y="1432"/>
                    <a:pt x="1680" y="1256"/>
                    <a:pt x="1682" y="1038"/>
                  </a:cubicBezTo>
                  <a:lnTo>
                    <a:pt x="1682" y="396"/>
                  </a:lnTo>
                  <a:cubicBezTo>
                    <a:pt x="1680" y="177"/>
                    <a:pt x="1504" y="0"/>
                    <a:pt x="1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9"/>
            <p:cNvSpPr/>
            <p:nvPr/>
          </p:nvSpPr>
          <p:spPr>
            <a:xfrm>
              <a:off x="4919375" y="3663175"/>
              <a:ext cx="37775" cy="35825"/>
            </a:xfrm>
            <a:custGeom>
              <a:avLst/>
              <a:gdLst/>
              <a:ahLst/>
              <a:cxnLst/>
              <a:rect l="l" t="t" r="r" b="b"/>
              <a:pathLst>
                <a:path w="1511" h="1433" extrusionOk="0">
                  <a:moveTo>
                    <a:pt x="396" y="0"/>
                  </a:moveTo>
                  <a:cubicBezTo>
                    <a:pt x="177" y="0"/>
                    <a:pt x="0" y="177"/>
                    <a:pt x="0" y="396"/>
                  </a:cubicBezTo>
                  <a:lnTo>
                    <a:pt x="0" y="1038"/>
                  </a:lnTo>
                  <a:cubicBezTo>
                    <a:pt x="0" y="1256"/>
                    <a:pt x="177" y="1432"/>
                    <a:pt x="396" y="1432"/>
                  </a:cubicBezTo>
                  <a:lnTo>
                    <a:pt x="1115" y="1432"/>
                  </a:lnTo>
                  <a:cubicBezTo>
                    <a:pt x="1332" y="1432"/>
                    <a:pt x="1509" y="1256"/>
                    <a:pt x="1510" y="1038"/>
                  </a:cubicBezTo>
                  <a:lnTo>
                    <a:pt x="1510" y="396"/>
                  </a:lnTo>
                  <a:cubicBezTo>
                    <a:pt x="1509" y="177"/>
                    <a:pt x="1332" y="0"/>
                    <a:pt x="11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9"/>
            <p:cNvSpPr/>
            <p:nvPr/>
          </p:nvSpPr>
          <p:spPr>
            <a:xfrm>
              <a:off x="4980500" y="3615850"/>
              <a:ext cx="129975" cy="65250"/>
            </a:xfrm>
            <a:custGeom>
              <a:avLst/>
              <a:gdLst/>
              <a:ahLst/>
              <a:cxnLst/>
              <a:rect l="l" t="t" r="r" b="b"/>
              <a:pathLst>
                <a:path w="5199" h="2610" extrusionOk="0">
                  <a:moveTo>
                    <a:pt x="2601" y="1"/>
                  </a:moveTo>
                  <a:cubicBezTo>
                    <a:pt x="1162" y="1"/>
                    <a:pt x="1" y="1173"/>
                    <a:pt x="14" y="2609"/>
                  </a:cubicBezTo>
                  <a:lnTo>
                    <a:pt x="5187" y="2609"/>
                  </a:lnTo>
                  <a:cubicBezTo>
                    <a:pt x="5199" y="1173"/>
                    <a:pt x="4037" y="1"/>
                    <a:pt x="26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9"/>
            <p:cNvSpPr/>
            <p:nvPr/>
          </p:nvSpPr>
          <p:spPr>
            <a:xfrm>
              <a:off x="4991975" y="3627550"/>
              <a:ext cx="107075" cy="107075"/>
            </a:xfrm>
            <a:custGeom>
              <a:avLst/>
              <a:gdLst/>
              <a:ahLst/>
              <a:cxnLst/>
              <a:rect l="l" t="t" r="r" b="b"/>
              <a:pathLst>
                <a:path w="4283" h="4283" extrusionOk="0">
                  <a:moveTo>
                    <a:pt x="2142" y="0"/>
                  </a:moveTo>
                  <a:cubicBezTo>
                    <a:pt x="959" y="0"/>
                    <a:pt x="0" y="959"/>
                    <a:pt x="0" y="2141"/>
                  </a:cubicBezTo>
                  <a:cubicBezTo>
                    <a:pt x="0" y="3324"/>
                    <a:pt x="959" y="4282"/>
                    <a:pt x="2142" y="4282"/>
                  </a:cubicBezTo>
                  <a:cubicBezTo>
                    <a:pt x="3324" y="4282"/>
                    <a:pt x="4283" y="3324"/>
                    <a:pt x="4283" y="2141"/>
                  </a:cubicBezTo>
                  <a:cubicBezTo>
                    <a:pt x="4283" y="959"/>
                    <a:pt x="3324" y="0"/>
                    <a:pt x="21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9"/>
            <p:cNvSpPr/>
            <p:nvPr/>
          </p:nvSpPr>
          <p:spPr>
            <a:xfrm>
              <a:off x="5018375" y="3653950"/>
              <a:ext cx="54275" cy="54275"/>
            </a:xfrm>
            <a:custGeom>
              <a:avLst/>
              <a:gdLst/>
              <a:ahLst/>
              <a:cxnLst/>
              <a:rect l="l" t="t" r="r" b="b"/>
              <a:pathLst>
                <a:path w="2171" h="2171" extrusionOk="0">
                  <a:moveTo>
                    <a:pt x="1086" y="0"/>
                  </a:moveTo>
                  <a:cubicBezTo>
                    <a:pt x="486" y="0"/>
                    <a:pt x="0" y="487"/>
                    <a:pt x="0" y="1085"/>
                  </a:cubicBezTo>
                  <a:cubicBezTo>
                    <a:pt x="0" y="1685"/>
                    <a:pt x="486" y="2171"/>
                    <a:pt x="1086" y="2171"/>
                  </a:cubicBezTo>
                  <a:cubicBezTo>
                    <a:pt x="1685" y="2171"/>
                    <a:pt x="2171" y="1685"/>
                    <a:pt x="2171" y="1085"/>
                  </a:cubicBezTo>
                  <a:cubicBezTo>
                    <a:pt x="2171" y="487"/>
                    <a:pt x="1685" y="0"/>
                    <a:pt x="10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9"/>
            <p:cNvSpPr/>
            <p:nvPr/>
          </p:nvSpPr>
          <p:spPr>
            <a:xfrm>
              <a:off x="5221825" y="3616400"/>
              <a:ext cx="129375" cy="64700"/>
            </a:xfrm>
            <a:custGeom>
              <a:avLst/>
              <a:gdLst/>
              <a:ahLst/>
              <a:cxnLst/>
              <a:rect l="l" t="t" r="r" b="b"/>
              <a:pathLst>
                <a:path w="5175" h="2588" extrusionOk="0">
                  <a:moveTo>
                    <a:pt x="2588" y="1"/>
                  </a:moveTo>
                  <a:cubicBezTo>
                    <a:pt x="1159" y="1"/>
                    <a:pt x="0" y="1158"/>
                    <a:pt x="0" y="2587"/>
                  </a:cubicBezTo>
                  <a:lnTo>
                    <a:pt x="5175" y="2587"/>
                  </a:lnTo>
                  <a:cubicBezTo>
                    <a:pt x="5175" y="1158"/>
                    <a:pt x="4016" y="1"/>
                    <a:pt x="25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9"/>
            <p:cNvSpPr/>
            <p:nvPr/>
          </p:nvSpPr>
          <p:spPr>
            <a:xfrm>
              <a:off x="5233000" y="3627550"/>
              <a:ext cx="107075" cy="107075"/>
            </a:xfrm>
            <a:custGeom>
              <a:avLst/>
              <a:gdLst/>
              <a:ahLst/>
              <a:cxnLst/>
              <a:rect l="l" t="t" r="r" b="b"/>
              <a:pathLst>
                <a:path w="4283" h="4283" extrusionOk="0">
                  <a:moveTo>
                    <a:pt x="2141" y="0"/>
                  </a:moveTo>
                  <a:cubicBezTo>
                    <a:pt x="959" y="0"/>
                    <a:pt x="0" y="959"/>
                    <a:pt x="0" y="2141"/>
                  </a:cubicBezTo>
                  <a:cubicBezTo>
                    <a:pt x="0" y="3324"/>
                    <a:pt x="959" y="4282"/>
                    <a:pt x="2141" y="4282"/>
                  </a:cubicBezTo>
                  <a:cubicBezTo>
                    <a:pt x="3324" y="4282"/>
                    <a:pt x="4282" y="3324"/>
                    <a:pt x="4282" y="2141"/>
                  </a:cubicBezTo>
                  <a:cubicBezTo>
                    <a:pt x="4282" y="959"/>
                    <a:pt x="3324" y="0"/>
                    <a:pt x="21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9"/>
            <p:cNvSpPr/>
            <p:nvPr/>
          </p:nvSpPr>
          <p:spPr>
            <a:xfrm>
              <a:off x="5259375" y="3653950"/>
              <a:ext cx="54300" cy="54275"/>
            </a:xfrm>
            <a:custGeom>
              <a:avLst/>
              <a:gdLst/>
              <a:ahLst/>
              <a:cxnLst/>
              <a:rect l="l" t="t" r="r" b="b"/>
              <a:pathLst>
                <a:path w="2172" h="2171" extrusionOk="0">
                  <a:moveTo>
                    <a:pt x="1086" y="0"/>
                  </a:moveTo>
                  <a:cubicBezTo>
                    <a:pt x="486" y="0"/>
                    <a:pt x="1" y="487"/>
                    <a:pt x="1" y="1085"/>
                  </a:cubicBezTo>
                  <a:cubicBezTo>
                    <a:pt x="1" y="1685"/>
                    <a:pt x="486" y="2171"/>
                    <a:pt x="1086" y="2171"/>
                  </a:cubicBezTo>
                  <a:cubicBezTo>
                    <a:pt x="1685" y="2171"/>
                    <a:pt x="2171" y="1685"/>
                    <a:pt x="2171" y="1085"/>
                  </a:cubicBezTo>
                  <a:cubicBezTo>
                    <a:pt x="2171" y="487"/>
                    <a:pt x="1685" y="0"/>
                    <a:pt x="10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9"/>
            <p:cNvSpPr/>
            <p:nvPr/>
          </p:nvSpPr>
          <p:spPr>
            <a:xfrm>
              <a:off x="5290700" y="3508250"/>
              <a:ext cx="78850" cy="53850"/>
            </a:xfrm>
            <a:custGeom>
              <a:avLst/>
              <a:gdLst/>
              <a:ahLst/>
              <a:cxnLst/>
              <a:rect l="l" t="t" r="r" b="b"/>
              <a:pathLst>
                <a:path w="3154" h="2154" extrusionOk="0">
                  <a:moveTo>
                    <a:pt x="341" y="0"/>
                  </a:moveTo>
                  <a:cubicBezTo>
                    <a:pt x="152" y="0"/>
                    <a:pt x="1" y="153"/>
                    <a:pt x="1" y="340"/>
                  </a:cubicBezTo>
                  <a:lnTo>
                    <a:pt x="1" y="1814"/>
                  </a:lnTo>
                  <a:cubicBezTo>
                    <a:pt x="1" y="2002"/>
                    <a:pt x="152" y="2153"/>
                    <a:pt x="341" y="2153"/>
                  </a:cubicBezTo>
                  <a:lnTo>
                    <a:pt x="2814" y="2153"/>
                  </a:lnTo>
                  <a:cubicBezTo>
                    <a:pt x="3002" y="2153"/>
                    <a:pt x="3154" y="2002"/>
                    <a:pt x="3154" y="1814"/>
                  </a:cubicBezTo>
                  <a:lnTo>
                    <a:pt x="3154" y="340"/>
                  </a:lnTo>
                  <a:cubicBezTo>
                    <a:pt x="3154" y="153"/>
                    <a:pt x="3002" y="0"/>
                    <a:pt x="28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9"/>
            <p:cNvSpPr/>
            <p:nvPr/>
          </p:nvSpPr>
          <p:spPr>
            <a:xfrm>
              <a:off x="5290700" y="3508250"/>
              <a:ext cx="78850" cy="19500"/>
            </a:xfrm>
            <a:custGeom>
              <a:avLst/>
              <a:gdLst/>
              <a:ahLst/>
              <a:cxnLst/>
              <a:rect l="l" t="t" r="r" b="b"/>
              <a:pathLst>
                <a:path w="3154" h="780" extrusionOk="0">
                  <a:moveTo>
                    <a:pt x="341" y="0"/>
                  </a:moveTo>
                  <a:cubicBezTo>
                    <a:pt x="152" y="0"/>
                    <a:pt x="1" y="153"/>
                    <a:pt x="1" y="340"/>
                  </a:cubicBezTo>
                  <a:lnTo>
                    <a:pt x="1" y="780"/>
                  </a:lnTo>
                  <a:cubicBezTo>
                    <a:pt x="1" y="592"/>
                    <a:pt x="152" y="440"/>
                    <a:pt x="341" y="440"/>
                  </a:cubicBezTo>
                  <a:lnTo>
                    <a:pt x="2814" y="440"/>
                  </a:lnTo>
                  <a:cubicBezTo>
                    <a:pt x="3002" y="440"/>
                    <a:pt x="3154" y="592"/>
                    <a:pt x="3154" y="780"/>
                  </a:cubicBezTo>
                  <a:lnTo>
                    <a:pt x="3154" y="340"/>
                  </a:lnTo>
                  <a:cubicBezTo>
                    <a:pt x="3154" y="153"/>
                    <a:pt x="3002" y="0"/>
                    <a:pt x="28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9"/>
            <p:cNvSpPr/>
            <p:nvPr/>
          </p:nvSpPr>
          <p:spPr>
            <a:xfrm>
              <a:off x="5181300" y="3508250"/>
              <a:ext cx="78850" cy="53850"/>
            </a:xfrm>
            <a:custGeom>
              <a:avLst/>
              <a:gdLst/>
              <a:ahLst/>
              <a:cxnLst/>
              <a:rect l="l" t="t" r="r" b="b"/>
              <a:pathLst>
                <a:path w="3154" h="2154" extrusionOk="0">
                  <a:moveTo>
                    <a:pt x="340" y="0"/>
                  </a:moveTo>
                  <a:cubicBezTo>
                    <a:pt x="152" y="0"/>
                    <a:pt x="1" y="153"/>
                    <a:pt x="1" y="340"/>
                  </a:cubicBezTo>
                  <a:lnTo>
                    <a:pt x="1" y="1814"/>
                  </a:lnTo>
                  <a:cubicBezTo>
                    <a:pt x="1" y="2002"/>
                    <a:pt x="152" y="2153"/>
                    <a:pt x="340" y="2153"/>
                  </a:cubicBezTo>
                  <a:lnTo>
                    <a:pt x="2814" y="2153"/>
                  </a:lnTo>
                  <a:cubicBezTo>
                    <a:pt x="3002" y="2153"/>
                    <a:pt x="3153" y="2002"/>
                    <a:pt x="3153" y="1814"/>
                  </a:cubicBezTo>
                  <a:lnTo>
                    <a:pt x="3153" y="340"/>
                  </a:lnTo>
                  <a:cubicBezTo>
                    <a:pt x="3153" y="153"/>
                    <a:pt x="3002" y="0"/>
                    <a:pt x="28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9"/>
            <p:cNvSpPr/>
            <p:nvPr/>
          </p:nvSpPr>
          <p:spPr>
            <a:xfrm>
              <a:off x="5181300" y="3508250"/>
              <a:ext cx="78850" cy="19500"/>
            </a:xfrm>
            <a:custGeom>
              <a:avLst/>
              <a:gdLst/>
              <a:ahLst/>
              <a:cxnLst/>
              <a:rect l="l" t="t" r="r" b="b"/>
              <a:pathLst>
                <a:path w="3154" h="780" extrusionOk="0">
                  <a:moveTo>
                    <a:pt x="340" y="0"/>
                  </a:moveTo>
                  <a:cubicBezTo>
                    <a:pt x="152" y="0"/>
                    <a:pt x="1" y="153"/>
                    <a:pt x="1" y="340"/>
                  </a:cubicBezTo>
                  <a:lnTo>
                    <a:pt x="1" y="780"/>
                  </a:lnTo>
                  <a:cubicBezTo>
                    <a:pt x="1" y="592"/>
                    <a:pt x="152" y="440"/>
                    <a:pt x="340" y="440"/>
                  </a:cubicBezTo>
                  <a:lnTo>
                    <a:pt x="2814" y="440"/>
                  </a:lnTo>
                  <a:cubicBezTo>
                    <a:pt x="3002" y="440"/>
                    <a:pt x="3153" y="592"/>
                    <a:pt x="3153" y="780"/>
                  </a:cubicBezTo>
                  <a:lnTo>
                    <a:pt x="3153" y="340"/>
                  </a:lnTo>
                  <a:cubicBezTo>
                    <a:pt x="3153" y="153"/>
                    <a:pt x="3002" y="0"/>
                    <a:pt x="28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9"/>
            <p:cNvSpPr/>
            <p:nvPr/>
          </p:nvSpPr>
          <p:spPr>
            <a:xfrm>
              <a:off x="5071900" y="3508250"/>
              <a:ext cx="78850" cy="53850"/>
            </a:xfrm>
            <a:custGeom>
              <a:avLst/>
              <a:gdLst/>
              <a:ahLst/>
              <a:cxnLst/>
              <a:rect l="l" t="t" r="r" b="b"/>
              <a:pathLst>
                <a:path w="3154" h="2154" extrusionOk="0">
                  <a:moveTo>
                    <a:pt x="340" y="0"/>
                  </a:moveTo>
                  <a:cubicBezTo>
                    <a:pt x="152" y="0"/>
                    <a:pt x="0" y="153"/>
                    <a:pt x="0" y="340"/>
                  </a:cubicBezTo>
                  <a:lnTo>
                    <a:pt x="0" y="1814"/>
                  </a:lnTo>
                  <a:cubicBezTo>
                    <a:pt x="0" y="2002"/>
                    <a:pt x="152" y="2153"/>
                    <a:pt x="340" y="2153"/>
                  </a:cubicBezTo>
                  <a:lnTo>
                    <a:pt x="2813" y="2153"/>
                  </a:lnTo>
                  <a:cubicBezTo>
                    <a:pt x="3002" y="2153"/>
                    <a:pt x="3153" y="2002"/>
                    <a:pt x="3153" y="1814"/>
                  </a:cubicBezTo>
                  <a:lnTo>
                    <a:pt x="3153" y="340"/>
                  </a:lnTo>
                  <a:cubicBezTo>
                    <a:pt x="3153" y="153"/>
                    <a:pt x="3002" y="0"/>
                    <a:pt x="28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9"/>
            <p:cNvSpPr/>
            <p:nvPr/>
          </p:nvSpPr>
          <p:spPr>
            <a:xfrm>
              <a:off x="5071900" y="3508250"/>
              <a:ext cx="78850" cy="19500"/>
            </a:xfrm>
            <a:custGeom>
              <a:avLst/>
              <a:gdLst/>
              <a:ahLst/>
              <a:cxnLst/>
              <a:rect l="l" t="t" r="r" b="b"/>
              <a:pathLst>
                <a:path w="3154" h="780" extrusionOk="0">
                  <a:moveTo>
                    <a:pt x="340" y="0"/>
                  </a:moveTo>
                  <a:cubicBezTo>
                    <a:pt x="152" y="0"/>
                    <a:pt x="0" y="153"/>
                    <a:pt x="0" y="340"/>
                  </a:cubicBezTo>
                  <a:lnTo>
                    <a:pt x="0" y="780"/>
                  </a:lnTo>
                  <a:cubicBezTo>
                    <a:pt x="0" y="592"/>
                    <a:pt x="152" y="440"/>
                    <a:pt x="340" y="440"/>
                  </a:cubicBezTo>
                  <a:lnTo>
                    <a:pt x="2813" y="440"/>
                  </a:lnTo>
                  <a:cubicBezTo>
                    <a:pt x="3002" y="440"/>
                    <a:pt x="3153" y="592"/>
                    <a:pt x="3153" y="780"/>
                  </a:cubicBezTo>
                  <a:lnTo>
                    <a:pt x="3153" y="340"/>
                  </a:lnTo>
                  <a:cubicBezTo>
                    <a:pt x="3153" y="153"/>
                    <a:pt x="3002" y="0"/>
                    <a:pt x="28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9"/>
            <p:cNvSpPr/>
            <p:nvPr/>
          </p:nvSpPr>
          <p:spPr>
            <a:xfrm>
              <a:off x="4962450" y="3508250"/>
              <a:ext cx="78875" cy="53850"/>
            </a:xfrm>
            <a:custGeom>
              <a:avLst/>
              <a:gdLst/>
              <a:ahLst/>
              <a:cxnLst/>
              <a:rect l="l" t="t" r="r" b="b"/>
              <a:pathLst>
                <a:path w="3155" h="2154" extrusionOk="0">
                  <a:moveTo>
                    <a:pt x="342" y="0"/>
                  </a:moveTo>
                  <a:cubicBezTo>
                    <a:pt x="154" y="0"/>
                    <a:pt x="2" y="153"/>
                    <a:pt x="1" y="340"/>
                  </a:cubicBezTo>
                  <a:lnTo>
                    <a:pt x="1" y="1814"/>
                  </a:lnTo>
                  <a:cubicBezTo>
                    <a:pt x="2" y="2002"/>
                    <a:pt x="154" y="2153"/>
                    <a:pt x="342" y="2153"/>
                  </a:cubicBezTo>
                  <a:lnTo>
                    <a:pt x="2815" y="2153"/>
                  </a:lnTo>
                  <a:cubicBezTo>
                    <a:pt x="3002" y="2153"/>
                    <a:pt x="3155" y="2002"/>
                    <a:pt x="3155" y="1814"/>
                  </a:cubicBezTo>
                  <a:lnTo>
                    <a:pt x="3155" y="340"/>
                  </a:lnTo>
                  <a:cubicBezTo>
                    <a:pt x="3155" y="153"/>
                    <a:pt x="3002" y="0"/>
                    <a:pt x="28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9"/>
            <p:cNvSpPr/>
            <p:nvPr/>
          </p:nvSpPr>
          <p:spPr>
            <a:xfrm>
              <a:off x="4962450" y="3508250"/>
              <a:ext cx="78875" cy="19500"/>
            </a:xfrm>
            <a:custGeom>
              <a:avLst/>
              <a:gdLst/>
              <a:ahLst/>
              <a:cxnLst/>
              <a:rect l="l" t="t" r="r" b="b"/>
              <a:pathLst>
                <a:path w="3155" h="780" extrusionOk="0">
                  <a:moveTo>
                    <a:pt x="342" y="0"/>
                  </a:moveTo>
                  <a:cubicBezTo>
                    <a:pt x="154" y="0"/>
                    <a:pt x="2" y="153"/>
                    <a:pt x="1" y="340"/>
                  </a:cubicBezTo>
                  <a:lnTo>
                    <a:pt x="1" y="780"/>
                  </a:lnTo>
                  <a:cubicBezTo>
                    <a:pt x="2" y="592"/>
                    <a:pt x="154" y="440"/>
                    <a:pt x="342" y="440"/>
                  </a:cubicBezTo>
                  <a:lnTo>
                    <a:pt x="2815" y="440"/>
                  </a:lnTo>
                  <a:cubicBezTo>
                    <a:pt x="3002" y="440"/>
                    <a:pt x="3155" y="592"/>
                    <a:pt x="3155" y="780"/>
                  </a:cubicBezTo>
                  <a:lnTo>
                    <a:pt x="3155" y="340"/>
                  </a:lnTo>
                  <a:cubicBezTo>
                    <a:pt x="3155" y="153"/>
                    <a:pt x="3002" y="0"/>
                    <a:pt x="28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9"/>
            <p:cNvSpPr/>
            <p:nvPr/>
          </p:nvSpPr>
          <p:spPr>
            <a:xfrm>
              <a:off x="5367850" y="3639100"/>
              <a:ext cx="28075" cy="24100"/>
            </a:xfrm>
            <a:custGeom>
              <a:avLst/>
              <a:gdLst/>
              <a:ahLst/>
              <a:cxnLst/>
              <a:rect l="l" t="t" r="r" b="b"/>
              <a:pathLst>
                <a:path w="1123" h="964" extrusionOk="0">
                  <a:moveTo>
                    <a:pt x="212" y="0"/>
                  </a:moveTo>
                  <a:cubicBezTo>
                    <a:pt x="96" y="0"/>
                    <a:pt x="0" y="96"/>
                    <a:pt x="0" y="212"/>
                  </a:cubicBezTo>
                  <a:lnTo>
                    <a:pt x="0" y="750"/>
                  </a:lnTo>
                  <a:cubicBezTo>
                    <a:pt x="0" y="868"/>
                    <a:pt x="96" y="963"/>
                    <a:pt x="212" y="963"/>
                  </a:cubicBezTo>
                  <a:lnTo>
                    <a:pt x="1122" y="963"/>
                  </a:lnTo>
                  <a:lnTo>
                    <a:pt x="1122" y="0"/>
                  </a:lnTo>
                  <a:close/>
                </a:path>
              </a:pathLst>
            </a:custGeom>
            <a:solidFill>
              <a:srgbClr val="FFB8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9"/>
            <p:cNvSpPr/>
            <p:nvPr/>
          </p:nvSpPr>
          <p:spPr>
            <a:xfrm>
              <a:off x="4936125" y="3639100"/>
              <a:ext cx="28075" cy="24100"/>
            </a:xfrm>
            <a:custGeom>
              <a:avLst/>
              <a:gdLst/>
              <a:ahLst/>
              <a:cxnLst/>
              <a:rect l="l" t="t" r="r" b="b"/>
              <a:pathLst>
                <a:path w="1123" h="964" extrusionOk="0">
                  <a:moveTo>
                    <a:pt x="1" y="0"/>
                  </a:moveTo>
                  <a:lnTo>
                    <a:pt x="1" y="963"/>
                  </a:lnTo>
                  <a:lnTo>
                    <a:pt x="909" y="963"/>
                  </a:lnTo>
                  <a:cubicBezTo>
                    <a:pt x="1027" y="963"/>
                    <a:pt x="1123" y="868"/>
                    <a:pt x="1123" y="750"/>
                  </a:cubicBezTo>
                  <a:lnTo>
                    <a:pt x="1123" y="212"/>
                  </a:lnTo>
                  <a:cubicBezTo>
                    <a:pt x="1123" y="96"/>
                    <a:pt x="1027" y="0"/>
                    <a:pt x="909" y="0"/>
                  </a:cubicBezTo>
                  <a:close/>
                </a:path>
              </a:pathLst>
            </a:custGeom>
            <a:solidFill>
              <a:srgbClr val="FFB8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 name="Google Shape;1584;p49"/>
          <p:cNvGrpSpPr/>
          <p:nvPr/>
        </p:nvGrpSpPr>
        <p:grpSpPr>
          <a:xfrm>
            <a:off x="1638117" y="1534990"/>
            <a:ext cx="689302" cy="338730"/>
            <a:chOff x="747675" y="3473100"/>
            <a:chExt cx="493275" cy="242400"/>
          </a:xfrm>
        </p:grpSpPr>
        <p:sp>
          <p:nvSpPr>
            <p:cNvPr id="1585" name="Google Shape;1585;p49"/>
            <p:cNvSpPr/>
            <p:nvPr/>
          </p:nvSpPr>
          <p:spPr>
            <a:xfrm>
              <a:off x="1009075" y="3473100"/>
              <a:ext cx="51200" cy="42200"/>
            </a:xfrm>
            <a:custGeom>
              <a:avLst/>
              <a:gdLst/>
              <a:ahLst/>
              <a:cxnLst/>
              <a:rect l="l" t="t" r="r" b="b"/>
              <a:pathLst>
                <a:path w="2048" h="1688" extrusionOk="0">
                  <a:moveTo>
                    <a:pt x="663" y="1"/>
                  </a:moveTo>
                  <a:cubicBezTo>
                    <a:pt x="433" y="1"/>
                    <a:pt x="212" y="187"/>
                    <a:pt x="175" y="417"/>
                  </a:cubicBezTo>
                  <a:lnTo>
                    <a:pt x="37" y="1271"/>
                  </a:lnTo>
                  <a:cubicBezTo>
                    <a:pt x="0" y="1501"/>
                    <a:pt x="161" y="1687"/>
                    <a:pt x="393" y="1687"/>
                  </a:cubicBezTo>
                  <a:lnTo>
                    <a:pt x="1655" y="1687"/>
                  </a:lnTo>
                  <a:cubicBezTo>
                    <a:pt x="1887" y="1687"/>
                    <a:pt x="2047" y="1501"/>
                    <a:pt x="2010" y="1271"/>
                  </a:cubicBezTo>
                  <a:lnTo>
                    <a:pt x="1874" y="417"/>
                  </a:lnTo>
                  <a:cubicBezTo>
                    <a:pt x="1837" y="187"/>
                    <a:pt x="1616" y="1"/>
                    <a:pt x="13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9"/>
            <p:cNvSpPr/>
            <p:nvPr/>
          </p:nvSpPr>
          <p:spPr>
            <a:xfrm>
              <a:off x="1009100" y="3494175"/>
              <a:ext cx="51175" cy="21125"/>
            </a:xfrm>
            <a:custGeom>
              <a:avLst/>
              <a:gdLst/>
              <a:ahLst/>
              <a:cxnLst/>
              <a:rect l="l" t="t" r="r" b="b"/>
              <a:pathLst>
                <a:path w="2047" h="845" extrusionOk="0">
                  <a:moveTo>
                    <a:pt x="105" y="0"/>
                  </a:moveTo>
                  <a:lnTo>
                    <a:pt x="38" y="428"/>
                  </a:lnTo>
                  <a:cubicBezTo>
                    <a:pt x="1" y="658"/>
                    <a:pt x="160" y="844"/>
                    <a:pt x="392" y="844"/>
                  </a:cubicBezTo>
                  <a:lnTo>
                    <a:pt x="1654" y="844"/>
                  </a:lnTo>
                  <a:cubicBezTo>
                    <a:pt x="1886" y="844"/>
                    <a:pt x="2046" y="658"/>
                    <a:pt x="2009" y="428"/>
                  </a:cubicBezTo>
                  <a:lnTo>
                    <a:pt x="19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9"/>
            <p:cNvSpPr/>
            <p:nvPr/>
          </p:nvSpPr>
          <p:spPr>
            <a:xfrm>
              <a:off x="768675" y="3501275"/>
              <a:ext cx="451300" cy="153600"/>
            </a:xfrm>
            <a:custGeom>
              <a:avLst/>
              <a:gdLst/>
              <a:ahLst/>
              <a:cxnLst/>
              <a:rect l="l" t="t" r="r" b="b"/>
              <a:pathLst>
                <a:path w="18052" h="6144" extrusionOk="0">
                  <a:moveTo>
                    <a:pt x="4183" y="0"/>
                  </a:moveTo>
                  <a:cubicBezTo>
                    <a:pt x="3599" y="0"/>
                    <a:pt x="2987" y="460"/>
                    <a:pt x="2827" y="1022"/>
                  </a:cubicBezTo>
                  <a:lnTo>
                    <a:pt x="2283" y="2923"/>
                  </a:lnTo>
                  <a:cubicBezTo>
                    <a:pt x="2283" y="2926"/>
                    <a:pt x="2281" y="2929"/>
                    <a:pt x="2280" y="2932"/>
                  </a:cubicBezTo>
                  <a:lnTo>
                    <a:pt x="1062" y="2932"/>
                  </a:lnTo>
                  <a:cubicBezTo>
                    <a:pt x="477" y="2935"/>
                    <a:pt x="2" y="3409"/>
                    <a:pt x="1" y="3995"/>
                  </a:cubicBezTo>
                  <a:lnTo>
                    <a:pt x="1" y="6144"/>
                  </a:lnTo>
                  <a:lnTo>
                    <a:pt x="18051" y="6144"/>
                  </a:lnTo>
                  <a:lnTo>
                    <a:pt x="17795" y="3995"/>
                  </a:lnTo>
                  <a:cubicBezTo>
                    <a:pt x="17731" y="3401"/>
                    <a:pt x="17317" y="2932"/>
                    <a:pt x="16734" y="2932"/>
                  </a:cubicBezTo>
                  <a:lnTo>
                    <a:pt x="14601" y="2932"/>
                  </a:lnTo>
                  <a:lnTo>
                    <a:pt x="13318" y="899"/>
                  </a:lnTo>
                  <a:cubicBezTo>
                    <a:pt x="13006" y="404"/>
                    <a:pt x="12272" y="0"/>
                    <a:pt x="116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9"/>
            <p:cNvSpPr/>
            <p:nvPr/>
          </p:nvSpPr>
          <p:spPr>
            <a:xfrm>
              <a:off x="1182325" y="3605825"/>
              <a:ext cx="34875" cy="25850"/>
            </a:xfrm>
            <a:custGeom>
              <a:avLst/>
              <a:gdLst/>
              <a:ahLst/>
              <a:cxnLst/>
              <a:rect l="l" t="t" r="r" b="b"/>
              <a:pathLst>
                <a:path w="1395" h="1034" extrusionOk="0">
                  <a:moveTo>
                    <a:pt x="1" y="0"/>
                  </a:moveTo>
                  <a:lnTo>
                    <a:pt x="1" y="1034"/>
                  </a:lnTo>
                  <a:lnTo>
                    <a:pt x="1395" y="1034"/>
                  </a:lnTo>
                  <a:lnTo>
                    <a:pt x="12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9"/>
            <p:cNvSpPr/>
            <p:nvPr/>
          </p:nvSpPr>
          <p:spPr>
            <a:xfrm>
              <a:off x="1175925" y="3605825"/>
              <a:ext cx="12475" cy="25850"/>
            </a:xfrm>
            <a:custGeom>
              <a:avLst/>
              <a:gdLst/>
              <a:ahLst/>
              <a:cxnLst/>
              <a:rect l="l" t="t" r="r" b="b"/>
              <a:pathLst>
                <a:path w="499" h="1034" extrusionOk="0">
                  <a:moveTo>
                    <a:pt x="148" y="0"/>
                  </a:moveTo>
                  <a:cubicBezTo>
                    <a:pt x="67" y="0"/>
                    <a:pt x="1" y="66"/>
                    <a:pt x="1" y="149"/>
                  </a:cubicBezTo>
                  <a:lnTo>
                    <a:pt x="1" y="885"/>
                  </a:lnTo>
                  <a:cubicBezTo>
                    <a:pt x="1" y="966"/>
                    <a:pt x="67" y="1033"/>
                    <a:pt x="148" y="1034"/>
                  </a:cubicBezTo>
                  <a:lnTo>
                    <a:pt x="498" y="1034"/>
                  </a:lnTo>
                  <a:lnTo>
                    <a:pt x="4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9"/>
            <p:cNvSpPr/>
            <p:nvPr/>
          </p:nvSpPr>
          <p:spPr>
            <a:xfrm>
              <a:off x="804750" y="3596750"/>
              <a:ext cx="129675" cy="58125"/>
            </a:xfrm>
            <a:custGeom>
              <a:avLst/>
              <a:gdLst/>
              <a:ahLst/>
              <a:cxnLst/>
              <a:rect l="l" t="t" r="r" b="b"/>
              <a:pathLst>
                <a:path w="5187" h="2325" extrusionOk="0">
                  <a:moveTo>
                    <a:pt x="2593" y="0"/>
                  </a:moveTo>
                  <a:cubicBezTo>
                    <a:pt x="1262" y="0"/>
                    <a:pt x="146" y="1003"/>
                    <a:pt x="0" y="2325"/>
                  </a:cubicBezTo>
                  <a:lnTo>
                    <a:pt x="5187" y="2325"/>
                  </a:lnTo>
                  <a:cubicBezTo>
                    <a:pt x="5041" y="1001"/>
                    <a:pt x="3923" y="0"/>
                    <a:pt x="25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9"/>
            <p:cNvSpPr/>
            <p:nvPr/>
          </p:nvSpPr>
          <p:spPr>
            <a:xfrm>
              <a:off x="816025" y="3608425"/>
              <a:ext cx="107075" cy="107075"/>
            </a:xfrm>
            <a:custGeom>
              <a:avLst/>
              <a:gdLst/>
              <a:ahLst/>
              <a:cxnLst/>
              <a:rect l="l" t="t" r="r" b="b"/>
              <a:pathLst>
                <a:path w="4283" h="4283" extrusionOk="0">
                  <a:moveTo>
                    <a:pt x="2142" y="1"/>
                  </a:moveTo>
                  <a:cubicBezTo>
                    <a:pt x="959" y="1"/>
                    <a:pt x="1" y="959"/>
                    <a:pt x="1" y="2142"/>
                  </a:cubicBezTo>
                  <a:cubicBezTo>
                    <a:pt x="1" y="3324"/>
                    <a:pt x="959" y="4283"/>
                    <a:pt x="2142" y="4283"/>
                  </a:cubicBezTo>
                  <a:cubicBezTo>
                    <a:pt x="3324" y="4283"/>
                    <a:pt x="4283" y="3324"/>
                    <a:pt x="4283" y="2142"/>
                  </a:cubicBezTo>
                  <a:cubicBezTo>
                    <a:pt x="4283" y="959"/>
                    <a:pt x="3324" y="1"/>
                    <a:pt x="21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9"/>
            <p:cNvSpPr/>
            <p:nvPr/>
          </p:nvSpPr>
          <p:spPr>
            <a:xfrm>
              <a:off x="842425" y="3634825"/>
              <a:ext cx="54275" cy="54275"/>
            </a:xfrm>
            <a:custGeom>
              <a:avLst/>
              <a:gdLst/>
              <a:ahLst/>
              <a:cxnLst/>
              <a:rect l="l" t="t" r="r" b="b"/>
              <a:pathLst>
                <a:path w="2171" h="2171" extrusionOk="0">
                  <a:moveTo>
                    <a:pt x="1086" y="0"/>
                  </a:moveTo>
                  <a:cubicBezTo>
                    <a:pt x="486" y="0"/>
                    <a:pt x="0" y="486"/>
                    <a:pt x="0" y="1086"/>
                  </a:cubicBezTo>
                  <a:cubicBezTo>
                    <a:pt x="0" y="1684"/>
                    <a:pt x="486" y="2171"/>
                    <a:pt x="1086" y="2171"/>
                  </a:cubicBezTo>
                  <a:cubicBezTo>
                    <a:pt x="1684" y="2171"/>
                    <a:pt x="2171" y="1684"/>
                    <a:pt x="2171" y="1086"/>
                  </a:cubicBezTo>
                  <a:cubicBezTo>
                    <a:pt x="2171" y="486"/>
                    <a:pt x="1684" y="0"/>
                    <a:pt x="10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9"/>
            <p:cNvSpPr/>
            <p:nvPr/>
          </p:nvSpPr>
          <p:spPr>
            <a:xfrm>
              <a:off x="1040250" y="3596750"/>
              <a:ext cx="129650" cy="58125"/>
            </a:xfrm>
            <a:custGeom>
              <a:avLst/>
              <a:gdLst/>
              <a:ahLst/>
              <a:cxnLst/>
              <a:rect l="l" t="t" r="r" b="b"/>
              <a:pathLst>
                <a:path w="5186" h="2325" extrusionOk="0">
                  <a:moveTo>
                    <a:pt x="2593" y="0"/>
                  </a:moveTo>
                  <a:cubicBezTo>
                    <a:pt x="1262" y="0"/>
                    <a:pt x="144" y="1001"/>
                    <a:pt x="0" y="2325"/>
                  </a:cubicBezTo>
                  <a:lnTo>
                    <a:pt x="5185" y="2325"/>
                  </a:lnTo>
                  <a:cubicBezTo>
                    <a:pt x="5041" y="1001"/>
                    <a:pt x="3924" y="0"/>
                    <a:pt x="25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9"/>
            <p:cNvSpPr/>
            <p:nvPr/>
          </p:nvSpPr>
          <p:spPr>
            <a:xfrm>
              <a:off x="1051525" y="3608425"/>
              <a:ext cx="107075" cy="107075"/>
            </a:xfrm>
            <a:custGeom>
              <a:avLst/>
              <a:gdLst/>
              <a:ahLst/>
              <a:cxnLst/>
              <a:rect l="l" t="t" r="r" b="b"/>
              <a:pathLst>
                <a:path w="4283" h="4283" extrusionOk="0">
                  <a:moveTo>
                    <a:pt x="2142" y="1"/>
                  </a:moveTo>
                  <a:cubicBezTo>
                    <a:pt x="960" y="1"/>
                    <a:pt x="1" y="959"/>
                    <a:pt x="1" y="2142"/>
                  </a:cubicBezTo>
                  <a:cubicBezTo>
                    <a:pt x="1" y="3324"/>
                    <a:pt x="960" y="4283"/>
                    <a:pt x="2142" y="4283"/>
                  </a:cubicBezTo>
                  <a:cubicBezTo>
                    <a:pt x="3324" y="4283"/>
                    <a:pt x="4283" y="3324"/>
                    <a:pt x="4283" y="2142"/>
                  </a:cubicBezTo>
                  <a:cubicBezTo>
                    <a:pt x="4283" y="959"/>
                    <a:pt x="3324" y="1"/>
                    <a:pt x="21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9"/>
            <p:cNvSpPr/>
            <p:nvPr/>
          </p:nvSpPr>
          <p:spPr>
            <a:xfrm>
              <a:off x="1077925" y="3634825"/>
              <a:ext cx="54300" cy="54275"/>
            </a:xfrm>
            <a:custGeom>
              <a:avLst/>
              <a:gdLst/>
              <a:ahLst/>
              <a:cxnLst/>
              <a:rect l="l" t="t" r="r" b="b"/>
              <a:pathLst>
                <a:path w="2172" h="2171" extrusionOk="0">
                  <a:moveTo>
                    <a:pt x="1086" y="0"/>
                  </a:moveTo>
                  <a:cubicBezTo>
                    <a:pt x="486" y="0"/>
                    <a:pt x="1" y="486"/>
                    <a:pt x="1" y="1086"/>
                  </a:cubicBezTo>
                  <a:cubicBezTo>
                    <a:pt x="1" y="1684"/>
                    <a:pt x="486" y="2171"/>
                    <a:pt x="1086" y="2171"/>
                  </a:cubicBezTo>
                  <a:cubicBezTo>
                    <a:pt x="1686" y="2171"/>
                    <a:pt x="2171" y="1684"/>
                    <a:pt x="2171" y="1086"/>
                  </a:cubicBezTo>
                  <a:cubicBezTo>
                    <a:pt x="2171" y="486"/>
                    <a:pt x="1686" y="0"/>
                    <a:pt x="10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9"/>
            <p:cNvSpPr/>
            <p:nvPr/>
          </p:nvSpPr>
          <p:spPr>
            <a:xfrm>
              <a:off x="1198950" y="3631650"/>
              <a:ext cx="42000" cy="35850"/>
            </a:xfrm>
            <a:custGeom>
              <a:avLst/>
              <a:gdLst/>
              <a:ahLst/>
              <a:cxnLst/>
              <a:rect l="l" t="t" r="r" b="b"/>
              <a:pathLst>
                <a:path w="1680" h="1434" extrusionOk="0">
                  <a:moveTo>
                    <a:pt x="395" y="1"/>
                  </a:moveTo>
                  <a:cubicBezTo>
                    <a:pt x="177" y="1"/>
                    <a:pt x="1" y="177"/>
                    <a:pt x="1" y="395"/>
                  </a:cubicBezTo>
                  <a:lnTo>
                    <a:pt x="1" y="1038"/>
                  </a:lnTo>
                  <a:cubicBezTo>
                    <a:pt x="1" y="1255"/>
                    <a:pt x="177" y="1432"/>
                    <a:pt x="395" y="1433"/>
                  </a:cubicBezTo>
                  <a:lnTo>
                    <a:pt x="1284" y="1433"/>
                  </a:lnTo>
                  <a:cubicBezTo>
                    <a:pt x="1503" y="1432"/>
                    <a:pt x="1680" y="1255"/>
                    <a:pt x="1680" y="1038"/>
                  </a:cubicBezTo>
                  <a:lnTo>
                    <a:pt x="1680" y="395"/>
                  </a:lnTo>
                  <a:cubicBezTo>
                    <a:pt x="1680" y="177"/>
                    <a:pt x="1503" y="1"/>
                    <a:pt x="1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9"/>
            <p:cNvSpPr/>
            <p:nvPr/>
          </p:nvSpPr>
          <p:spPr>
            <a:xfrm>
              <a:off x="747675" y="3631650"/>
              <a:ext cx="42025" cy="35850"/>
            </a:xfrm>
            <a:custGeom>
              <a:avLst/>
              <a:gdLst/>
              <a:ahLst/>
              <a:cxnLst/>
              <a:rect l="l" t="t" r="r" b="b"/>
              <a:pathLst>
                <a:path w="1681" h="1434" extrusionOk="0">
                  <a:moveTo>
                    <a:pt x="396" y="1"/>
                  </a:moveTo>
                  <a:cubicBezTo>
                    <a:pt x="177" y="1"/>
                    <a:pt x="1" y="177"/>
                    <a:pt x="1" y="395"/>
                  </a:cubicBezTo>
                  <a:lnTo>
                    <a:pt x="1" y="1038"/>
                  </a:lnTo>
                  <a:cubicBezTo>
                    <a:pt x="1" y="1255"/>
                    <a:pt x="177" y="1432"/>
                    <a:pt x="396" y="1433"/>
                  </a:cubicBezTo>
                  <a:lnTo>
                    <a:pt x="1285" y="1433"/>
                  </a:lnTo>
                  <a:cubicBezTo>
                    <a:pt x="1504" y="1432"/>
                    <a:pt x="1680" y="1255"/>
                    <a:pt x="1680" y="1038"/>
                  </a:cubicBezTo>
                  <a:lnTo>
                    <a:pt x="1680" y="395"/>
                  </a:lnTo>
                  <a:cubicBezTo>
                    <a:pt x="1680" y="177"/>
                    <a:pt x="1504" y="1"/>
                    <a:pt x="12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9"/>
            <p:cNvSpPr/>
            <p:nvPr/>
          </p:nvSpPr>
          <p:spPr>
            <a:xfrm>
              <a:off x="768675" y="3605825"/>
              <a:ext cx="28775" cy="25850"/>
            </a:xfrm>
            <a:custGeom>
              <a:avLst/>
              <a:gdLst/>
              <a:ahLst/>
              <a:cxnLst/>
              <a:rect l="l" t="t" r="r" b="b"/>
              <a:pathLst>
                <a:path w="1151" h="1034" extrusionOk="0">
                  <a:moveTo>
                    <a:pt x="1" y="0"/>
                  </a:moveTo>
                  <a:lnTo>
                    <a:pt x="1" y="1034"/>
                  </a:lnTo>
                  <a:lnTo>
                    <a:pt x="1150" y="1034"/>
                  </a:lnTo>
                  <a:lnTo>
                    <a:pt x="11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9"/>
            <p:cNvSpPr/>
            <p:nvPr/>
          </p:nvSpPr>
          <p:spPr>
            <a:xfrm>
              <a:off x="791400" y="3605825"/>
              <a:ext cx="12450" cy="25850"/>
            </a:xfrm>
            <a:custGeom>
              <a:avLst/>
              <a:gdLst/>
              <a:ahLst/>
              <a:cxnLst/>
              <a:rect l="l" t="t" r="r" b="b"/>
              <a:pathLst>
                <a:path w="498" h="1034" extrusionOk="0">
                  <a:moveTo>
                    <a:pt x="0" y="0"/>
                  </a:moveTo>
                  <a:lnTo>
                    <a:pt x="0" y="1034"/>
                  </a:lnTo>
                  <a:lnTo>
                    <a:pt x="350" y="1034"/>
                  </a:lnTo>
                  <a:cubicBezTo>
                    <a:pt x="431" y="1033"/>
                    <a:pt x="497" y="966"/>
                    <a:pt x="497" y="885"/>
                  </a:cubicBezTo>
                  <a:lnTo>
                    <a:pt x="497" y="149"/>
                  </a:lnTo>
                  <a:cubicBezTo>
                    <a:pt x="497" y="66"/>
                    <a:pt x="431"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9"/>
            <p:cNvSpPr/>
            <p:nvPr/>
          </p:nvSpPr>
          <p:spPr>
            <a:xfrm>
              <a:off x="980750" y="3523200"/>
              <a:ext cx="117575" cy="42975"/>
            </a:xfrm>
            <a:custGeom>
              <a:avLst/>
              <a:gdLst/>
              <a:ahLst/>
              <a:cxnLst/>
              <a:rect l="l" t="t" r="r" b="b"/>
              <a:pathLst>
                <a:path w="4703" h="1719" extrusionOk="0">
                  <a:moveTo>
                    <a:pt x="422" y="1"/>
                  </a:moveTo>
                  <a:cubicBezTo>
                    <a:pt x="189" y="1"/>
                    <a:pt x="2" y="190"/>
                    <a:pt x="1" y="422"/>
                  </a:cubicBezTo>
                  <a:lnTo>
                    <a:pt x="1" y="423"/>
                  </a:lnTo>
                  <a:lnTo>
                    <a:pt x="1" y="1297"/>
                  </a:lnTo>
                  <a:cubicBezTo>
                    <a:pt x="1" y="1530"/>
                    <a:pt x="191" y="1719"/>
                    <a:pt x="423" y="1719"/>
                  </a:cubicBezTo>
                  <a:lnTo>
                    <a:pt x="4383" y="1719"/>
                  </a:lnTo>
                  <a:cubicBezTo>
                    <a:pt x="4615" y="1719"/>
                    <a:pt x="4702" y="1560"/>
                    <a:pt x="4574" y="1366"/>
                  </a:cubicBezTo>
                  <a:lnTo>
                    <a:pt x="3917" y="354"/>
                  </a:lnTo>
                  <a:cubicBezTo>
                    <a:pt x="3791" y="160"/>
                    <a:pt x="3498" y="1"/>
                    <a:pt x="3266" y="1"/>
                  </a:cubicBezTo>
                  <a:lnTo>
                    <a:pt x="424" y="1"/>
                  </a:lnTo>
                  <a:cubicBezTo>
                    <a:pt x="424" y="1"/>
                    <a:pt x="423" y="1"/>
                    <a:pt x="422" y="1"/>
                  </a:cubicBezTo>
                  <a:close/>
                </a:path>
              </a:pathLst>
            </a:custGeom>
            <a:solidFill>
              <a:srgbClr val="00B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9"/>
            <p:cNvSpPr/>
            <p:nvPr/>
          </p:nvSpPr>
          <p:spPr>
            <a:xfrm>
              <a:off x="980750" y="3523200"/>
              <a:ext cx="117575" cy="42975"/>
            </a:xfrm>
            <a:custGeom>
              <a:avLst/>
              <a:gdLst/>
              <a:ahLst/>
              <a:cxnLst/>
              <a:rect l="l" t="t" r="r" b="b"/>
              <a:pathLst>
                <a:path w="4703" h="1719" extrusionOk="0">
                  <a:moveTo>
                    <a:pt x="422" y="1"/>
                  </a:moveTo>
                  <a:cubicBezTo>
                    <a:pt x="189" y="1"/>
                    <a:pt x="2" y="190"/>
                    <a:pt x="1" y="422"/>
                  </a:cubicBezTo>
                  <a:lnTo>
                    <a:pt x="1" y="423"/>
                  </a:lnTo>
                  <a:lnTo>
                    <a:pt x="1" y="1297"/>
                  </a:lnTo>
                  <a:cubicBezTo>
                    <a:pt x="1" y="1530"/>
                    <a:pt x="191" y="1719"/>
                    <a:pt x="423" y="1719"/>
                  </a:cubicBezTo>
                  <a:lnTo>
                    <a:pt x="4383" y="1719"/>
                  </a:lnTo>
                  <a:cubicBezTo>
                    <a:pt x="4615" y="1719"/>
                    <a:pt x="4702" y="1560"/>
                    <a:pt x="4574" y="1366"/>
                  </a:cubicBezTo>
                  <a:lnTo>
                    <a:pt x="3917" y="354"/>
                  </a:lnTo>
                  <a:cubicBezTo>
                    <a:pt x="3791" y="160"/>
                    <a:pt x="3498" y="1"/>
                    <a:pt x="3266" y="1"/>
                  </a:cubicBezTo>
                  <a:lnTo>
                    <a:pt x="424" y="1"/>
                  </a:lnTo>
                  <a:cubicBezTo>
                    <a:pt x="424" y="1"/>
                    <a:pt x="423" y="1"/>
                    <a:pt x="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9"/>
            <p:cNvSpPr/>
            <p:nvPr/>
          </p:nvSpPr>
          <p:spPr>
            <a:xfrm>
              <a:off x="865625" y="3523175"/>
              <a:ext cx="93425" cy="43000"/>
            </a:xfrm>
            <a:custGeom>
              <a:avLst/>
              <a:gdLst/>
              <a:ahLst/>
              <a:cxnLst/>
              <a:rect l="l" t="t" r="r" b="b"/>
              <a:pathLst>
                <a:path w="3737" h="1720" extrusionOk="0">
                  <a:moveTo>
                    <a:pt x="916" y="1"/>
                  </a:moveTo>
                  <a:cubicBezTo>
                    <a:pt x="684" y="1"/>
                    <a:pt x="436" y="183"/>
                    <a:pt x="365" y="403"/>
                  </a:cubicBezTo>
                  <a:lnTo>
                    <a:pt x="71" y="1317"/>
                  </a:lnTo>
                  <a:cubicBezTo>
                    <a:pt x="0" y="1539"/>
                    <a:pt x="131" y="1720"/>
                    <a:pt x="364" y="1720"/>
                  </a:cubicBezTo>
                  <a:lnTo>
                    <a:pt x="3315" y="1720"/>
                  </a:lnTo>
                  <a:cubicBezTo>
                    <a:pt x="3547" y="1720"/>
                    <a:pt x="3737" y="1530"/>
                    <a:pt x="3737" y="1298"/>
                  </a:cubicBezTo>
                  <a:lnTo>
                    <a:pt x="3737" y="423"/>
                  </a:lnTo>
                  <a:cubicBezTo>
                    <a:pt x="3737" y="190"/>
                    <a:pt x="3547" y="1"/>
                    <a:pt x="33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9"/>
            <p:cNvSpPr/>
            <p:nvPr/>
          </p:nvSpPr>
          <p:spPr>
            <a:xfrm>
              <a:off x="980750" y="3523200"/>
              <a:ext cx="100950" cy="20400"/>
            </a:xfrm>
            <a:custGeom>
              <a:avLst/>
              <a:gdLst/>
              <a:ahLst/>
              <a:cxnLst/>
              <a:rect l="l" t="t" r="r" b="b"/>
              <a:pathLst>
                <a:path w="4038" h="816" extrusionOk="0">
                  <a:moveTo>
                    <a:pt x="423" y="1"/>
                  </a:moveTo>
                  <a:cubicBezTo>
                    <a:pt x="191" y="1"/>
                    <a:pt x="1" y="189"/>
                    <a:pt x="1" y="423"/>
                  </a:cubicBezTo>
                  <a:lnTo>
                    <a:pt x="1" y="816"/>
                  </a:lnTo>
                  <a:cubicBezTo>
                    <a:pt x="1" y="583"/>
                    <a:pt x="191" y="394"/>
                    <a:pt x="423" y="394"/>
                  </a:cubicBezTo>
                  <a:lnTo>
                    <a:pt x="3604" y="394"/>
                  </a:lnTo>
                  <a:cubicBezTo>
                    <a:pt x="3742" y="394"/>
                    <a:pt x="3904" y="451"/>
                    <a:pt x="4038" y="539"/>
                  </a:cubicBezTo>
                  <a:lnTo>
                    <a:pt x="3917" y="355"/>
                  </a:lnTo>
                  <a:cubicBezTo>
                    <a:pt x="3791" y="160"/>
                    <a:pt x="3496" y="1"/>
                    <a:pt x="32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9"/>
            <p:cNvSpPr/>
            <p:nvPr/>
          </p:nvSpPr>
          <p:spPr>
            <a:xfrm>
              <a:off x="872925" y="3523200"/>
              <a:ext cx="86125" cy="20400"/>
            </a:xfrm>
            <a:custGeom>
              <a:avLst/>
              <a:gdLst/>
              <a:ahLst/>
              <a:cxnLst/>
              <a:rect l="l" t="t" r="r" b="b"/>
              <a:pathLst>
                <a:path w="3445" h="816" extrusionOk="0">
                  <a:moveTo>
                    <a:pt x="623" y="1"/>
                  </a:moveTo>
                  <a:cubicBezTo>
                    <a:pt x="392" y="1"/>
                    <a:pt x="144" y="180"/>
                    <a:pt x="72" y="402"/>
                  </a:cubicBezTo>
                  <a:lnTo>
                    <a:pt x="1" y="622"/>
                  </a:lnTo>
                  <a:cubicBezTo>
                    <a:pt x="113" y="486"/>
                    <a:pt x="288" y="394"/>
                    <a:pt x="454" y="394"/>
                  </a:cubicBezTo>
                  <a:lnTo>
                    <a:pt x="3021" y="394"/>
                  </a:lnTo>
                  <a:cubicBezTo>
                    <a:pt x="3255" y="394"/>
                    <a:pt x="3443" y="582"/>
                    <a:pt x="3445" y="816"/>
                  </a:cubicBezTo>
                  <a:lnTo>
                    <a:pt x="3445" y="422"/>
                  </a:lnTo>
                  <a:cubicBezTo>
                    <a:pt x="3443" y="189"/>
                    <a:pt x="3255" y="1"/>
                    <a:pt x="30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9"/>
            <p:cNvSpPr/>
            <p:nvPr/>
          </p:nvSpPr>
          <p:spPr>
            <a:xfrm>
              <a:off x="916525" y="3587625"/>
              <a:ext cx="15225" cy="15200"/>
            </a:xfrm>
            <a:custGeom>
              <a:avLst/>
              <a:gdLst/>
              <a:ahLst/>
              <a:cxnLst/>
              <a:rect l="l" t="t" r="r" b="b"/>
              <a:pathLst>
                <a:path w="609" h="608" extrusionOk="0">
                  <a:moveTo>
                    <a:pt x="1" y="0"/>
                  </a:moveTo>
                  <a:lnTo>
                    <a:pt x="1" y="608"/>
                  </a:lnTo>
                  <a:lnTo>
                    <a:pt x="608" y="608"/>
                  </a:lnTo>
                  <a:lnTo>
                    <a:pt x="6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9"/>
            <p:cNvSpPr/>
            <p:nvPr/>
          </p:nvSpPr>
          <p:spPr>
            <a:xfrm>
              <a:off x="931725" y="3602800"/>
              <a:ext cx="15200" cy="15200"/>
            </a:xfrm>
            <a:custGeom>
              <a:avLst/>
              <a:gdLst/>
              <a:ahLst/>
              <a:cxnLst/>
              <a:rect l="l" t="t" r="r" b="b"/>
              <a:pathLst>
                <a:path w="608" h="608" extrusionOk="0">
                  <a:moveTo>
                    <a:pt x="0" y="1"/>
                  </a:moveTo>
                  <a:lnTo>
                    <a:pt x="0" y="608"/>
                  </a:lnTo>
                  <a:lnTo>
                    <a:pt x="608" y="608"/>
                  </a:lnTo>
                  <a:lnTo>
                    <a:pt x="6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9"/>
            <p:cNvSpPr/>
            <p:nvPr/>
          </p:nvSpPr>
          <p:spPr>
            <a:xfrm>
              <a:off x="946900" y="3587625"/>
              <a:ext cx="15200" cy="15200"/>
            </a:xfrm>
            <a:custGeom>
              <a:avLst/>
              <a:gdLst/>
              <a:ahLst/>
              <a:cxnLst/>
              <a:rect l="l" t="t" r="r" b="b"/>
              <a:pathLst>
                <a:path w="608" h="608" extrusionOk="0">
                  <a:moveTo>
                    <a:pt x="1" y="0"/>
                  </a:moveTo>
                  <a:lnTo>
                    <a:pt x="1" y="608"/>
                  </a:lnTo>
                  <a:lnTo>
                    <a:pt x="608" y="608"/>
                  </a:lnTo>
                  <a:lnTo>
                    <a:pt x="6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9"/>
            <p:cNvSpPr/>
            <p:nvPr/>
          </p:nvSpPr>
          <p:spPr>
            <a:xfrm>
              <a:off x="962075" y="3602800"/>
              <a:ext cx="15225" cy="15200"/>
            </a:xfrm>
            <a:custGeom>
              <a:avLst/>
              <a:gdLst/>
              <a:ahLst/>
              <a:cxnLst/>
              <a:rect l="l" t="t" r="r" b="b"/>
              <a:pathLst>
                <a:path w="609" h="608" extrusionOk="0">
                  <a:moveTo>
                    <a:pt x="1" y="1"/>
                  </a:moveTo>
                  <a:lnTo>
                    <a:pt x="1" y="608"/>
                  </a:lnTo>
                  <a:lnTo>
                    <a:pt x="608" y="608"/>
                  </a:lnTo>
                  <a:lnTo>
                    <a:pt x="6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9"/>
            <p:cNvSpPr/>
            <p:nvPr/>
          </p:nvSpPr>
          <p:spPr>
            <a:xfrm>
              <a:off x="977275" y="3587625"/>
              <a:ext cx="15250" cy="15200"/>
            </a:xfrm>
            <a:custGeom>
              <a:avLst/>
              <a:gdLst/>
              <a:ahLst/>
              <a:cxnLst/>
              <a:rect l="l" t="t" r="r" b="b"/>
              <a:pathLst>
                <a:path w="610" h="608" extrusionOk="0">
                  <a:moveTo>
                    <a:pt x="0" y="0"/>
                  </a:moveTo>
                  <a:lnTo>
                    <a:pt x="0" y="608"/>
                  </a:lnTo>
                  <a:lnTo>
                    <a:pt x="609" y="608"/>
                  </a:lnTo>
                  <a:lnTo>
                    <a:pt x="6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9"/>
            <p:cNvSpPr/>
            <p:nvPr/>
          </p:nvSpPr>
          <p:spPr>
            <a:xfrm>
              <a:off x="992500" y="3602800"/>
              <a:ext cx="15200" cy="15200"/>
            </a:xfrm>
            <a:custGeom>
              <a:avLst/>
              <a:gdLst/>
              <a:ahLst/>
              <a:cxnLst/>
              <a:rect l="l" t="t" r="r" b="b"/>
              <a:pathLst>
                <a:path w="608" h="608" extrusionOk="0">
                  <a:moveTo>
                    <a:pt x="0" y="1"/>
                  </a:moveTo>
                  <a:lnTo>
                    <a:pt x="0" y="608"/>
                  </a:lnTo>
                  <a:lnTo>
                    <a:pt x="607" y="608"/>
                  </a:lnTo>
                  <a:lnTo>
                    <a:pt x="6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9"/>
            <p:cNvSpPr/>
            <p:nvPr/>
          </p:nvSpPr>
          <p:spPr>
            <a:xfrm>
              <a:off x="1007625" y="3587625"/>
              <a:ext cx="15225" cy="15200"/>
            </a:xfrm>
            <a:custGeom>
              <a:avLst/>
              <a:gdLst/>
              <a:ahLst/>
              <a:cxnLst/>
              <a:rect l="l" t="t" r="r" b="b"/>
              <a:pathLst>
                <a:path w="609" h="608" extrusionOk="0">
                  <a:moveTo>
                    <a:pt x="1" y="0"/>
                  </a:moveTo>
                  <a:lnTo>
                    <a:pt x="1" y="608"/>
                  </a:lnTo>
                  <a:lnTo>
                    <a:pt x="608" y="608"/>
                  </a:lnTo>
                  <a:lnTo>
                    <a:pt x="6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9"/>
            <p:cNvSpPr/>
            <p:nvPr/>
          </p:nvSpPr>
          <p:spPr>
            <a:xfrm>
              <a:off x="1022850" y="3602800"/>
              <a:ext cx="15225" cy="15200"/>
            </a:xfrm>
            <a:custGeom>
              <a:avLst/>
              <a:gdLst/>
              <a:ahLst/>
              <a:cxnLst/>
              <a:rect l="l" t="t" r="r" b="b"/>
              <a:pathLst>
                <a:path w="609" h="608" extrusionOk="0">
                  <a:moveTo>
                    <a:pt x="1" y="1"/>
                  </a:moveTo>
                  <a:lnTo>
                    <a:pt x="1" y="608"/>
                  </a:lnTo>
                  <a:lnTo>
                    <a:pt x="608" y="608"/>
                  </a:lnTo>
                  <a:lnTo>
                    <a:pt x="6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9"/>
            <p:cNvSpPr/>
            <p:nvPr/>
          </p:nvSpPr>
          <p:spPr>
            <a:xfrm>
              <a:off x="1038050" y="3587625"/>
              <a:ext cx="15200" cy="15200"/>
            </a:xfrm>
            <a:custGeom>
              <a:avLst/>
              <a:gdLst/>
              <a:ahLst/>
              <a:cxnLst/>
              <a:rect l="l" t="t" r="r" b="b"/>
              <a:pathLst>
                <a:path w="608" h="608" extrusionOk="0">
                  <a:moveTo>
                    <a:pt x="0" y="0"/>
                  </a:moveTo>
                  <a:lnTo>
                    <a:pt x="0" y="608"/>
                  </a:lnTo>
                  <a:lnTo>
                    <a:pt x="607" y="608"/>
                  </a:lnTo>
                  <a:lnTo>
                    <a:pt x="60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9"/>
            <p:cNvSpPr/>
            <p:nvPr/>
          </p:nvSpPr>
          <p:spPr>
            <a:xfrm>
              <a:off x="1038050" y="3602800"/>
              <a:ext cx="15200" cy="15200"/>
            </a:xfrm>
            <a:custGeom>
              <a:avLst/>
              <a:gdLst/>
              <a:ahLst/>
              <a:cxnLst/>
              <a:rect l="l" t="t" r="r" b="b"/>
              <a:pathLst>
                <a:path w="608" h="608" extrusionOk="0">
                  <a:moveTo>
                    <a:pt x="0" y="1"/>
                  </a:moveTo>
                  <a:lnTo>
                    <a:pt x="0" y="608"/>
                  </a:lnTo>
                  <a:lnTo>
                    <a:pt x="607" y="608"/>
                  </a:lnTo>
                  <a:lnTo>
                    <a:pt x="6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9"/>
            <p:cNvSpPr/>
            <p:nvPr/>
          </p:nvSpPr>
          <p:spPr>
            <a:xfrm>
              <a:off x="1022850" y="3587625"/>
              <a:ext cx="15225" cy="15200"/>
            </a:xfrm>
            <a:custGeom>
              <a:avLst/>
              <a:gdLst/>
              <a:ahLst/>
              <a:cxnLst/>
              <a:rect l="l" t="t" r="r" b="b"/>
              <a:pathLst>
                <a:path w="609" h="608" extrusionOk="0">
                  <a:moveTo>
                    <a:pt x="1" y="0"/>
                  </a:moveTo>
                  <a:lnTo>
                    <a:pt x="1" y="608"/>
                  </a:lnTo>
                  <a:lnTo>
                    <a:pt x="608" y="608"/>
                  </a:lnTo>
                  <a:lnTo>
                    <a:pt x="6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9"/>
            <p:cNvSpPr/>
            <p:nvPr/>
          </p:nvSpPr>
          <p:spPr>
            <a:xfrm>
              <a:off x="1007625" y="3602800"/>
              <a:ext cx="15225" cy="15200"/>
            </a:xfrm>
            <a:custGeom>
              <a:avLst/>
              <a:gdLst/>
              <a:ahLst/>
              <a:cxnLst/>
              <a:rect l="l" t="t" r="r" b="b"/>
              <a:pathLst>
                <a:path w="609" h="608" extrusionOk="0">
                  <a:moveTo>
                    <a:pt x="1" y="1"/>
                  </a:moveTo>
                  <a:lnTo>
                    <a:pt x="1" y="608"/>
                  </a:lnTo>
                  <a:lnTo>
                    <a:pt x="608" y="608"/>
                  </a:lnTo>
                  <a:lnTo>
                    <a:pt x="6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9"/>
            <p:cNvSpPr/>
            <p:nvPr/>
          </p:nvSpPr>
          <p:spPr>
            <a:xfrm>
              <a:off x="992500" y="3587625"/>
              <a:ext cx="15200" cy="15200"/>
            </a:xfrm>
            <a:custGeom>
              <a:avLst/>
              <a:gdLst/>
              <a:ahLst/>
              <a:cxnLst/>
              <a:rect l="l" t="t" r="r" b="b"/>
              <a:pathLst>
                <a:path w="608" h="608" extrusionOk="0">
                  <a:moveTo>
                    <a:pt x="0" y="0"/>
                  </a:moveTo>
                  <a:lnTo>
                    <a:pt x="0" y="608"/>
                  </a:lnTo>
                  <a:lnTo>
                    <a:pt x="607" y="608"/>
                  </a:lnTo>
                  <a:lnTo>
                    <a:pt x="6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9"/>
            <p:cNvSpPr/>
            <p:nvPr/>
          </p:nvSpPr>
          <p:spPr>
            <a:xfrm>
              <a:off x="977275" y="3602800"/>
              <a:ext cx="15250" cy="15200"/>
            </a:xfrm>
            <a:custGeom>
              <a:avLst/>
              <a:gdLst/>
              <a:ahLst/>
              <a:cxnLst/>
              <a:rect l="l" t="t" r="r" b="b"/>
              <a:pathLst>
                <a:path w="610" h="608" extrusionOk="0">
                  <a:moveTo>
                    <a:pt x="0" y="1"/>
                  </a:moveTo>
                  <a:lnTo>
                    <a:pt x="0" y="608"/>
                  </a:lnTo>
                  <a:lnTo>
                    <a:pt x="609" y="608"/>
                  </a:lnTo>
                  <a:lnTo>
                    <a:pt x="6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9"/>
            <p:cNvSpPr/>
            <p:nvPr/>
          </p:nvSpPr>
          <p:spPr>
            <a:xfrm>
              <a:off x="962075" y="3587625"/>
              <a:ext cx="15225" cy="15200"/>
            </a:xfrm>
            <a:custGeom>
              <a:avLst/>
              <a:gdLst/>
              <a:ahLst/>
              <a:cxnLst/>
              <a:rect l="l" t="t" r="r" b="b"/>
              <a:pathLst>
                <a:path w="609" h="608" extrusionOk="0">
                  <a:moveTo>
                    <a:pt x="1" y="0"/>
                  </a:moveTo>
                  <a:lnTo>
                    <a:pt x="1" y="608"/>
                  </a:lnTo>
                  <a:lnTo>
                    <a:pt x="608" y="608"/>
                  </a:lnTo>
                  <a:lnTo>
                    <a:pt x="6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9"/>
            <p:cNvSpPr/>
            <p:nvPr/>
          </p:nvSpPr>
          <p:spPr>
            <a:xfrm>
              <a:off x="946900" y="3602800"/>
              <a:ext cx="15200" cy="15200"/>
            </a:xfrm>
            <a:custGeom>
              <a:avLst/>
              <a:gdLst/>
              <a:ahLst/>
              <a:cxnLst/>
              <a:rect l="l" t="t" r="r" b="b"/>
              <a:pathLst>
                <a:path w="608" h="608" extrusionOk="0">
                  <a:moveTo>
                    <a:pt x="1" y="1"/>
                  </a:moveTo>
                  <a:lnTo>
                    <a:pt x="1" y="608"/>
                  </a:lnTo>
                  <a:lnTo>
                    <a:pt x="608" y="608"/>
                  </a:lnTo>
                  <a:lnTo>
                    <a:pt x="6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9"/>
            <p:cNvSpPr/>
            <p:nvPr/>
          </p:nvSpPr>
          <p:spPr>
            <a:xfrm>
              <a:off x="931725" y="3587625"/>
              <a:ext cx="15200" cy="15200"/>
            </a:xfrm>
            <a:custGeom>
              <a:avLst/>
              <a:gdLst/>
              <a:ahLst/>
              <a:cxnLst/>
              <a:rect l="l" t="t" r="r" b="b"/>
              <a:pathLst>
                <a:path w="608" h="608" extrusionOk="0">
                  <a:moveTo>
                    <a:pt x="0" y="0"/>
                  </a:moveTo>
                  <a:lnTo>
                    <a:pt x="0" y="608"/>
                  </a:lnTo>
                  <a:lnTo>
                    <a:pt x="608" y="608"/>
                  </a:lnTo>
                  <a:lnTo>
                    <a:pt x="6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9"/>
            <p:cNvSpPr/>
            <p:nvPr/>
          </p:nvSpPr>
          <p:spPr>
            <a:xfrm>
              <a:off x="916525" y="3602800"/>
              <a:ext cx="15225" cy="15200"/>
            </a:xfrm>
            <a:custGeom>
              <a:avLst/>
              <a:gdLst/>
              <a:ahLst/>
              <a:cxnLst/>
              <a:rect l="l" t="t" r="r" b="b"/>
              <a:pathLst>
                <a:path w="609" h="608" extrusionOk="0">
                  <a:moveTo>
                    <a:pt x="1" y="1"/>
                  </a:moveTo>
                  <a:lnTo>
                    <a:pt x="1" y="608"/>
                  </a:lnTo>
                  <a:lnTo>
                    <a:pt x="608" y="608"/>
                  </a:lnTo>
                  <a:lnTo>
                    <a:pt x="6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 name="Google Shape;1623;p49"/>
          <p:cNvGrpSpPr/>
          <p:nvPr/>
        </p:nvGrpSpPr>
        <p:grpSpPr>
          <a:xfrm>
            <a:off x="4227329" y="3098488"/>
            <a:ext cx="689337" cy="477247"/>
            <a:chOff x="1886675" y="4057850"/>
            <a:chExt cx="493300" cy="341525"/>
          </a:xfrm>
        </p:grpSpPr>
        <p:sp>
          <p:nvSpPr>
            <p:cNvPr id="1624" name="Google Shape;1624;p49"/>
            <p:cNvSpPr/>
            <p:nvPr/>
          </p:nvSpPr>
          <p:spPr>
            <a:xfrm>
              <a:off x="1914500" y="4371450"/>
              <a:ext cx="60175" cy="27925"/>
            </a:xfrm>
            <a:custGeom>
              <a:avLst/>
              <a:gdLst/>
              <a:ahLst/>
              <a:cxnLst/>
              <a:rect l="l" t="t" r="r" b="b"/>
              <a:pathLst>
                <a:path w="2407" h="1117" extrusionOk="0">
                  <a:moveTo>
                    <a:pt x="358" y="0"/>
                  </a:moveTo>
                  <a:cubicBezTo>
                    <a:pt x="161" y="0"/>
                    <a:pt x="1" y="159"/>
                    <a:pt x="1" y="357"/>
                  </a:cubicBezTo>
                  <a:lnTo>
                    <a:pt x="1" y="759"/>
                  </a:lnTo>
                  <a:cubicBezTo>
                    <a:pt x="1" y="956"/>
                    <a:pt x="161" y="1116"/>
                    <a:pt x="358" y="1116"/>
                  </a:cubicBezTo>
                  <a:lnTo>
                    <a:pt x="2049" y="1116"/>
                  </a:lnTo>
                  <a:cubicBezTo>
                    <a:pt x="2246" y="1116"/>
                    <a:pt x="2406" y="956"/>
                    <a:pt x="2406" y="759"/>
                  </a:cubicBezTo>
                  <a:lnTo>
                    <a:pt x="2406" y="357"/>
                  </a:lnTo>
                  <a:cubicBezTo>
                    <a:pt x="2406" y="159"/>
                    <a:pt x="2246" y="0"/>
                    <a:pt x="20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9"/>
            <p:cNvSpPr/>
            <p:nvPr/>
          </p:nvSpPr>
          <p:spPr>
            <a:xfrm>
              <a:off x="1930050" y="4242650"/>
              <a:ext cx="406525" cy="128825"/>
            </a:xfrm>
            <a:custGeom>
              <a:avLst/>
              <a:gdLst/>
              <a:ahLst/>
              <a:cxnLst/>
              <a:rect l="l" t="t" r="r" b="b"/>
              <a:pathLst>
                <a:path w="16261" h="5153" extrusionOk="0">
                  <a:moveTo>
                    <a:pt x="1" y="1"/>
                  </a:moveTo>
                  <a:lnTo>
                    <a:pt x="1" y="5152"/>
                  </a:lnTo>
                  <a:lnTo>
                    <a:pt x="1162" y="5152"/>
                  </a:lnTo>
                  <a:lnTo>
                    <a:pt x="1162" y="3704"/>
                  </a:lnTo>
                  <a:lnTo>
                    <a:pt x="15100" y="3704"/>
                  </a:lnTo>
                  <a:lnTo>
                    <a:pt x="15100" y="5152"/>
                  </a:lnTo>
                  <a:lnTo>
                    <a:pt x="16260" y="5152"/>
                  </a:lnTo>
                  <a:lnTo>
                    <a:pt x="16260" y="1"/>
                  </a:lnTo>
                  <a:lnTo>
                    <a:pt x="15100" y="1"/>
                  </a:lnTo>
                  <a:lnTo>
                    <a:pt x="15100" y="3071"/>
                  </a:lnTo>
                  <a:lnTo>
                    <a:pt x="1162" y="3071"/>
                  </a:lnTo>
                  <a:lnTo>
                    <a:pt x="11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9"/>
            <p:cNvSpPr/>
            <p:nvPr/>
          </p:nvSpPr>
          <p:spPr>
            <a:xfrm>
              <a:off x="2291950" y="4371450"/>
              <a:ext cx="60200" cy="27925"/>
            </a:xfrm>
            <a:custGeom>
              <a:avLst/>
              <a:gdLst/>
              <a:ahLst/>
              <a:cxnLst/>
              <a:rect l="l" t="t" r="r" b="b"/>
              <a:pathLst>
                <a:path w="2408" h="1117" extrusionOk="0">
                  <a:moveTo>
                    <a:pt x="358" y="0"/>
                  </a:moveTo>
                  <a:cubicBezTo>
                    <a:pt x="161" y="0"/>
                    <a:pt x="2" y="159"/>
                    <a:pt x="1" y="357"/>
                  </a:cubicBezTo>
                  <a:lnTo>
                    <a:pt x="1" y="759"/>
                  </a:lnTo>
                  <a:cubicBezTo>
                    <a:pt x="2" y="956"/>
                    <a:pt x="161" y="1116"/>
                    <a:pt x="358" y="1116"/>
                  </a:cubicBezTo>
                  <a:lnTo>
                    <a:pt x="2049" y="1116"/>
                  </a:lnTo>
                  <a:cubicBezTo>
                    <a:pt x="2248" y="1116"/>
                    <a:pt x="2406" y="956"/>
                    <a:pt x="2408" y="759"/>
                  </a:cubicBezTo>
                  <a:lnTo>
                    <a:pt x="2408" y="357"/>
                  </a:lnTo>
                  <a:cubicBezTo>
                    <a:pt x="2406" y="159"/>
                    <a:pt x="2248" y="0"/>
                    <a:pt x="20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9"/>
            <p:cNvSpPr/>
            <p:nvPr/>
          </p:nvSpPr>
          <p:spPr>
            <a:xfrm>
              <a:off x="1930050" y="4084100"/>
              <a:ext cx="29075" cy="149425"/>
            </a:xfrm>
            <a:custGeom>
              <a:avLst/>
              <a:gdLst/>
              <a:ahLst/>
              <a:cxnLst/>
              <a:rect l="l" t="t" r="r" b="b"/>
              <a:pathLst>
                <a:path w="1163" h="5977" extrusionOk="0">
                  <a:moveTo>
                    <a:pt x="1" y="1"/>
                  </a:moveTo>
                  <a:lnTo>
                    <a:pt x="1" y="5977"/>
                  </a:lnTo>
                  <a:lnTo>
                    <a:pt x="1162" y="5977"/>
                  </a:lnTo>
                  <a:lnTo>
                    <a:pt x="11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9"/>
            <p:cNvSpPr/>
            <p:nvPr/>
          </p:nvSpPr>
          <p:spPr>
            <a:xfrm>
              <a:off x="2307550" y="4084100"/>
              <a:ext cx="29025" cy="149425"/>
            </a:xfrm>
            <a:custGeom>
              <a:avLst/>
              <a:gdLst/>
              <a:ahLst/>
              <a:cxnLst/>
              <a:rect l="l" t="t" r="r" b="b"/>
              <a:pathLst>
                <a:path w="1161" h="5977" extrusionOk="0">
                  <a:moveTo>
                    <a:pt x="0" y="1"/>
                  </a:moveTo>
                  <a:lnTo>
                    <a:pt x="0" y="5977"/>
                  </a:lnTo>
                  <a:lnTo>
                    <a:pt x="1160" y="5977"/>
                  </a:lnTo>
                  <a:lnTo>
                    <a:pt x="11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9"/>
            <p:cNvSpPr/>
            <p:nvPr/>
          </p:nvSpPr>
          <p:spPr>
            <a:xfrm>
              <a:off x="1886675" y="4233500"/>
              <a:ext cx="493300" cy="52525"/>
            </a:xfrm>
            <a:custGeom>
              <a:avLst/>
              <a:gdLst/>
              <a:ahLst/>
              <a:cxnLst/>
              <a:rect l="l" t="t" r="r" b="b"/>
              <a:pathLst>
                <a:path w="19732" h="2101" extrusionOk="0">
                  <a:moveTo>
                    <a:pt x="537" y="1"/>
                  </a:moveTo>
                  <a:cubicBezTo>
                    <a:pt x="242" y="2"/>
                    <a:pt x="2" y="242"/>
                    <a:pt x="1" y="537"/>
                  </a:cubicBezTo>
                  <a:lnTo>
                    <a:pt x="1" y="1564"/>
                  </a:lnTo>
                  <a:cubicBezTo>
                    <a:pt x="2" y="1859"/>
                    <a:pt x="242" y="2099"/>
                    <a:pt x="537" y="2101"/>
                  </a:cubicBezTo>
                  <a:lnTo>
                    <a:pt x="19195" y="2101"/>
                  </a:lnTo>
                  <a:cubicBezTo>
                    <a:pt x="19491" y="2099"/>
                    <a:pt x="19731" y="1859"/>
                    <a:pt x="19732" y="1564"/>
                  </a:cubicBezTo>
                  <a:lnTo>
                    <a:pt x="19732" y="537"/>
                  </a:lnTo>
                  <a:cubicBezTo>
                    <a:pt x="19731" y="242"/>
                    <a:pt x="19491" y="2"/>
                    <a:pt x="191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9"/>
            <p:cNvSpPr/>
            <p:nvPr/>
          </p:nvSpPr>
          <p:spPr>
            <a:xfrm>
              <a:off x="1912775" y="4137150"/>
              <a:ext cx="441100" cy="52475"/>
            </a:xfrm>
            <a:custGeom>
              <a:avLst/>
              <a:gdLst/>
              <a:ahLst/>
              <a:cxnLst/>
              <a:rect l="l" t="t" r="r" b="b"/>
              <a:pathLst>
                <a:path w="17644" h="2099" extrusionOk="0">
                  <a:moveTo>
                    <a:pt x="536" y="1"/>
                  </a:moveTo>
                  <a:cubicBezTo>
                    <a:pt x="240" y="1"/>
                    <a:pt x="1" y="240"/>
                    <a:pt x="1" y="536"/>
                  </a:cubicBezTo>
                  <a:lnTo>
                    <a:pt x="1" y="1562"/>
                  </a:lnTo>
                  <a:cubicBezTo>
                    <a:pt x="1" y="1859"/>
                    <a:pt x="240" y="2097"/>
                    <a:pt x="536" y="2099"/>
                  </a:cubicBezTo>
                  <a:lnTo>
                    <a:pt x="17109" y="2099"/>
                  </a:lnTo>
                  <a:cubicBezTo>
                    <a:pt x="17404" y="2097"/>
                    <a:pt x="17644" y="1859"/>
                    <a:pt x="17644" y="1562"/>
                  </a:cubicBezTo>
                  <a:lnTo>
                    <a:pt x="17644" y="536"/>
                  </a:lnTo>
                  <a:cubicBezTo>
                    <a:pt x="17644" y="240"/>
                    <a:pt x="17404" y="1"/>
                    <a:pt x="171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9"/>
            <p:cNvSpPr/>
            <p:nvPr/>
          </p:nvSpPr>
          <p:spPr>
            <a:xfrm>
              <a:off x="2314450" y="4155800"/>
              <a:ext cx="15200" cy="15200"/>
            </a:xfrm>
            <a:custGeom>
              <a:avLst/>
              <a:gdLst/>
              <a:ahLst/>
              <a:cxnLst/>
              <a:rect l="l" t="t" r="r" b="b"/>
              <a:pathLst>
                <a:path w="608" h="608" extrusionOk="0">
                  <a:moveTo>
                    <a:pt x="303" y="0"/>
                  </a:moveTo>
                  <a:cubicBezTo>
                    <a:pt x="137" y="0"/>
                    <a:pt x="1" y="135"/>
                    <a:pt x="1" y="303"/>
                  </a:cubicBezTo>
                  <a:cubicBezTo>
                    <a:pt x="1" y="471"/>
                    <a:pt x="137" y="607"/>
                    <a:pt x="303" y="607"/>
                  </a:cubicBezTo>
                  <a:cubicBezTo>
                    <a:pt x="471" y="607"/>
                    <a:pt x="608" y="471"/>
                    <a:pt x="608" y="303"/>
                  </a:cubicBezTo>
                  <a:cubicBezTo>
                    <a:pt x="608" y="135"/>
                    <a:pt x="471" y="0"/>
                    <a:pt x="3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9"/>
            <p:cNvSpPr/>
            <p:nvPr/>
          </p:nvSpPr>
          <p:spPr>
            <a:xfrm>
              <a:off x="1937000" y="4155800"/>
              <a:ext cx="15175" cy="15200"/>
            </a:xfrm>
            <a:custGeom>
              <a:avLst/>
              <a:gdLst/>
              <a:ahLst/>
              <a:cxnLst/>
              <a:rect l="l" t="t" r="r" b="b"/>
              <a:pathLst>
                <a:path w="607" h="608" extrusionOk="0">
                  <a:moveTo>
                    <a:pt x="304" y="0"/>
                  </a:moveTo>
                  <a:cubicBezTo>
                    <a:pt x="136" y="0"/>
                    <a:pt x="1" y="135"/>
                    <a:pt x="1" y="303"/>
                  </a:cubicBezTo>
                  <a:cubicBezTo>
                    <a:pt x="1" y="471"/>
                    <a:pt x="136" y="607"/>
                    <a:pt x="304" y="607"/>
                  </a:cubicBezTo>
                  <a:cubicBezTo>
                    <a:pt x="471" y="607"/>
                    <a:pt x="607" y="471"/>
                    <a:pt x="607" y="303"/>
                  </a:cubicBezTo>
                  <a:cubicBezTo>
                    <a:pt x="607" y="135"/>
                    <a:pt x="471" y="0"/>
                    <a:pt x="3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9"/>
            <p:cNvSpPr/>
            <p:nvPr/>
          </p:nvSpPr>
          <p:spPr>
            <a:xfrm>
              <a:off x="1912775" y="4057850"/>
              <a:ext cx="441100" cy="52500"/>
            </a:xfrm>
            <a:custGeom>
              <a:avLst/>
              <a:gdLst/>
              <a:ahLst/>
              <a:cxnLst/>
              <a:rect l="l" t="t" r="r" b="b"/>
              <a:pathLst>
                <a:path w="17644" h="2100" extrusionOk="0">
                  <a:moveTo>
                    <a:pt x="536" y="1"/>
                  </a:moveTo>
                  <a:cubicBezTo>
                    <a:pt x="240" y="2"/>
                    <a:pt x="1" y="240"/>
                    <a:pt x="1" y="537"/>
                  </a:cubicBezTo>
                  <a:lnTo>
                    <a:pt x="1" y="1564"/>
                  </a:lnTo>
                  <a:cubicBezTo>
                    <a:pt x="1" y="1859"/>
                    <a:pt x="240" y="2099"/>
                    <a:pt x="536" y="2099"/>
                  </a:cubicBezTo>
                  <a:lnTo>
                    <a:pt x="17109" y="2099"/>
                  </a:lnTo>
                  <a:cubicBezTo>
                    <a:pt x="17404" y="2099"/>
                    <a:pt x="17644" y="1859"/>
                    <a:pt x="17644" y="1564"/>
                  </a:cubicBezTo>
                  <a:lnTo>
                    <a:pt x="17644" y="537"/>
                  </a:lnTo>
                  <a:cubicBezTo>
                    <a:pt x="17644" y="240"/>
                    <a:pt x="17404" y="2"/>
                    <a:pt x="171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9"/>
            <p:cNvSpPr/>
            <p:nvPr/>
          </p:nvSpPr>
          <p:spPr>
            <a:xfrm>
              <a:off x="2314450" y="4076500"/>
              <a:ext cx="15200" cy="15200"/>
            </a:xfrm>
            <a:custGeom>
              <a:avLst/>
              <a:gdLst/>
              <a:ahLst/>
              <a:cxnLst/>
              <a:rect l="l" t="t" r="r" b="b"/>
              <a:pathLst>
                <a:path w="608" h="608" extrusionOk="0">
                  <a:moveTo>
                    <a:pt x="303" y="0"/>
                  </a:moveTo>
                  <a:cubicBezTo>
                    <a:pt x="137" y="0"/>
                    <a:pt x="1" y="137"/>
                    <a:pt x="1" y="305"/>
                  </a:cubicBezTo>
                  <a:cubicBezTo>
                    <a:pt x="1" y="472"/>
                    <a:pt x="137" y="607"/>
                    <a:pt x="303" y="607"/>
                  </a:cubicBezTo>
                  <a:cubicBezTo>
                    <a:pt x="471" y="607"/>
                    <a:pt x="608" y="472"/>
                    <a:pt x="608" y="305"/>
                  </a:cubicBezTo>
                  <a:cubicBezTo>
                    <a:pt x="608" y="137"/>
                    <a:pt x="471" y="0"/>
                    <a:pt x="3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9"/>
            <p:cNvSpPr/>
            <p:nvPr/>
          </p:nvSpPr>
          <p:spPr>
            <a:xfrm>
              <a:off x="1937000" y="4076500"/>
              <a:ext cx="15175" cy="15200"/>
            </a:xfrm>
            <a:custGeom>
              <a:avLst/>
              <a:gdLst/>
              <a:ahLst/>
              <a:cxnLst/>
              <a:rect l="l" t="t" r="r" b="b"/>
              <a:pathLst>
                <a:path w="607" h="608" extrusionOk="0">
                  <a:moveTo>
                    <a:pt x="304" y="0"/>
                  </a:moveTo>
                  <a:cubicBezTo>
                    <a:pt x="136" y="0"/>
                    <a:pt x="1" y="137"/>
                    <a:pt x="1" y="305"/>
                  </a:cubicBezTo>
                  <a:cubicBezTo>
                    <a:pt x="1" y="472"/>
                    <a:pt x="136" y="607"/>
                    <a:pt x="304" y="607"/>
                  </a:cubicBezTo>
                  <a:cubicBezTo>
                    <a:pt x="471" y="607"/>
                    <a:pt x="607" y="472"/>
                    <a:pt x="607" y="305"/>
                  </a:cubicBezTo>
                  <a:cubicBezTo>
                    <a:pt x="607" y="137"/>
                    <a:pt x="471" y="0"/>
                    <a:pt x="3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49"/>
          <p:cNvGrpSpPr/>
          <p:nvPr/>
        </p:nvGrpSpPr>
        <p:grpSpPr>
          <a:xfrm>
            <a:off x="4227341" y="1382883"/>
            <a:ext cx="689302" cy="490837"/>
            <a:chOff x="6819100" y="3920550"/>
            <a:chExt cx="493275" cy="351250"/>
          </a:xfrm>
        </p:grpSpPr>
        <p:sp>
          <p:nvSpPr>
            <p:cNvPr id="1637" name="Google Shape;1637;p49"/>
            <p:cNvSpPr/>
            <p:nvPr/>
          </p:nvSpPr>
          <p:spPr>
            <a:xfrm>
              <a:off x="7201750" y="3962600"/>
              <a:ext cx="103700" cy="119175"/>
            </a:xfrm>
            <a:custGeom>
              <a:avLst/>
              <a:gdLst/>
              <a:ahLst/>
              <a:cxnLst/>
              <a:rect l="l" t="t" r="r" b="b"/>
              <a:pathLst>
                <a:path w="4148" h="4767" extrusionOk="0">
                  <a:moveTo>
                    <a:pt x="1" y="1"/>
                  </a:moveTo>
                  <a:lnTo>
                    <a:pt x="1" y="4766"/>
                  </a:lnTo>
                  <a:lnTo>
                    <a:pt x="4148" y="4766"/>
                  </a:lnTo>
                  <a:lnTo>
                    <a:pt x="41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9"/>
            <p:cNvSpPr/>
            <p:nvPr/>
          </p:nvSpPr>
          <p:spPr>
            <a:xfrm>
              <a:off x="7236500" y="3976450"/>
              <a:ext cx="44575" cy="44600"/>
            </a:xfrm>
            <a:custGeom>
              <a:avLst/>
              <a:gdLst/>
              <a:ahLst/>
              <a:cxnLst/>
              <a:rect l="l" t="t" r="r" b="b"/>
              <a:pathLst>
                <a:path w="1783" h="1784" extrusionOk="0">
                  <a:moveTo>
                    <a:pt x="892" y="1"/>
                  </a:moveTo>
                  <a:cubicBezTo>
                    <a:pt x="399" y="1"/>
                    <a:pt x="1" y="401"/>
                    <a:pt x="1" y="892"/>
                  </a:cubicBezTo>
                  <a:cubicBezTo>
                    <a:pt x="1" y="1385"/>
                    <a:pt x="399" y="1783"/>
                    <a:pt x="892" y="1783"/>
                  </a:cubicBezTo>
                  <a:cubicBezTo>
                    <a:pt x="1384" y="1783"/>
                    <a:pt x="1783" y="1385"/>
                    <a:pt x="1783" y="892"/>
                  </a:cubicBezTo>
                  <a:cubicBezTo>
                    <a:pt x="1783" y="401"/>
                    <a:pt x="1384" y="1"/>
                    <a:pt x="8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9"/>
            <p:cNvSpPr/>
            <p:nvPr/>
          </p:nvSpPr>
          <p:spPr>
            <a:xfrm>
              <a:off x="6850825" y="3949650"/>
              <a:ext cx="350950" cy="132125"/>
            </a:xfrm>
            <a:custGeom>
              <a:avLst/>
              <a:gdLst/>
              <a:ahLst/>
              <a:cxnLst/>
              <a:rect l="l" t="t" r="r" b="b"/>
              <a:pathLst>
                <a:path w="14038" h="5285" extrusionOk="0">
                  <a:moveTo>
                    <a:pt x="0" y="1"/>
                  </a:moveTo>
                  <a:lnTo>
                    <a:pt x="0" y="5284"/>
                  </a:lnTo>
                  <a:lnTo>
                    <a:pt x="14038" y="5284"/>
                  </a:lnTo>
                  <a:lnTo>
                    <a:pt x="140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9"/>
            <p:cNvSpPr/>
            <p:nvPr/>
          </p:nvSpPr>
          <p:spPr>
            <a:xfrm>
              <a:off x="6838875" y="3951800"/>
              <a:ext cx="23875" cy="298125"/>
            </a:xfrm>
            <a:custGeom>
              <a:avLst/>
              <a:gdLst/>
              <a:ahLst/>
              <a:cxnLst/>
              <a:rect l="l" t="t" r="r" b="b"/>
              <a:pathLst>
                <a:path w="955" h="11925" extrusionOk="0">
                  <a:moveTo>
                    <a:pt x="0" y="0"/>
                  </a:moveTo>
                  <a:lnTo>
                    <a:pt x="0" y="11925"/>
                  </a:lnTo>
                  <a:lnTo>
                    <a:pt x="955" y="11925"/>
                  </a:lnTo>
                  <a:lnTo>
                    <a:pt x="9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9"/>
            <p:cNvSpPr/>
            <p:nvPr/>
          </p:nvSpPr>
          <p:spPr>
            <a:xfrm>
              <a:off x="7013575" y="3951800"/>
              <a:ext cx="23875" cy="129975"/>
            </a:xfrm>
            <a:custGeom>
              <a:avLst/>
              <a:gdLst/>
              <a:ahLst/>
              <a:cxnLst/>
              <a:rect l="l" t="t" r="r" b="b"/>
              <a:pathLst>
                <a:path w="955" h="5199" extrusionOk="0">
                  <a:moveTo>
                    <a:pt x="0" y="0"/>
                  </a:moveTo>
                  <a:lnTo>
                    <a:pt x="0" y="5198"/>
                  </a:lnTo>
                  <a:lnTo>
                    <a:pt x="955" y="5198"/>
                  </a:lnTo>
                  <a:lnTo>
                    <a:pt x="9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9"/>
            <p:cNvSpPr/>
            <p:nvPr/>
          </p:nvSpPr>
          <p:spPr>
            <a:xfrm>
              <a:off x="7188275" y="3951800"/>
              <a:ext cx="23850" cy="298125"/>
            </a:xfrm>
            <a:custGeom>
              <a:avLst/>
              <a:gdLst/>
              <a:ahLst/>
              <a:cxnLst/>
              <a:rect l="l" t="t" r="r" b="b"/>
              <a:pathLst>
                <a:path w="954" h="11925" extrusionOk="0">
                  <a:moveTo>
                    <a:pt x="0" y="0"/>
                  </a:moveTo>
                  <a:lnTo>
                    <a:pt x="0" y="11925"/>
                  </a:lnTo>
                  <a:lnTo>
                    <a:pt x="953" y="11925"/>
                  </a:lnTo>
                  <a:lnTo>
                    <a:pt x="9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9"/>
            <p:cNvSpPr/>
            <p:nvPr/>
          </p:nvSpPr>
          <p:spPr>
            <a:xfrm>
              <a:off x="6910450" y="4195225"/>
              <a:ext cx="20650" cy="54675"/>
            </a:xfrm>
            <a:custGeom>
              <a:avLst/>
              <a:gdLst/>
              <a:ahLst/>
              <a:cxnLst/>
              <a:rect l="l" t="t" r="r" b="b"/>
              <a:pathLst>
                <a:path w="826" h="2187" extrusionOk="0">
                  <a:moveTo>
                    <a:pt x="1" y="1"/>
                  </a:moveTo>
                  <a:lnTo>
                    <a:pt x="1" y="2186"/>
                  </a:lnTo>
                  <a:lnTo>
                    <a:pt x="825" y="2186"/>
                  </a:lnTo>
                  <a:lnTo>
                    <a:pt x="8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9"/>
            <p:cNvSpPr/>
            <p:nvPr/>
          </p:nvSpPr>
          <p:spPr>
            <a:xfrm>
              <a:off x="6910450" y="4238275"/>
              <a:ext cx="20650" cy="11625"/>
            </a:xfrm>
            <a:custGeom>
              <a:avLst/>
              <a:gdLst/>
              <a:ahLst/>
              <a:cxnLst/>
              <a:rect l="l" t="t" r="r" b="b"/>
              <a:pathLst>
                <a:path w="826" h="465" extrusionOk="0">
                  <a:moveTo>
                    <a:pt x="1" y="1"/>
                  </a:moveTo>
                  <a:lnTo>
                    <a:pt x="1" y="464"/>
                  </a:lnTo>
                  <a:lnTo>
                    <a:pt x="825" y="464"/>
                  </a:lnTo>
                  <a:lnTo>
                    <a:pt x="8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9"/>
            <p:cNvSpPr/>
            <p:nvPr/>
          </p:nvSpPr>
          <p:spPr>
            <a:xfrm>
              <a:off x="7119925" y="4195225"/>
              <a:ext cx="20650" cy="54675"/>
            </a:xfrm>
            <a:custGeom>
              <a:avLst/>
              <a:gdLst/>
              <a:ahLst/>
              <a:cxnLst/>
              <a:rect l="l" t="t" r="r" b="b"/>
              <a:pathLst>
                <a:path w="826" h="2187" extrusionOk="0">
                  <a:moveTo>
                    <a:pt x="1" y="1"/>
                  </a:moveTo>
                  <a:lnTo>
                    <a:pt x="1" y="2186"/>
                  </a:lnTo>
                  <a:lnTo>
                    <a:pt x="826" y="2186"/>
                  </a:lnTo>
                  <a:lnTo>
                    <a:pt x="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9"/>
            <p:cNvSpPr/>
            <p:nvPr/>
          </p:nvSpPr>
          <p:spPr>
            <a:xfrm>
              <a:off x="7119925" y="4238275"/>
              <a:ext cx="20650" cy="11625"/>
            </a:xfrm>
            <a:custGeom>
              <a:avLst/>
              <a:gdLst/>
              <a:ahLst/>
              <a:cxnLst/>
              <a:rect l="l" t="t" r="r" b="b"/>
              <a:pathLst>
                <a:path w="826" h="465" extrusionOk="0">
                  <a:moveTo>
                    <a:pt x="1" y="1"/>
                  </a:moveTo>
                  <a:lnTo>
                    <a:pt x="1" y="464"/>
                  </a:lnTo>
                  <a:lnTo>
                    <a:pt x="826" y="464"/>
                  </a:lnTo>
                  <a:lnTo>
                    <a:pt x="8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9"/>
            <p:cNvSpPr/>
            <p:nvPr/>
          </p:nvSpPr>
          <p:spPr>
            <a:xfrm>
              <a:off x="6896050" y="4110975"/>
              <a:ext cx="258925" cy="69400"/>
            </a:xfrm>
            <a:custGeom>
              <a:avLst/>
              <a:gdLst/>
              <a:ahLst/>
              <a:cxnLst/>
              <a:rect l="l" t="t" r="r" b="b"/>
              <a:pathLst>
                <a:path w="10357" h="2776" extrusionOk="0">
                  <a:moveTo>
                    <a:pt x="718" y="1"/>
                  </a:moveTo>
                  <a:cubicBezTo>
                    <a:pt x="322" y="2"/>
                    <a:pt x="2" y="323"/>
                    <a:pt x="0" y="717"/>
                  </a:cubicBezTo>
                  <a:lnTo>
                    <a:pt x="0" y="2775"/>
                  </a:lnTo>
                  <a:lnTo>
                    <a:pt x="10357" y="2775"/>
                  </a:lnTo>
                  <a:lnTo>
                    <a:pt x="10357" y="717"/>
                  </a:lnTo>
                  <a:cubicBezTo>
                    <a:pt x="10355" y="323"/>
                    <a:pt x="10035" y="2"/>
                    <a:pt x="96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9"/>
            <p:cNvSpPr/>
            <p:nvPr/>
          </p:nvSpPr>
          <p:spPr>
            <a:xfrm>
              <a:off x="7019675" y="4126900"/>
              <a:ext cx="11675" cy="11675"/>
            </a:xfrm>
            <a:custGeom>
              <a:avLst/>
              <a:gdLst/>
              <a:ahLst/>
              <a:cxnLst/>
              <a:rect l="l" t="t" r="r" b="b"/>
              <a:pathLst>
                <a:path w="467" h="467" extrusionOk="0">
                  <a:moveTo>
                    <a:pt x="233" y="0"/>
                  </a:moveTo>
                  <a:cubicBezTo>
                    <a:pt x="105" y="0"/>
                    <a:pt x="0" y="105"/>
                    <a:pt x="0" y="234"/>
                  </a:cubicBezTo>
                  <a:cubicBezTo>
                    <a:pt x="0" y="362"/>
                    <a:pt x="105" y="466"/>
                    <a:pt x="233" y="466"/>
                  </a:cubicBezTo>
                  <a:cubicBezTo>
                    <a:pt x="362" y="466"/>
                    <a:pt x="467" y="362"/>
                    <a:pt x="467" y="234"/>
                  </a:cubicBezTo>
                  <a:cubicBezTo>
                    <a:pt x="467" y="105"/>
                    <a:pt x="362" y="0"/>
                    <a:pt x="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9"/>
            <p:cNvSpPr/>
            <p:nvPr/>
          </p:nvSpPr>
          <p:spPr>
            <a:xfrm>
              <a:off x="6977550" y="4126900"/>
              <a:ext cx="11675" cy="11675"/>
            </a:xfrm>
            <a:custGeom>
              <a:avLst/>
              <a:gdLst/>
              <a:ahLst/>
              <a:cxnLst/>
              <a:rect l="l" t="t" r="r" b="b"/>
              <a:pathLst>
                <a:path w="467" h="467" extrusionOk="0">
                  <a:moveTo>
                    <a:pt x="233" y="0"/>
                  </a:moveTo>
                  <a:cubicBezTo>
                    <a:pt x="105" y="0"/>
                    <a:pt x="0" y="105"/>
                    <a:pt x="0" y="234"/>
                  </a:cubicBezTo>
                  <a:cubicBezTo>
                    <a:pt x="0" y="362"/>
                    <a:pt x="105" y="466"/>
                    <a:pt x="233" y="466"/>
                  </a:cubicBezTo>
                  <a:cubicBezTo>
                    <a:pt x="362" y="466"/>
                    <a:pt x="466" y="362"/>
                    <a:pt x="466" y="234"/>
                  </a:cubicBezTo>
                  <a:cubicBezTo>
                    <a:pt x="466" y="105"/>
                    <a:pt x="362" y="0"/>
                    <a:pt x="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9"/>
            <p:cNvSpPr/>
            <p:nvPr/>
          </p:nvSpPr>
          <p:spPr>
            <a:xfrm>
              <a:off x="6935425" y="4126900"/>
              <a:ext cx="11675" cy="11675"/>
            </a:xfrm>
            <a:custGeom>
              <a:avLst/>
              <a:gdLst/>
              <a:ahLst/>
              <a:cxnLst/>
              <a:rect l="l" t="t" r="r" b="b"/>
              <a:pathLst>
                <a:path w="467" h="467" extrusionOk="0">
                  <a:moveTo>
                    <a:pt x="232" y="0"/>
                  </a:moveTo>
                  <a:cubicBezTo>
                    <a:pt x="104" y="0"/>
                    <a:pt x="0" y="105"/>
                    <a:pt x="0" y="234"/>
                  </a:cubicBezTo>
                  <a:cubicBezTo>
                    <a:pt x="0" y="362"/>
                    <a:pt x="104" y="466"/>
                    <a:pt x="232" y="466"/>
                  </a:cubicBezTo>
                  <a:cubicBezTo>
                    <a:pt x="362" y="466"/>
                    <a:pt x="466" y="362"/>
                    <a:pt x="466" y="234"/>
                  </a:cubicBezTo>
                  <a:cubicBezTo>
                    <a:pt x="466" y="105"/>
                    <a:pt x="362" y="0"/>
                    <a:pt x="2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9"/>
            <p:cNvSpPr/>
            <p:nvPr/>
          </p:nvSpPr>
          <p:spPr>
            <a:xfrm>
              <a:off x="7061800" y="4126900"/>
              <a:ext cx="11675" cy="11675"/>
            </a:xfrm>
            <a:custGeom>
              <a:avLst/>
              <a:gdLst/>
              <a:ahLst/>
              <a:cxnLst/>
              <a:rect l="l" t="t" r="r" b="b"/>
              <a:pathLst>
                <a:path w="467" h="467" extrusionOk="0">
                  <a:moveTo>
                    <a:pt x="233" y="0"/>
                  </a:moveTo>
                  <a:cubicBezTo>
                    <a:pt x="105" y="0"/>
                    <a:pt x="1" y="105"/>
                    <a:pt x="1" y="234"/>
                  </a:cubicBezTo>
                  <a:cubicBezTo>
                    <a:pt x="1" y="362"/>
                    <a:pt x="105" y="466"/>
                    <a:pt x="233" y="466"/>
                  </a:cubicBezTo>
                  <a:cubicBezTo>
                    <a:pt x="362" y="466"/>
                    <a:pt x="467" y="362"/>
                    <a:pt x="467" y="234"/>
                  </a:cubicBezTo>
                  <a:cubicBezTo>
                    <a:pt x="467" y="105"/>
                    <a:pt x="362" y="0"/>
                    <a:pt x="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9"/>
            <p:cNvSpPr/>
            <p:nvPr/>
          </p:nvSpPr>
          <p:spPr>
            <a:xfrm>
              <a:off x="7103925" y="4126900"/>
              <a:ext cx="11700" cy="11675"/>
            </a:xfrm>
            <a:custGeom>
              <a:avLst/>
              <a:gdLst/>
              <a:ahLst/>
              <a:cxnLst/>
              <a:rect l="l" t="t" r="r" b="b"/>
              <a:pathLst>
                <a:path w="468" h="467" extrusionOk="0">
                  <a:moveTo>
                    <a:pt x="233" y="0"/>
                  </a:moveTo>
                  <a:cubicBezTo>
                    <a:pt x="105" y="0"/>
                    <a:pt x="1" y="105"/>
                    <a:pt x="1" y="234"/>
                  </a:cubicBezTo>
                  <a:cubicBezTo>
                    <a:pt x="1" y="362"/>
                    <a:pt x="105" y="466"/>
                    <a:pt x="233" y="466"/>
                  </a:cubicBezTo>
                  <a:cubicBezTo>
                    <a:pt x="363" y="466"/>
                    <a:pt x="467" y="362"/>
                    <a:pt x="467" y="234"/>
                  </a:cubicBezTo>
                  <a:cubicBezTo>
                    <a:pt x="467" y="105"/>
                    <a:pt x="363" y="0"/>
                    <a:pt x="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9"/>
            <p:cNvSpPr/>
            <p:nvPr/>
          </p:nvSpPr>
          <p:spPr>
            <a:xfrm>
              <a:off x="6896050" y="4151550"/>
              <a:ext cx="258925" cy="28825"/>
            </a:xfrm>
            <a:custGeom>
              <a:avLst/>
              <a:gdLst/>
              <a:ahLst/>
              <a:cxnLst/>
              <a:rect l="l" t="t" r="r" b="b"/>
              <a:pathLst>
                <a:path w="10357" h="1153" extrusionOk="0">
                  <a:moveTo>
                    <a:pt x="0" y="1"/>
                  </a:moveTo>
                  <a:lnTo>
                    <a:pt x="0" y="1152"/>
                  </a:lnTo>
                  <a:lnTo>
                    <a:pt x="10357" y="1152"/>
                  </a:lnTo>
                  <a:lnTo>
                    <a:pt x="103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9"/>
            <p:cNvSpPr/>
            <p:nvPr/>
          </p:nvSpPr>
          <p:spPr>
            <a:xfrm>
              <a:off x="6877650" y="4161975"/>
              <a:ext cx="295725" cy="36775"/>
            </a:xfrm>
            <a:custGeom>
              <a:avLst/>
              <a:gdLst/>
              <a:ahLst/>
              <a:cxnLst/>
              <a:rect l="l" t="t" r="r" b="b"/>
              <a:pathLst>
                <a:path w="11829" h="1471" extrusionOk="0">
                  <a:moveTo>
                    <a:pt x="736" y="0"/>
                  </a:moveTo>
                  <a:cubicBezTo>
                    <a:pt x="330" y="0"/>
                    <a:pt x="1" y="328"/>
                    <a:pt x="1" y="735"/>
                  </a:cubicBezTo>
                  <a:cubicBezTo>
                    <a:pt x="1" y="1141"/>
                    <a:pt x="330" y="1471"/>
                    <a:pt x="736" y="1471"/>
                  </a:cubicBezTo>
                  <a:lnTo>
                    <a:pt x="11093" y="1471"/>
                  </a:lnTo>
                  <a:cubicBezTo>
                    <a:pt x="11499" y="1471"/>
                    <a:pt x="11828" y="1141"/>
                    <a:pt x="11828" y="735"/>
                  </a:cubicBezTo>
                  <a:cubicBezTo>
                    <a:pt x="11828" y="328"/>
                    <a:pt x="11499" y="0"/>
                    <a:pt x="110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9"/>
            <p:cNvSpPr/>
            <p:nvPr/>
          </p:nvSpPr>
          <p:spPr>
            <a:xfrm>
              <a:off x="6826000" y="3920550"/>
              <a:ext cx="399025" cy="34400"/>
            </a:xfrm>
            <a:custGeom>
              <a:avLst/>
              <a:gdLst/>
              <a:ahLst/>
              <a:cxnLst/>
              <a:rect l="l" t="t" r="r" b="b"/>
              <a:pathLst>
                <a:path w="15961" h="1376" extrusionOk="0">
                  <a:moveTo>
                    <a:pt x="442" y="0"/>
                  </a:moveTo>
                  <a:cubicBezTo>
                    <a:pt x="199" y="2"/>
                    <a:pt x="2" y="199"/>
                    <a:pt x="1" y="441"/>
                  </a:cubicBezTo>
                  <a:lnTo>
                    <a:pt x="1" y="934"/>
                  </a:lnTo>
                  <a:cubicBezTo>
                    <a:pt x="1" y="1178"/>
                    <a:pt x="198" y="1375"/>
                    <a:pt x="442" y="1375"/>
                  </a:cubicBezTo>
                  <a:lnTo>
                    <a:pt x="15519" y="1375"/>
                  </a:lnTo>
                  <a:cubicBezTo>
                    <a:pt x="15763" y="1375"/>
                    <a:pt x="15960" y="1178"/>
                    <a:pt x="15960" y="934"/>
                  </a:cubicBezTo>
                  <a:lnTo>
                    <a:pt x="15960" y="441"/>
                  </a:lnTo>
                  <a:lnTo>
                    <a:pt x="15959" y="441"/>
                  </a:lnTo>
                  <a:cubicBezTo>
                    <a:pt x="15959" y="197"/>
                    <a:pt x="15762" y="0"/>
                    <a:pt x="155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9"/>
            <p:cNvSpPr/>
            <p:nvPr/>
          </p:nvSpPr>
          <p:spPr>
            <a:xfrm>
              <a:off x="7227050" y="4035725"/>
              <a:ext cx="63850" cy="15950"/>
            </a:xfrm>
            <a:custGeom>
              <a:avLst/>
              <a:gdLst/>
              <a:ahLst/>
              <a:cxnLst/>
              <a:rect l="l" t="t" r="r" b="b"/>
              <a:pathLst>
                <a:path w="2554" h="638" extrusionOk="0">
                  <a:moveTo>
                    <a:pt x="2235" y="0"/>
                  </a:moveTo>
                  <a:cubicBezTo>
                    <a:pt x="2232" y="0"/>
                    <a:pt x="2230" y="0"/>
                    <a:pt x="2227" y="0"/>
                  </a:cubicBezTo>
                  <a:lnTo>
                    <a:pt x="311" y="0"/>
                  </a:lnTo>
                  <a:cubicBezTo>
                    <a:pt x="139" y="3"/>
                    <a:pt x="1" y="146"/>
                    <a:pt x="1" y="318"/>
                  </a:cubicBezTo>
                  <a:cubicBezTo>
                    <a:pt x="1" y="492"/>
                    <a:pt x="139" y="633"/>
                    <a:pt x="311" y="637"/>
                  </a:cubicBezTo>
                  <a:lnTo>
                    <a:pt x="2227" y="637"/>
                  </a:lnTo>
                  <a:cubicBezTo>
                    <a:pt x="2230" y="637"/>
                    <a:pt x="2232" y="637"/>
                    <a:pt x="2235" y="637"/>
                  </a:cubicBezTo>
                  <a:cubicBezTo>
                    <a:pt x="2411" y="637"/>
                    <a:pt x="2553" y="495"/>
                    <a:pt x="2553" y="318"/>
                  </a:cubicBezTo>
                  <a:cubicBezTo>
                    <a:pt x="2553" y="143"/>
                    <a:pt x="2411" y="0"/>
                    <a:pt x="22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9"/>
            <p:cNvSpPr/>
            <p:nvPr/>
          </p:nvSpPr>
          <p:spPr>
            <a:xfrm>
              <a:off x="6819100" y="4248025"/>
              <a:ext cx="493275" cy="23775"/>
            </a:xfrm>
            <a:custGeom>
              <a:avLst/>
              <a:gdLst/>
              <a:ahLst/>
              <a:cxnLst/>
              <a:rect l="l" t="t" r="r" b="b"/>
              <a:pathLst>
                <a:path w="19731" h="951" extrusionOk="0">
                  <a:moveTo>
                    <a:pt x="171" y="1"/>
                  </a:moveTo>
                  <a:cubicBezTo>
                    <a:pt x="77" y="2"/>
                    <a:pt x="0" y="77"/>
                    <a:pt x="0" y="171"/>
                  </a:cubicBezTo>
                  <a:lnTo>
                    <a:pt x="0" y="780"/>
                  </a:lnTo>
                  <a:cubicBezTo>
                    <a:pt x="0" y="874"/>
                    <a:pt x="77" y="949"/>
                    <a:pt x="171" y="951"/>
                  </a:cubicBezTo>
                  <a:lnTo>
                    <a:pt x="19561" y="951"/>
                  </a:lnTo>
                  <a:cubicBezTo>
                    <a:pt x="19655" y="949"/>
                    <a:pt x="19730" y="874"/>
                    <a:pt x="19730" y="780"/>
                  </a:cubicBezTo>
                  <a:lnTo>
                    <a:pt x="19730" y="171"/>
                  </a:lnTo>
                  <a:cubicBezTo>
                    <a:pt x="19730" y="77"/>
                    <a:pt x="19654" y="2"/>
                    <a:pt x="19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61"/>
        <p:cNvGrpSpPr/>
        <p:nvPr/>
      </p:nvGrpSpPr>
      <p:grpSpPr>
        <a:xfrm>
          <a:off x="0" y="0"/>
          <a:ext cx="0" cy="0"/>
          <a:chOff x="0" y="0"/>
          <a:chExt cx="0" cy="0"/>
        </a:xfrm>
      </p:grpSpPr>
      <p:sp>
        <p:nvSpPr>
          <p:cNvPr id="1662" name="Google Shape;1662;p50"/>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BREAK-EVEN ANALYSIS</a:t>
            </a:r>
            <a:endParaRPr/>
          </a:p>
        </p:txBody>
      </p:sp>
      <p:sp>
        <p:nvSpPr>
          <p:cNvPr id="1663" name="Google Shape;1663;p50"/>
          <p:cNvSpPr txBox="1">
            <a:spLocks noGrp="1"/>
          </p:cNvSpPr>
          <p:nvPr>
            <p:ph type="title"/>
          </p:nvPr>
        </p:nvSpPr>
        <p:spPr>
          <a:xfrm>
            <a:off x="717376" y="3048725"/>
            <a:ext cx="1414200" cy="89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Big Loss</a:t>
            </a:r>
            <a:endParaRPr sz="1800"/>
          </a:p>
        </p:txBody>
      </p:sp>
      <p:sp>
        <p:nvSpPr>
          <p:cNvPr id="1664" name="Google Shape;1664;p50"/>
          <p:cNvSpPr txBox="1">
            <a:spLocks noGrp="1"/>
          </p:cNvSpPr>
          <p:nvPr>
            <p:ph type="subTitle" idx="4294967295"/>
          </p:nvPr>
        </p:nvSpPr>
        <p:spPr>
          <a:xfrm>
            <a:off x="717363" y="3869125"/>
            <a:ext cx="1414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Mercury is the smallest one</a:t>
            </a:r>
            <a:endParaRPr sz="1400"/>
          </a:p>
        </p:txBody>
      </p:sp>
      <p:sp>
        <p:nvSpPr>
          <p:cNvPr id="1665" name="Google Shape;1665;p50"/>
          <p:cNvSpPr txBox="1">
            <a:spLocks noGrp="1"/>
          </p:cNvSpPr>
          <p:nvPr>
            <p:ph type="title"/>
          </p:nvPr>
        </p:nvSpPr>
        <p:spPr>
          <a:xfrm>
            <a:off x="2291141" y="3048725"/>
            <a:ext cx="1414200" cy="89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Loss</a:t>
            </a:r>
            <a:endParaRPr sz="1800"/>
          </a:p>
        </p:txBody>
      </p:sp>
      <p:sp>
        <p:nvSpPr>
          <p:cNvPr id="1666" name="Google Shape;1666;p50"/>
          <p:cNvSpPr txBox="1">
            <a:spLocks noGrp="1"/>
          </p:cNvSpPr>
          <p:nvPr>
            <p:ph type="subTitle" idx="4294967295"/>
          </p:nvPr>
        </p:nvSpPr>
        <p:spPr>
          <a:xfrm>
            <a:off x="2291127" y="3869125"/>
            <a:ext cx="1414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Saturn has several rings</a:t>
            </a:r>
            <a:endParaRPr sz="1400"/>
          </a:p>
        </p:txBody>
      </p:sp>
      <p:sp>
        <p:nvSpPr>
          <p:cNvPr id="1667" name="Google Shape;1667;p50"/>
          <p:cNvSpPr txBox="1">
            <a:spLocks noGrp="1"/>
          </p:cNvSpPr>
          <p:nvPr>
            <p:ph type="title"/>
          </p:nvPr>
        </p:nvSpPr>
        <p:spPr>
          <a:xfrm>
            <a:off x="3864905" y="1390443"/>
            <a:ext cx="1414200" cy="89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Break-even Point</a:t>
            </a:r>
            <a:endParaRPr sz="1800"/>
          </a:p>
        </p:txBody>
      </p:sp>
      <p:sp>
        <p:nvSpPr>
          <p:cNvPr id="1668" name="Google Shape;1668;p50"/>
          <p:cNvSpPr txBox="1">
            <a:spLocks noGrp="1"/>
          </p:cNvSpPr>
          <p:nvPr>
            <p:ph type="subTitle" idx="4294967295"/>
          </p:nvPr>
        </p:nvSpPr>
        <p:spPr>
          <a:xfrm>
            <a:off x="3864891" y="2210843"/>
            <a:ext cx="1414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Earth is where we live on</a:t>
            </a:r>
            <a:endParaRPr sz="1400"/>
          </a:p>
        </p:txBody>
      </p:sp>
      <p:sp>
        <p:nvSpPr>
          <p:cNvPr id="1669" name="Google Shape;1669;p50"/>
          <p:cNvSpPr txBox="1">
            <a:spLocks noGrp="1"/>
          </p:cNvSpPr>
          <p:nvPr>
            <p:ph type="title"/>
          </p:nvPr>
        </p:nvSpPr>
        <p:spPr>
          <a:xfrm>
            <a:off x="5438670" y="3048725"/>
            <a:ext cx="1414200" cy="89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Profit</a:t>
            </a:r>
            <a:endParaRPr sz="1800"/>
          </a:p>
        </p:txBody>
      </p:sp>
      <p:sp>
        <p:nvSpPr>
          <p:cNvPr id="1670" name="Google Shape;1670;p50"/>
          <p:cNvSpPr txBox="1">
            <a:spLocks noGrp="1"/>
          </p:cNvSpPr>
          <p:nvPr>
            <p:ph type="subTitle" idx="4294967295"/>
          </p:nvPr>
        </p:nvSpPr>
        <p:spPr>
          <a:xfrm>
            <a:off x="5438655" y="3869125"/>
            <a:ext cx="1414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Mars is actually cold</a:t>
            </a:r>
            <a:endParaRPr sz="1400"/>
          </a:p>
        </p:txBody>
      </p:sp>
      <p:sp>
        <p:nvSpPr>
          <p:cNvPr id="1671" name="Google Shape;1671;p50"/>
          <p:cNvSpPr txBox="1">
            <a:spLocks noGrp="1"/>
          </p:cNvSpPr>
          <p:nvPr>
            <p:ph type="title"/>
          </p:nvPr>
        </p:nvSpPr>
        <p:spPr>
          <a:xfrm>
            <a:off x="7012435" y="3048725"/>
            <a:ext cx="1414200" cy="89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High Profit</a:t>
            </a:r>
            <a:endParaRPr sz="1800"/>
          </a:p>
        </p:txBody>
      </p:sp>
      <p:sp>
        <p:nvSpPr>
          <p:cNvPr id="1672" name="Google Shape;1672;p50"/>
          <p:cNvSpPr txBox="1">
            <a:spLocks noGrp="1"/>
          </p:cNvSpPr>
          <p:nvPr>
            <p:ph type="subTitle" idx="4294967295"/>
          </p:nvPr>
        </p:nvSpPr>
        <p:spPr>
          <a:xfrm>
            <a:off x="7012419" y="3869125"/>
            <a:ext cx="1414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Jupiter is the biggest one</a:t>
            </a:r>
            <a:endParaRPr sz="1400"/>
          </a:p>
        </p:txBody>
      </p:sp>
      <p:cxnSp>
        <p:nvCxnSpPr>
          <p:cNvPr id="1673" name="Google Shape;1673;p50"/>
          <p:cNvCxnSpPr/>
          <p:nvPr/>
        </p:nvCxnSpPr>
        <p:spPr>
          <a:xfrm>
            <a:off x="776850" y="3176150"/>
            <a:ext cx="7590300" cy="0"/>
          </a:xfrm>
          <a:prstGeom prst="straightConnector1">
            <a:avLst/>
          </a:prstGeom>
          <a:noFill/>
          <a:ln w="28575" cap="flat" cmpd="sng">
            <a:solidFill>
              <a:schemeClr val="accent5"/>
            </a:solidFill>
            <a:prstDash val="solid"/>
            <a:round/>
            <a:headEnd type="none" w="med" len="med"/>
            <a:tailEnd type="none" w="med" len="med"/>
          </a:ln>
        </p:spPr>
      </p:cxnSp>
      <p:sp>
        <p:nvSpPr>
          <p:cNvPr id="1674" name="Google Shape;1674;p50"/>
          <p:cNvSpPr/>
          <p:nvPr/>
        </p:nvSpPr>
        <p:spPr>
          <a:xfrm>
            <a:off x="1274625" y="3026300"/>
            <a:ext cx="299700" cy="2997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0"/>
          <p:cNvSpPr/>
          <p:nvPr/>
        </p:nvSpPr>
        <p:spPr>
          <a:xfrm>
            <a:off x="2848375" y="3026300"/>
            <a:ext cx="299700" cy="2997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0"/>
          <p:cNvSpPr/>
          <p:nvPr/>
        </p:nvSpPr>
        <p:spPr>
          <a:xfrm>
            <a:off x="4285673" y="2889800"/>
            <a:ext cx="572700" cy="5727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0"/>
          <p:cNvSpPr/>
          <p:nvPr/>
        </p:nvSpPr>
        <p:spPr>
          <a:xfrm>
            <a:off x="5995963" y="3026300"/>
            <a:ext cx="299700" cy="2997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0"/>
          <p:cNvSpPr/>
          <p:nvPr/>
        </p:nvSpPr>
        <p:spPr>
          <a:xfrm>
            <a:off x="7569663" y="3026300"/>
            <a:ext cx="299700" cy="2997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82"/>
        <p:cNvGrpSpPr/>
        <p:nvPr/>
      </p:nvGrpSpPr>
      <p:grpSpPr>
        <a:xfrm>
          <a:off x="0" y="0"/>
          <a:ext cx="0" cy="0"/>
          <a:chOff x="0" y="0"/>
          <a:chExt cx="0" cy="0"/>
        </a:xfrm>
      </p:grpSpPr>
      <p:sp>
        <p:nvSpPr>
          <p:cNvPr id="1683" name="Google Shape;1683;p51"/>
          <p:cNvSpPr/>
          <p:nvPr/>
        </p:nvSpPr>
        <p:spPr>
          <a:xfrm>
            <a:off x="839238" y="1922063"/>
            <a:ext cx="7465500" cy="2397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1"/>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SERVICES</a:t>
            </a:r>
            <a:endParaRPr/>
          </a:p>
        </p:txBody>
      </p:sp>
      <p:graphicFrame>
        <p:nvGraphicFramePr>
          <p:cNvPr id="1685" name="Google Shape;1685;p51"/>
          <p:cNvGraphicFramePr/>
          <p:nvPr/>
        </p:nvGraphicFramePr>
        <p:xfrm>
          <a:off x="839263" y="2533850"/>
          <a:ext cx="3000000" cy="3000000"/>
        </p:xfrm>
        <a:graphic>
          <a:graphicData uri="http://schemas.openxmlformats.org/drawingml/2006/table">
            <a:tbl>
              <a:tblPr>
                <a:noFill/>
                <a:tableStyleId>{308F95FA-4BFD-4443-B28C-39CE6354B4AE}</a:tableStyleId>
              </a:tblPr>
              <a:tblGrid>
                <a:gridCol w="2488500">
                  <a:extLst>
                    <a:ext uri="{9D8B030D-6E8A-4147-A177-3AD203B41FA5}">
                      <a16:colId xmlns:a16="http://schemas.microsoft.com/office/drawing/2014/main" val="20000"/>
                    </a:ext>
                  </a:extLst>
                </a:gridCol>
                <a:gridCol w="2488500">
                  <a:extLst>
                    <a:ext uri="{9D8B030D-6E8A-4147-A177-3AD203B41FA5}">
                      <a16:colId xmlns:a16="http://schemas.microsoft.com/office/drawing/2014/main" val="20001"/>
                    </a:ext>
                  </a:extLst>
                </a:gridCol>
                <a:gridCol w="2488500">
                  <a:extLst>
                    <a:ext uri="{9D8B030D-6E8A-4147-A177-3AD203B41FA5}">
                      <a16:colId xmlns:a16="http://schemas.microsoft.com/office/drawing/2014/main" val="20002"/>
                    </a:ext>
                  </a:extLst>
                </a:gridCol>
              </a:tblGrid>
              <a:tr h="422900">
                <a:tc>
                  <a:txBody>
                    <a:bodyPr/>
                    <a:lstStyle/>
                    <a:p>
                      <a:pPr marL="0" lvl="0" indent="0" algn="ctr" rtl="0">
                        <a:spcBef>
                          <a:spcPts val="0"/>
                        </a:spcBef>
                        <a:spcAft>
                          <a:spcPts val="0"/>
                        </a:spcAft>
                        <a:buNone/>
                      </a:pPr>
                      <a:r>
                        <a:rPr lang="en" sz="1600">
                          <a:solidFill>
                            <a:schemeClr val="accent4"/>
                          </a:solidFill>
                          <a:latin typeface="Open Sans"/>
                          <a:ea typeface="Open Sans"/>
                          <a:cs typeface="Open Sans"/>
                          <a:sym typeface="Open Sans"/>
                        </a:rPr>
                        <a:t>Service 1</a:t>
                      </a:r>
                      <a:endParaRPr sz="1600">
                        <a:solidFill>
                          <a:schemeClr val="accent4"/>
                        </a:solidFill>
                        <a:latin typeface="Open Sans"/>
                        <a:ea typeface="Open Sans"/>
                        <a:cs typeface="Open Sans"/>
                        <a:sym typeface="Open Sans"/>
                      </a:endParaRPr>
                    </a:p>
                  </a:txBody>
                  <a:tcPr marL="91425" marR="91425" marT="91425" marB="91425" anchor="ctr">
                    <a:lnL w="9525" cap="flat" cmpd="sng">
                      <a:solidFill>
                        <a:srgbClr val="9E9E9E">
                          <a:alpha val="0"/>
                        </a:srgbClr>
                      </a:solidFill>
                      <a:prstDash val="solid"/>
                      <a:round/>
                      <a:headEnd type="none" w="sm" len="sm"/>
                      <a:tailEnd type="none" w="sm" len="sm"/>
                    </a:lnL>
                    <a:lnR w="38100" cap="flat" cmpd="sng">
                      <a:solidFill>
                        <a:schemeClr val="accent4"/>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600">
                          <a:solidFill>
                            <a:schemeClr val="accent4"/>
                          </a:solidFill>
                          <a:latin typeface="Open Sans"/>
                          <a:ea typeface="Open Sans"/>
                          <a:cs typeface="Open Sans"/>
                          <a:sym typeface="Open Sans"/>
                        </a:rPr>
                        <a:t>Service 1</a:t>
                      </a:r>
                      <a:endParaRPr sz="1600">
                        <a:solidFill>
                          <a:schemeClr val="accent4"/>
                        </a:solidFill>
                        <a:latin typeface="Open Sans"/>
                        <a:ea typeface="Open Sans"/>
                        <a:cs typeface="Open Sans"/>
                        <a:sym typeface="Open Sans"/>
                      </a:endParaRPr>
                    </a:p>
                  </a:txBody>
                  <a:tcPr marL="91425" marR="91425" marT="91425" marB="91425" anchor="ctr">
                    <a:lnL w="38100" cap="flat" cmpd="sng">
                      <a:solidFill>
                        <a:schemeClr val="accent4"/>
                      </a:solidFill>
                      <a:prstDash val="solid"/>
                      <a:round/>
                      <a:headEnd type="none" w="sm" len="sm"/>
                      <a:tailEnd type="none" w="sm" len="sm"/>
                    </a:lnL>
                    <a:lnR w="38100" cap="flat" cmpd="sng">
                      <a:solidFill>
                        <a:schemeClr val="accent4"/>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600">
                          <a:solidFill>
                            <a:schemeClr val="accent4"/>
                          </a:solidFill>
                          <a:latin typeface="Open Sans"/>
                          <a:ea typeface="Open Sans"/>
                          <a:cs typeface="Open Sans"/>
                          <a:sym typeface="Open Sans"/>
                        </a:rPr>
                        <a:t>Service 1</a:t>
                      </a:r>
                      <a:endParaRPr sz="1600">
                        <a:solidFill>
                          <a:schemeClr val="accent4"/>
                        </a:solidFill>
                        <a:latin typeface="Open Sans"/>
                        <a:ea typeface="Open Sans"/>
                        <a:cs typeface="Open Sans"/>
                        <a:sym typeface="Open Sans"/>
                      </a:endParaRPr>
                    </a:p>
                  </a:txBody>
                  <a:tcPr marL="91425" marR="91425" marT="91425" marB="91425" anchor="ctr">
                    <a:lnL w="38100" cap="flat" cmpd="sng">
                      <a:solidFill>
                        <a:schemeClr val="accent4"/>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439775">
                <a:tc>
                  <a:txBody>
                    <a:bodyPr/>
                    <a:lstStyle/>
                    <a:p>
                      <a:pPr marL="0" lvl="0" indent="0" algn="ctr" rtl="0">
                        <a:spcBef>
                          <a:spcPts val="0"/>
                        </a:spcBef>
                        <a:spcAft>
                          <a:spcPts val="0"/>
                        </a:spcAft>
                        <a:buNone/>
                      </a:pPr>
                      <a:r>
                        <a:rPr lang="en" sz="1600">
                          <a:solidFill>
                            <a:schemeClr val="accent4"/>
                          </a:solidFill>
                          <a:latin typeface="Open Sans"/>
                          <a:ea typeface="Open Sans"/>
                          <a:cs typeface="Open Sans"/>
                          <a:sym typeface="Open Sans"/>
                        </a:rPr>
                        <a:t>Service 2</a:t>
                      </a:r>
                      <a:endParaRPr sz="1600">
                        <a:solidFill>
                          <a:schemeClr val="accent4"/>
                        </a:solidFill>
                        <a:latin typeface="Open Sans"/>
                        <a:ea typeface="Open Sans"/>
                        <a:cs typeface="Open Sans"/>
                        <a:sym typeface="Open Sans"/>
                      </a:endParaRPr>
                    </a:p>
                  </a:txBody>
                  <a:tcPr marL="91425" marR="91425" marT="91425" marB="91425" anchor="ctr">
                    <a:lnL w="9525" cap="flat" cmpd="sng">
                      <a:solidFill>
                        <a:srgbClr val="9E9E9E">
                          <a:alpha val="0"/>
                        </a:srgbClr>
                      </a:solidFill>
                      <a:prstDash val="solid"/>
                      <a:round/>
                      <a:headEnd type="none" w="sm" len="sm"/>
                      <a:tailEnd type="none" w="sm" len="sm"/>
                    </a:lnL>
                    <a:lnR w="38100" cap="flat" cmpd="sng">
                      <a:solidFill>
                        <a:schemeClr val="accent4"/>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600">
                          <a:solidFill>
                            <a:schemeClr val="accent4"/>
                          </a:solidFill>
                          <a:latin typeface="Open Sans"/>
                          <a:ea typeface="Open Sans"/>
                          <a:cs typeface="Open Sans"/>
                          <a:sym typeface="Open Sans"/>
                        </a:rPr>
                        <a:t>Service 2</a:t>
                      </a:r>
                      <a:endParaRPr sz="1600">
                        <a:solidFill>
                          <a:schemeClr val="accent4"/>
                        </a:solidFill>
                        <a:latin typeface="Open Sans"/>
                        <a:ea typeface="Open Sans"/>
                        <a:cs typeface="Open Sans"/>
                        <a:sym typeface="Open Sans"/>
                      </a:endParaRPr>
                    </a:p>
                  </a:txBody>
                  <a:tcPr marL="91425" marR="91425" marT="91425" marB="91425" anchor="ctr">
                    <a:lnL w="38100" cap="flat" cmpd="sng">
                      <a:solidFill>
                        <a:schemeClr val="accent4"/>
                      </a:solidFill>
                      <a:prstDash val="solid"/>
                      <a:round/>
                      <a:headEnd type="none" w="sm" len="sm"/>
                      <a:tailEnd type="none" w="sm" len="sm"/>
                    </a:lnL>
                    <a:lnR w="38100" cap="flat" cmpd="sng">
                      <a:solidFill>
                        <a:schemeClr val="accent4"/>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600">
                          <a:solidFill>
                            <a:schemeClr val="accent4"/>
                          </a:solidFill>
                          <a:latin typeface="Open Sans"/>
                          <a:ea typeface="Open Sans"/>
                          <a:cs typeface="Open Sans"/>
                          <a:sym typeface="Open Sans"/>
                        </a:rPr>
                        <a:t>Service 2</a:t>
                      </a:r>
                      <a:endParaRPr sz="1600">
                        <a:solidFill>
                          <a:schemeClr val="accent4"/>
                        </a:solidFill>
                        <a:latin typeface="Open Sans"/>
                        <a:ea typeface="Open Sans"/>
                        <a:cs typeface="Open Sans"/>
                        <a:sym typeface="Open Sans"/>
                      </a:endParaRPr>
                    </a:p>
                  </a:txBody>
                  <a:tcPr marL="91425" marR="91425" marT="91425" marB="91425" anchor="ctr">
                    <a:lnL w="38100" cap="flat" cmpd="sng">
                      <a:solidFill>
                        <a:schemeClr val="accent4"/>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439775">
                <a:tc>
                  <a:txBody>
                    <a:bodyPr/>
                    <a:lstStyle/>
                    <a:p>
                      <a:pPr marL="0" lvl="0" indent="0" algn="ctr" rtl="0">
                        <a:spcBef>
                          <a:spcPts val="0"/>
                        </a:spcBef>
                        <a:spcAft>
                          <a:spcPts val="0"/>
                        </a:spcAft>
                        <a:buNone/>
                      </a:pPr>
                      <a:r>
                        <a:rPr lang="en" sz="1600">
                          <a:solidFill>
                            <a:schemeClr val="accent4"/>
                          </a:solidFill>
                          <a:latin typeface="Open Sans"/>
                          <a:ea typeface="Open Sans"/>
                          <a:cs typeface="Open Sans"/>
                          <a:sym typeface="Open Sans"/>
                        </a:rPr>
                        <a:t>Service 3</a:t>
                      </a:r>
                      <a:endParaRPr sz="1600">
                        <a:solidFill>
                          <a:schemeClr val="accent4"/>
                        </a:solidFill>
                        <a:latin typeface="Open Sans"/>
                        <a:ea typeface="Open Sans"/>
                        <a:cs typeface="Open Sans"/>
                        <a:sym typeface="Open Sans"/>
                      </a:endParaRPr>
                    </a:p>
                  </a:txBody>
                  <a:tcPr marL="91425" marR="91425" marT="91425" marB="91425" anchor="ctr">
                    <a:lnL w="9525" cap="flat" cmpd="sng">
                      <a:solidFill>
                        <a:srgbClr val="9E9E9E">
                          <a:alpha val="0"/>
                        </a:srgbClr>
                      </a:solidFill>
                      <a:prstDash val="solid"/>
                      <a:round/>
                      <a:headEnd type="none" w="sm" len="sm"/>
                      <a:tailEnd type="none" w="sm" len="sm"/>
                    </a:lnL>
                    <a:lnR w="38100" cap="flat" cmpd="sng">
                      <a:solidFill>
                        <a:schemeClr val="accent4"/>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600">
                          <a:solidFill>
                            <a:schemeClr val="accent4"/>
                          </a:solidFill>
                          <a:latin typeface="Open Sans"/>
                          <a:ea typeface="Open Sans"/>
                          <a:cs typeface="Open Sans"/>
                          <a:sym typeface="Open Sans"/>
                        </a:rPr>
                        <a:t>Service 3</a:t>
                      </a:r>
                      <a:endParaRPr sz="1600">
                        <a:solidFill>
                          <a:schemeClr val="accent4"/>
                        </a:solidFill>
                        <a:latin typeface="Open Sans"/>
                        <a:ea typeface="Open Sans"/>
                        <a:cs typeface="Open Sans"/>
                        <a:sym typeface="Open Sans"/>
                      </a:endParaRPr>
                    </a:p>
                  </a:txBody>
                  <a:tcPr marL="91425" marR="91425" marT="91425" marB="91425" anchor="ctr">
                    <a:lnL w="38100" cap="flat" cmpd="sng">
                      <a:solidFill>
                        <a:schemeClr val="accent4"/>
                      </a:solidFill>
                      <a:prstDash val="solid"/>
                      <a:round/>
                      <a:headEnd type="none" w="sm" len="sm"/>
                      <a:tailEnd type="none" w="sm" len="sm"/>
                    </a:lnL>
                    <a:lnR w="38100" cap="flat" cmpd="sng">
                      <a:solidFill>
                        <a:schemeClr val="accent4"/>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600">
                          <a:solidFill>
                            <a:schemeClr val="accent4"/>
                          </a:solidFill>
                          <a:latin typeface="Open Sans"/>
                          <a:ea typeface="Open Sans"/>
                          <a:cs typeface="Open Sans"/>
                          <a:sym typeface="Open Sans"/>
                        </a:rPr>
                        <a:t>Service 3</a:t>
                      </a:r>
                      <a:endParaRPr sz="1600">
                        <a:solidFill>
                          <a:schemeClr val="accent4"/>
                        </a:solidFill>
                        <a:latin typeface="Open Sans"/>
                        <a:ea typeface="Open Sans"/>
                        <a:cs typeface="Open Sans"/>
                        <a:sym typeface="Open Sans"/>
                      </a:endParaRPr>
                    </a:p>
                  </a:txBody>
                  <a:tcPr marL="91425" marR="91425" marT="91425" marB="91425" anchor="ctr">
                    <a:lnL w="38100" cap="flat" cmpd="sng">
                      <a:solidFill>
                        <a:schemeClr val="accent4"/>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1686" name="Google Shape;1686;p51"/>
          <p:cNvSpPr/>
          <p:nvPr/>
        </p:nvSpPr>
        <p:spPr>
          <a:xfrm>
            <a:off x="1254888" y="4043625"/>
            <a:ext cx="1657200" cy="5727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accent4"/>
                </a:solidFill>
                <a:latin typeface="Righteous"/>
                <a:ea typeface="Righteous"/>
                <a:cs typeface="Righteous"/>
                <a:sym typeface="Righteous"/>
              </a:rPr>
              <a:t>SHOP NOW!</a:t>
            </a:r>
            <a:endParaRPr sz="1600">
              <a:solidFill>
                <a:schemeClr val="accent4"/>
              </a:solidFill>
              <a:latin typeface="Righteous"/>
              <a:ea typeface="Righteous"/>
              <a:cs typeface="Righteous"/>
              <a:sym typeface="Righteous"/>
            </a:endParaRPr>
          </a:p>
        </p:txBody>
      </p:sp>
      <p:sp>
        <p:nvSpPr>
          <p:cNvPr id="1687" name="Google Shape;1687;p51"/>
          <p:cNvSpPr/>
          <p:nvPr/>
        </p:nvSpPr>
        <p:spPr>
          <a:xfrm>
            <a:off x="3743413" y="4043625"/>
            <a:ext cx="1657200" cy="5727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600">
                <a:solidFill>
                  <a:schemeClr val="accent4"/>
                </a:solidFill>
                <a:latin typeface="Righteous"/>
                <a:ea typeface="Righteous"/>
                <a:cs typeface="Righteous"/>
                <a:sym typeface="Righteous"/>
              </a:rPr>
              <a:t>SHOP NOW!</a:t>
            </a:r>
            <a:endParaRPr/>
          </a:p>
        </p:txBody>
      </p:sp>
      <p:sp>
        <p:nvSpPr>
          <p:cNvPr id="1688" name="Google Shape;1688;p51"/>
          <p:cNvSpPr/>
          <p:nvPr/>
        </p:nvSpPr>
        <p:spPr>
          <a:xfrm>
            <a:off x="6231938" y="4043625"/>
            <a:ext cx="1657200" cy="5727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600">
                <a:solidFill>
                  <a:schemeClr val="accent4"/>
                </a:solidFill>
                <a:latin typeface="Righteous"/>
                <a:ea typeface="Righteous"/>
                <a:cs typeface="Righteous"/>
                <a:sym typeface="Righteous"/>
              </a:rPr>
              <a:t>SHOP NOW!</a:t>
            </a:r>
            <a:endParaRPr/>
          </a:p>
        </p:txBody>
      </p:sp>
      <p:sp>
        <p:nvSpPr>
          <p:cNvPr id="1689" name="Google Shape;1689;p51"/>
          <p:cNvSpPr/>
          <p:nvPr/>
        </p:nvSpPr>
        <p:spPr>
          <a:xfrm>
            <a:off x="1254888" y="1496557"/>
            <a:ext cx="1657200" cy="8643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4"/>
                </a:solidFill>
                <a:latin typeface="Righteous"/>
                <a:ea typeface="Righteous"/>
                <a:cs typeface="Righteous"/>
                <a:sym typeface="Righteous"/>
              </a:rPr>
              <a:t>BASIC</a:t>
            </a:r>
            <a:endParaRPr sz="2000">
              <a:solidFill>
                <a:schemeClr val="accent4"/>
              </a:solidFill>
              <a:latin typeface="Righteous"/>
              <a:ea typeface="Righteous"/>
              <a:cs typeface="Righteous"/>
              <a:sym typeface="Righteous"/>
            </a:endParaRPr>
          </a:p>
        </p:txBody>
      </p:sp>
      <p:sp>
        <p:nvSpPr>
          <p:cNvPr id="1690" name="Google Shape;1690;p51"/>
          <p:cNvSpPr/>
          <p:nvPr/>
        </p:nvSpPr>
        <p:spPr>
          <a:xfrm>
            <a:off x="3743413" y="1496557"/>
            <a:ext cx="1657200" cy="8643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4"/>
                </a:solidFill>
                <a:latin typeface="Righteous"/>
                <a:ea typeface="Righteous"/>
                <a:cs typeface="Righteous"/>
                <a:sym typeface="Righteous"/>
              </a:rPr>
              <a:t>STANDART</a:t>
            </a:r>
            <a:endParaRPr sz="2000">
              <a:solidFill>
                <a:schemeClr val="accent4"/>
              </a:solidFill>
              <a:latin typeface="Righteous"/>
              <a:ea typeface="Righteous"/>
              <a:cs typeface="Righteous"/>
              <a:sym typeface="Righteous"/>
            </a:endParaRPr>
          </a:p>
        </p:txBody>
      </p:sp>
      <p:sp>
        <p:nvSpPr>
          <p:cNvPr id="1691" name="Google Shape;1691;p51"/>
          <p:cNvSpPr/>
          <p:nvPr/>
        </p:nvSpPr>
        <p:spPr>
          <a:xfrm>
            <a:off x="6231938" y="1496557"/>
            <a:ext cx="1657200" cy="8643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4"/>
                </a:solidFill>
                <a:latin typeface="Righteous"/>
                <a:ea typeface="Righteous"/>
                <a:cs typeface="Righteous"/>
                <a:sym typeface="Righteous"/>
              </a:rPr>
              <a:t>PLUS</a:t>
            </a:r>
            <a:endParaRPr sz="2000">
              <a:solidFill>
                <a:schemeClr val="accent4"/>
              </a:solidFill>
              <a:latin typeface="Righteous"/>
              <a:ea typeface="Righteous"/>
              <a:cs typeface="Righteous"/>
              <a:sym typeface="Righteou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95"/>
        <p:cNvGrpSpPr/>
        <p:nvPr/>
      </p:nvGrpSpPr>
      <p:grpSpPr>
        <a:xfrm>
          <a:off x="0" y="0"/>
          <a:ext cx="0" cy="0"/>
          <a:chOff x="0" y="0"/>
          <a:chExt cx="0" cy="0"/>
        </a:xfrm>
      </p:grpSpPr>
      <p:sp>
        <p:nvSpPr>
          <p:cNvPr id="1696" name="Google Shape;1696;p52"/>
          <p:cNvSpPr txBox="1">
            <a:spLocks noGrp="1"/>
          </p:cNvSpPr>
          <p:nvPr>
            <p:ph type="title"/>
          </p:nvPr>
        </p:nvSpPr>
        <p:spPr>
          <a:xfrm>
            <a:off x="311700" y="1106125"/>
            <a:ext cx="85206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498,300,000</a:t>
            </a:r>
            <a:endParaRPr/>
          </a:p>
        </p:txBody>
      </p:sp>
      <p:sp>
        <p:nvSpPr>
          <p:cNvPr id="1697" name="Google Shape;1697;p52"/>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Big numbers catch your audience’s attention</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01"/>
        <p:cNvGrpSpPr/>
        <p:nvPr/>
      </p:nvGrpSpPr>
      <p:grpSpPr>
        <a:xfrm>
          <a:off x="0" y="0"/>
          <a:ext cx="0" cy="0"/>
          <a:chOff x="0" y="0"/>
          <a:chExt cx="0" cy="0"/>
        </a:xfrm>
      </p:grpSpPr>
      <p:sp>
        <p:nvSpPr>
          <p:cNvPr id="1702" name="Google Shape;1702;p53"/>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SALES AND DISTRIBUTION</a:t>
            </a:r>
            <a:endParaRPr/>
          </a:p>
        </p:txBody>
      </p:sp>
      <p:sp>
        <p:nvSpPr>
          <p:cNvPr id="1703" name="Google Shape;1703;p53"/>
          <p:cNvSpPr/>
          <p:nvPr/>
        </p:nvSpPr>
        <p:spPr>
          <a:xfrm>
            <a:off x="866850" y="2475675"/>
            <a:ext cx="1500900" cy="8244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accent4"/>
                </a:solidFill>
                <a:latin typeface="Righteous"/>
                <a:ea typeface="Righteous"/>
                <a:cs typeface="Righteous"/>
                <a:sym typeface="Righteous"/>
              </a:rPr>
              <a:t>CHANNEL 1</a:t>
            </a:r>
            <a:endParaRPr sz="1600">
              <a:solidFill>
                <a:schemeClr val="accent4"/>
              </a:solidFill>
              <a:latin typeface="Righteous"/>
              <a:ea typeface="Righteous"/>
              <a:cs typeface="Righteous"/>
              <a:sym typeface="Righteous"/>
            </a:endParaRPr>
          </a:p>
        </p:txBody>
      </p:sp>
      <p:sp>
        <p:nvSpPr>
          <p:cNvPr id="1704" name="Google Shape;1704;p53"/>
          <p:cNvSpPr txBox="1">
            <a:spLocks noGrp="1"/>
          </p:cNvSpPr>
          <p:nvPr>
            <p:ph type="subTitle" idx="4294967295"/>
          </p:nvPr>
        </p:nvSpPr>
        <p:spPr>
          <a:xfrm>
            <a:off x="780175" y="3618225"/>
            <a:ext cx="1674300" cy="77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Mercury is the closest planet to the Sun</a:t>
            </a:r>
            <a:endParaRPr sz="1400"/>
          </a:p>
        </p:txBody>
      </p:sp>
      <p:sp>
        <p:nvSpPr>
          <p:cNvPr id="1705" name="Google Shape;1705;p53"/>
          <p:cNvSpPr txBox="1">
            <a:spLocks noGrp="1"/>
          </p:cNvSpPr>
          <p:nvPr>
            <p:ph type="subTitle" idx="4294967295"/>
          </p:nvPr>
        </p:nvSpPr>
        <p:spPr>
          <a:xfrm>
            <a:off x="2749960" y="3618225"/>
            <a:ext cx="1674300" cy="77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400"/>
              <a:t>Saturn is the ringed one and a gas giant</a:t>
            </a:r>
            <a:endParaRPr sz="1400"/>
          </a:p>
        </p:txBody>
      </p:sp>
      <p:sp>
        <p:nvSpPr>
          <p:cNvPr id="1706" name="Google Shape;1706;p53"/>
          <p:cNvSpPr txBox="1">
            <a:spLocks noGrp="1"/>
          </p:cNvSpPr>
          <p:nvPr>
            <p:ph type="subTitle" idx="4294967295"/>
          </p:nvPr>
        </p:nvSpPr>
        <p:spPr>
          <a:xfrm>
            <a:off x="4719744" y="3618225"/>
            <a:ext cx="1674300" cy="77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t>Despite being red, Mars is a cold place</a:t>
            </a:r>
            <a:endParaRPr sz="1400"/>
          </a:p>
        </p:txBody>
      </p:sp>
      <p:sp>
        <p:nvSpPr>
          <p:cNvPr id="1707" name="Google Shape;1707;p53"/>
          <p:cNvSpPr txBox="1">
            <a:spLocks noGrp="1"/>
          </p:cNvSpPr>
          <p:nvPr>
            <p:ph type="subTitle" idx="4294967295"/>
          </p:nvPr>
        </p:nvSpPr>
        <p:spPr>
          <a:xfrm>
            <a:off x="6689529" y="3618225"/>
            <a:ext cx="1674300" cy="77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400"/>
              <a:t>Venus has a beautiful name, but it’s very hot</a:t>
            </a:r>
            <a:endParaRPr sz="1400"/>
          </a:p>
          <a:p>
            <a:pPr marL="0" lvl="0" indent="0" algn="ctr" rtl="0">
              <a:spcBef>
                <a:spcPts val="0"/>
              </a:spcBef>
              <a:spcAft>
                <a:spcPts val="1600"/>
              </a:spcAft>
              <a:buNone/>
            </a:pPr>
            <a:endParaRPr sz="1400"/>
          </a:p>
        </p:txBody>
      </p:sp>
      <p:sp>
        <p:nvSpPr>
          <p:cNvPr id="1708" name="Google Shape;1708;p53"/>
          <p:cNvSpPr/>
          <p:nvPr/>
        </p:nvSpPr>
        <p:spPr>
          <a:xfrm>
            <a:off x="2836647" y="2475675"/>
            <a:ext cx="1500900" cy="8244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600">
                <a:solidFill>
                  <a:schemeClr val="accent4"/>
                </a:solidFill>
                <a:latin typeface="Righteous"/>
                <a:ea typeface="Righteous"/>
                <a:cs typeface="Righteous"/>
                <a:sym typeface="Righteous"/>
              </a:rPr>
              <a:t>CHANNEL 2</a:t>
            </a:r>
            <a:endParaRPr sz="1600"/>
          </a:p>
        </p:txBody>
      </p:sp>
      <p:sp>
        <p:nvSpPr>
          <p:cNvPr id="1709" name="Google Shape;1709;p53"/>
          <p:cNvSpPr/>
          <p:nvPr/>
        </p:nvSpPr>
        <p:spPr>
          <a:xfrm>
            <a:off x="4806442" y="2475675"/>
            <a:ext cx="1500900" cy="8244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600">
                <a:solidFill>
                  <a:schemeClr val="accent4"/>
                </a:solidFill>
                <a:latin typeface="Righteous"/>
                <a:ea typeface="Righteous"/>
                <a:cs typeface="Righteous"/>
                <a:sym typeface="Righteous"/>
              </a:rPr>
              <a:t>CHANNEL 3</a:t>
            </a:r>
            <a:endParaRPr sz="1600"/>
          </a:p>
        </p:txBody>
      </p:sp>
      <p:sp>
        <p:nvSpPr>
          <p:cNvPr id="1710" name="Google Shape;1710;p53"/>
          <p:cNvSpPr/>
          <p:nvPr/>
        </p:nvSpPr>
        <p:spPr>
          <a:xfrm>
            <a:off x="6776224" y="2475675"/>
            <a:ext cx="1500900" cy="8244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600">
                <a:solidFill>
                  <a:schemeClr val="accent4"/>
                </a:solidFill>
                <a:latin typeface="Righteous"/>
                <a:ea typeface="Righteous"/>
                <a:cs typeface="Righteous"/>
                <a:sym typeface="Righteous"/>
              </a:rPr>
              <a:t>CHANNEL 4</a:t>
            </a:r>
            <a:endParaRPr sz="1600"/>
          </a:p>
        </p:txBody>
      </p:sp>
      <p:cxnSp>
        <p:nvCxnSpPr>
          <p:cNvPr id="1711" name="Google Shape;1711;p53"/>
          <p:cNvCxnSpPr>
            <a:stCxn id="1703" idx="0"/>
            <a:endCxn id="1708" idx="0"/>
          </p:cNvCxnSpPr>
          <p:nvPr/>
        </p:nvCxnSpPr>
        <p:spPr>
          <a:xfrm rot="-5400000" flipH="1">
            <a:off x="2601900" y="1491075"/>
            <a:ext cx="600" cy="1969800"/>
          </a:xfrm>
          <a:prstGeom prst="curvedConnector3">
            <a:avLst>
              <a:gd name="adj1" fmla="val -98183333"/>
            </a:avLst>
          </a:prstGeom>
          <a:noFill/>
          <a:ln w="28575" cap="flat" cmpd="sng">
            <a:solidFill>
              <a:schemeClr val="accent5"/>
            </a:solidFill>
            <a:prstDash val="solid"/>
            <a:round/>
            <a:headEnd type="none" w="med" len="med"/>
            <a:tailEnd type="triangle" w="med" len="med"/>
          </a:ln>
        </p:spPr>
      </p:cxnSp>
      <p:cxnSp>
        <p:nvCxnSpPr>
          <p:cNvPr id="1712" name="Google Shape;1712;p53"/>
          <p:cNvCxnSpPr>
            <a:stCxn id="1708" idx="0"/>
            <a:endCxn id="1709" idx="0"/>
          </p:cNvCxnSpPr>
          <p:nvPr/>
        </p:nvCxnSpPr>
        <p:spPr>
          <a:xfrm rot="-5400000" flipH="1">
            <a:off x="4571697" y="1491075"/>
            <a:ext cx="600" cy="1969800"/>
          </a:xfrm>
          <a:prstGeom prst="curvedConnector3">
            <a:avLst>
              <a:gd name="adj1" fmla="val -98183333"/>
            </a:avLst>
          </a:prstGeom>
          <a:noFill/>
          <a:ln w="28575" cap="flat" cmpd="sng">
            <a:solidFill>
              <a:schemeClr val="accent5"/>
            </a:solidFill>
            <a:prstDash val="solid"/>
            <a:round/>
            <a:headEnd type="none" w="med" len="med"/>
            <a:tailEnd type="triangle" w="med" len="med"/>
          </a:ln>
        </p:spPr>
      </p:cxnSp>
      <p:cxnSp>
        <p:nvCxnSpPr>
          <p:cNvPr id="1713" name="Google Shape;1713;p53"/>
          <p:cNvCxnSpPr>
            <a:stCxn id="1709" idx="0"/>
            <a:endCxn id="1710" idx="0"/>
          </p:cNvCxnSpPr>
          <p:nvPr/>
        </p:nvCxnSpPr>
        <p:spPr>
          <a:xfrm rot="-5400000" flipH="1">
            <a:off x="6541492" y="1491075"/>
            <a:ext cx="600" cy="1969800"/>
          </a:xfrm>
          <a:prstGeom prst="curvedConnector3">
            <a:avLst>
              <a:gd name="adj1" fmla="val -98225000"/>
            </a:avLst>
          </a:prstGeom>
          <a:noFill/>
          <a:ln w="28575" cap="flat" cmpd="sng">
            <a:solidFill>
              <a:schemeClr val="accent5"/>
            </a:solidFill>
            <a:prstDash val="solid"/>
            <a:round/>
            <a:headEnd type="none" w="med" len="med"/>
            <a:tailEnd type="triangl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17"/>
        <p:cNvGrpSpPr/>
        <p:nvPr/>
      </p:nvGrpSpPr>
      <p:grpSpPr>
        <a:xfrm>
          <a:off x="0" y="0"/>
          <a:ext cx="0" cy="0"/>
          <a:chOff x="0" y="0"/>
          <a:chExt cx="0" cy="0"/>
        </a:xfrm>
      </p:grpSpPr>
      <p:sp>
        <p:nvSpPr>
          <p:cNvPr id="1718" name="Google Shape;1718;p54"/>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ADVERTISING AND PROMOTION</a:t>
            </a:r>
            <a:endParaRPr/>
          </a:p>
        </p:txBody>
      </p:sp>
      <p:sp>
        <p:nvSpPr>
          <p:cNvPr id="1719" name="Google Shape;1719;p54"/>
          <p:cNvSpPr txBox="1">
            <a:spLocks noGrp="1"/>
          </p:cNvSpPr>
          <p:nvPr>
            <p:ph type="title" idx="2"/>
          </p:nvPr>
        </p:nvSpPr>
        <p:spPr>
          <a:xfrm>
            <a:off x="886469" y="2745625"/>
            <a:ext cx="2320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Advertising</a:t>
            </a:r>
            <a:endParaRPr/>
          </a:p>
        </p:txBody>
      </p:sp>
      <p:sp>
        <p:nvSpPr>
          <p:cNvPr id="1720" name="Google Shape;1720;p54"/>
          <p:cNvSpPr txBox="1">
            <a:spLocks noGrp="1"/>
          </p:cNvSpPr>
          <p:nvPr>
            <p:ph type="body" idx="1"/>
          </p:nvPr>
        </p:nvSpPr>
        <p:spPr>
          <a:xfrm>
            <a:off x="886475" y="3334275"/>
            <a:ext cx="2320800" cy="1591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Here you can talk about the actions</a:t>
            </a:r>
            <a:endParaRPr/>
          </a:p>
          <a:p>
            <a:pPr marL="457200" lvl="0" indent="-317500" algn="l" rtl="0">
              <a:spcBef>
                <a:spcPts val="1000"/>
              </a:spcBef>
              <a:spcAft>
                <a:spcPts val="1000"/>
              </a:spcAft>
              <a:buSzPts val="1400"/>
              <a:buChar char="●"/>
            </a:pPr>
            <a:r>
              <a:rPr lang="en"/>
              <a:t>Here you can talk about the actions</a:t>
            </a:r>
            <a:endParaRPr/>
          </a:p>
        </p:txBody>
      </p:sp>
      <p:sp>
        <p:nvSpPr>
          <p:cNvPr id="1721" name="Google Shape;1721;p54"/>
          <p:cNvSpPr txBox="1">
            <a:spLocks noGrp="1"/>
          </p:cNvSpPr>
          <p:nvPr>
            <p:ph type="title" idx="3"/>
          </p:nvPr>
        </p:nvSpPr>
        <p:spPr>
          <a:xfrm>
            <a:off x="3411594" y="2745625"/>
            <a:ext cx="2320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t>
            </a:r>
            <a:endParaRPr/>
          </a:p>
        </p:txBody>
      </p:sp>
      <p:sp>
        <p:nvSpPr>
          <p:cNvPr id="1722" name="Google Shape;1722;p54"/>
          <p:cNvSpPr txBox="1">
            <a:spLocks noGrp="1"/>
          </p:cNvSpPr>
          <p:nvPr>
            <p:ph type="body" idx="4"/>
          </p:nvPr>
        </p:nvSpPr>
        <p:spPr>
          <a:xfrm>
            <a:off x="3411600" y="3334275"/>
            <a:ext cx="2320800" cy="1591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Here you can talk about the actions</a:t>
            </a:r>
            <a:endParaRPr/>
          </a:p>
          <a:p>
            <a:pPr marL="457200" lvl="0" indent="-317500" algn="l" rtl="0">
              <a:spcBef>
                <a:spcPts val="1000"/>
              </a:spcBef>
              <a:spcAft>
                <a:spcPts val="1000"/>
              </a:spcAft>
              <a:buSzPts val="1400"/>
              <a:buChar char="●"/>
            </a:pPr>
            <a:r>
              <a:rPr lang="en"/>
              <a:t>Here you can talk about the actions</a:t>
            </a:r>
            <a:endParaRPr/>
          </a:p>
        </p:txBody>
      </p:sp>
      <p:sp>
        <p:nvSpPr>
          <p:cNvPr id="1723" name="Google Shape;1723;p54"/>
          <p:cNvSpPr txBox="1">
            <a:spLocks noGrp="1"/>
          </p:cNvSpPr>
          <p:nvPr>
            <p:ph type="title" idx="5"/>
          </p:nvPr>
        </p:nvSpPr>
        <p:spPr>
          <a:xfrm>
            <a:off x="5936719" y="2745625"/>
            <a:ext cx="2320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Online</a:t>
            </a:r>
            <a:endParaRPr/>
          </a:p>
        </p:txBody>
      </p:sp>
      <p:sp>
        <p:nvSpPr>
          <p:cNvPr id="1724" name="Google Shape;1724;p54"/>
          <p:cNvSpPr txBox="1">
            <a:spLocks noGrp="1"/>
          </p:cNvSpPr>
          <p:nvPr>
            <p:ph type="body" idx="6"/>
          </p:nvPr>
        </p:nvSpPr>
        <p:spPr>
          <a:xfrm>
            <a:off x="5936725" y="3334275"/>
            <a:ext cx="2320800" cy="1591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Here you can talk about the actions</a:t>
            </a:r>
            <a:endParaRPr/>
          </a:p>
          <a:p>
            <a:pPr marL="457200" lvl="0" indent="-317500" algn="l" rtl="0">
              <a:spcBef>
                <a:spcPts val="1000"/>
              </a:spcBef>
              <a:spcAft>
                <a:spcPts val="1000"/>
              </a:spcAft>
              <a:buSzPts val="1400"/>
              <a:buChar char="●"/>
            </a:pPr>
            <a:r>
              <a:rPr lang="en"/>
              <a:t>Here you can talk about the actions</a:t>
            </a:r>
            <a:endParaRPr/>
          </a:p>
        </p:txBody>
      </p:sp>
      <p:sp>
        <p:nvSpPr>
          <p:cNvPr id="1725" name="Google Shape;1725;p54"/>
          <p:cNvSpPr/>
          <p:nvPr/>
        </p:nvSpPr>
        <p:spPr>
          <a:xfrm>
            <a:off x="4103850" y="1552750"/>
            <a:ext cx="936300" cy="9363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6" name="Google Shape;1726;p54"/>
          <p:cNvGrpSpPr/>
          <p:nvPr/>
        </p:nvGrpSpPr>
        <p:grpSpPr>
          <a:xfrm>
            <a:off x="4313183" y="1762109"/>
            <a:ext cx="517634" cy="517598"/>
            <a:chOff x="3250786" y="1982386"/>
            <a:chExt cx="371650" cy="371624"/>
          </a:xfrm>
        </p:grpSpPr>
        <p:sp>
          <p:nvSpPr>
            <p:cNvPr id="1727" name="Google Shape;1727;p54"/>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4"/>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4"/>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4"/>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4"/>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4"/>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4"/>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4"/>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4"/>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4"/>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4"/>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4"/>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4"/>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4"/>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4"/>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4"/>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4"/>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4"/>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4"/>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4"/>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4"/>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4"/>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4"/>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0" name="Google Shape;1750;p54"/>
          <p:cNvSpPr/>
          <p:nvPr/>
        </p:nvSpPr>
        <p:spPr>
          <a:xfrm>
            <a:off x="6628975" y="1552750"/>
            <a:ext cx="936300" cy="9363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4"/>
          <p:cNvSpPr/>
          <p:nvPr/>
        </p:nvSpPr>
        <p:spPr>
          <a:xfrm>
            <a:off x="1578725" y="1552750"/>
            <a:ext cx="936300" cy="9363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2" name="Google Shape;1752;p54"/>
          <p:cNvGrpSpPr/>
          <p:nvPr/>
        </p:nvGrpSpPr>
        <p:grpSpPr>
          <a:xfrm>
            <a:off x="6818563" y="1762110"/>
            <a:ext cx="557113" cy="517585"/>
            <a:chOff x="7526242" y="1522968"/>
            <a:chExt cx="357651" cy="332275"/>
          </a:xfrm>
        </p:grpSpPr>
        <p:sp>
          <p:nvSpPr>
            <p:cNvPr id="1753" name="Google Shape;1753;p54"/>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4"/>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4"/>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4"/>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4"/>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4"/>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4"/>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4"/>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4"/>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4"/>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4"/>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 name="Google Shape;1764;p54"/>
          <p:cNvGrpSpPr/>
          <p:nvPr/>
        </p:nvGrpSpPr>
        <p:grpSpPr>
          <a:xfrm>
            <a:off x="1768311" y="1761051"/>
            <a:ext cx="557116" cy="519686"/>
            <a:chOff x="2747484" y="3359460"/>
            <a:chExt cx="377706" cy="352330"/>
          </a:xfrm>
        </p:grpSpPr>
        <p:sp>
          <p:nvSpPr>
            <p:cNvPr id="1765" name="Google Shape;1765;p54"/>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4"/>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4"/>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4"/>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4"/>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4"/>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4"/>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4"/>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4"/>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4"/>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4"/>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4"/>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4"/>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4"/>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양쪽 모서리가 둥근 사각형 4"/>
          <p:cNvSpPr/>
          <p:nvPr/>
        </p:nvSpPr>
        <p:spPr>
          <a:xfrm>
            <a:off x="1591680" y="1800613"/>
            <a:ext cx="2256289" cy="941188"/>
          </a:xfrm>
          <a:prstGeom prst="round2Same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US" altLang="ko-KR" sz="3600" b="1" dirty="0">
                <a:solidFill>
                  <a:srgbClr val="FFC000"/>
                </a:solidFill>
                <a:cs typeface="Aharoni" panose="02010803020104030203" pitchFamily="2" charset="-79"/>
              </a:rPr>
              <a:t>1</a:t>
            </a:r>
            <a:endParaRPr lang="en-US" altLang="ko-KR" sz="525" b="1" dirty="0">
              <a:solidFill>
                <a:srgbClr val="FFC000"/>
              </a:solidFill>
              <a:cs typeface="Aharoni" panose="02010803020104030203" pitchFamily="2" charset="-79"/>
            </a:endParaRPr>
          </a:p>
        </p:txBody>
      </p:sp>
      <p:grpSp>
        <p:nvGrpSpPr>
          <p:cNvPr id="140" name="그룹 45"/>
          <p:cNvGrpSpPr/>
          <p:nvPr/>
        </p:nvGrpSpPr>
        <p:grpSpPr>
          <a:xfrm>
            <a:off x="2460906" y="1515995"/>
            <a:ext cx="513179" cy="513179"/>
            <a:chOff x="9412448" y="596855"/>
            <a:chExt cx="865635" cy="865635"/>
          </a:xfrm>
        </p:grpSpPr>
        <p:sp>
          <p:nvSpPr>
            <p:cNvPr id="144" name="타원 46"/>
            <p:cNvSpPr/>
            <p:nvPr/>
          </p:nvSpPr>
          <p:spPr>
            <a:xfrm>
              <a:off x="9412448" y="596855"/>
              <a:ext cx="865635" cy="865635"/>
            </a:xfrm>
            <a:prstGeom prst="ellipse">
              <a:avLst/>
            </a:prstGeom>
            <a:solidFill>
              <a:srgbClr val="6EBF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350">
                <a:solidFill>
                  <a:prstClr val="white"/>
                </a:solidFill>
                <a:latin typeface="+mn-ea"/>
              </a:endParaRPr>
            </a:p>
          </p:txBody>
        </p:sp>
        <p:grpSp>
          <p:nvGrpSpPr>
            <p:cNvPr id="145" name="Group 144"/>
            <p:cNvGrpSpPr>
              <a:grpSpLocks noChangeAspect="1"/>
            </p:cNvGrpSpPr>
            <p:nvPr/>
          </p:nvGrpSpPr>
          <p:grpSpPr bwMode="auto">
            <a:xfrm>
              <a:off x="9641415" y="856756"/>
              <a:ext cx="407705" cy="345833"/>
              <a:chOff x="3669" y="3943"/>
              <a:chExt cx="626" cy="531"/>
            </a:xfrm>
            <a:solidFill>
              <a:schemeClr val="bg1"/>
            </a:solidFill>
          </p:grpSpPr>
          <p:sp>
            <p:nvSpPr>
              <p:cNvPr id="146" name="Freeform 145"/>
              <p:cNvSpPr>
                <a:spLocks noEditPoints="1"/>
              </p:cNvSpPr>
              <p:nvPr/>
            </p:nvSpPr>
            <p:spPr bwMode="auto">
              <a:xfrm>
                <a:off x="3669" y="3943"/>
                <a:ext cx="626" cy="531"/>
              </a:xfrm>
              <a:custGeom>
                <a:avLst/>
                <a:gdLst>
                  <a:gd name="T0" fmla="*/ 1532 w 3756"/>
                  <a:gd name="T1" fmla="*/ 2536 h 3186"/>
                  <a:gd name="T2" fmla="*/ 1516 w 3756"/>
                  <a:gd name="T3" fmla="*/ 2550 h 3186"/>
                  <a:gd name="T4" fmla="*/ 1450 w 3756"/>
                  <a:gd name="T5" fmla="*/ 2904 h 3186"/>
                  <a:gd name="T6" fmla="*/ 1457 w 3756"/>
                  <a:gd name="T7" fmla="*/ 2929 h 3186"/>
                  <a:gd name="T8" fmla="*/ 1481 w 3756"/>
                  <a:gd name="T9" fmla="*/ 2941 h 3186"/>
                  <a:gd name="T10" fmla="*/ 2288 w 3756"/>
                  <a:gd name="T11" fmla="*/ 2937 h 3186"/>
                  <a:gd name="T12" fmla="*/ 2304 w 3756"/>
                  <a:gd name="T13" fmla="*/ 2921 h 3186"/>
                  <a:gd name="T14" fmla="*/ 2306 w 3756"/>
                  <a:gd name="T15" fmla="*/ 2905 h 3186"/>
                  <a:gd name="T16" fmla="*/ 2243 w 3756"/>
                  <a:gd name="T17" fmla="*/ 2560 h 3186"/>
                  <a:gd name="T18" fmla="*/ 2233 w 3756"/>
                  <a:gd name="T19" fmla="*/ 2542 h 3186"/>
                  <a:gd name="T20" fmla="*/ 2214 w 3756"/>
                  <a:gd name="T21" fmla="*/ 2534 h 3186"/>
                  <a:gd name="T22" fmla="*/ 585 w 3756"/>
                  <a:gd name="T23" fmla="*/ 305 h 3186"/>
                  <a:gd name="T24" fmla="*/ 560 w 3756"/>
                  <a:gd name="T25" fmla="*/ 314 h 3186"/>
                  <a:gd name="T26" fmla="*/ 544 w 3756"/>
                  <a:gd name="T27" fmla="*/ 336 h 3186"/>
                  <a:gd name="T28" fmla="*/ 542 w 3756"/>
                  <a:gd name="T29" fmla="*/ 1890 h 3186"/>
                  <a:gd name="T30" fmla="*/ 553 w 3756"/>
                  <a:gd name="T31" fmla="*/ 1921 h 3186"/>
                  <a:gd name="T32" fmla="*/ 3188 w 3756"/>
                  <a:gd name="T33" fmla="*/ 1930 h 3186"/>
                  <a:gd name="T34" fmla="*/ 3211 w 3756"/>
                  <a:gd name="T35" fmla="*/ 1906 h 3186"/>
                  <a:gd name="T36" fmla="*/ 3214 w 3756"/>
                  <a:gd name="T37" fmla="*/ 350 h 3186"/>
                  <a:gd name="T38" fmla="*/ 3206 w 3756"/>
                  <a:gd name="T39" fmla="*/ 324 h 3186"/>
                  <a:gd name="T40" fmla="*/ 3185 w 3756"/>
                  <a:gd name="T41" fmla="*/ 308 h 3186"/>
                  <a:gd name="T42" fmla="*/ 585 w 3756"/>
                  <a:gd name="T43" fmla="*/ 305 h 3186"/>
                  <a:gd name="T44" fmla="*/ 3170 w 3756"/>
                  <a:gd name="T45" fmla="*/ 0 h 3186"/>
                  <a:gd name="T46" fmla="*/ 3263 w 3756"/>
                  <a:gd name="T47" fmla="*/ 13 h 3186"/>
                  <a:gd name="T48" fmla="*/ 3346 w 3756"/>
                  <a:gd name="T49" fmla="*/ 48 h 3186"/>
                  <a:gd name="T50" fmla="*/ 3418 w 3756"/>
                  <a:gd name="T51" fmla="*/ 103 h 3186"/>
                  <a:gd name="T52" fmla="*/ 3473 w 3756"/>
                  <a:gd name="T53" fmla="*/ 173 h 3186"/>
                  <a:gd name="T54" fmla="*/ 3508 w 3756"/>
                  <a:gd name="T55" fmla="*/ 256 h 3186"/>
                  <a:gd name="T56" fmla="*/ 3520 w 3756"/>
                  <a:gd name="T57" fmla="*/ 350 h 3186"/>
                  <a:gd name="T58" fmla="*/ 3518 w 3756"/>
                  <a:gd name="T59" fmla="*/ 1931 h 3186"/>
                  <a:gd name="T60" fmla="*/ 3500 w 3756"/>
                  <a:gd name="T61" fmla="*/ 2009 h 3186"/>
                  <a:gd name="T62" fmla="*/ 3516 w 3756"/>
                  <a:gd name="T63" fmla="*/ 2049 h 3186"/>
                  <a:gd name="T64" fmla="*/ 3754 w 3756"/>
                  <a:gd name="T65" fmla="*/ 3006 h 3186"/>
                  <a:gd name="T66" fmla="*/ 3753 w 3756"/>
                  <a:gd name="T67" fmla="*/ 3060 h 3186"/>
                  <a:gd name="T68" fmla="*/ 3729 w 3756"/>
                  <a:gd name="T69" fmla="*/ 3116 h 3186"/>
                  <a:gd name="T70" fmla="*/ 3687 w 3756"/>
                  <a:gd name="T71" fmla="*/ 3158 h 3186"/>
                  <a:gd name="T72" fmla="*/ 3631 w 3756"/>
                  <a:gd name="T73" fmla="*/ 3182 h 3186"/>
                  <a:gd name="T74" fmla="*/ 157 w 3756"/>
                  <a:gd name="T75" fmla="*/ 3186 h 3186"/>
                  <a:gd name="T76" fmla="*/ 101 w 3756"/>
                  <a:gd name="T77" fmla="*/ 3175 h 3186"/>
                  <a:gd name="T78" fmla="*/ 52 w 3756"/>
                  <a:gd name="T79" fmla="*/ 3146 h 3186"/>
                  <a:gd name="T80" fmla="*/ 18 w 3756"/>
                  <a:gd name="T81" fmla="*/ 3101 h 3186"/>
                  <a:gd name="T82" fmla="*/ 1 w 3756"/>
                  <a:gd name="T83" fmla="*/ 3047 h 3186"/>
                  <a:gd name="T84" fmla="*/ 5 w 3756"/>
                  <a:gd name="T85" fmla="*/ 2991 h 3186"/>
                  <a:gd name="T86" fmla="*/ 247 w 3756"/>
                  <a:gd name="T87" fmla="*/ 2028 h 3186"/>
                  <a:gd name="T88" fmla="*/ 245 w 3756"/>
                  <a:gd name="T89" fmla="*/ 1970 h 3186"/>
                  <a:gd name="T90" fmla="*/ 236 w 3756"/>
                  <a:gd name="T91" fmla="*/ 1890 h 3186"/>
                  <a:gd name="T92" fmla="*/ 239 w 3756"/>
                  <a:gd name="T93" fmla="*/ 302 h 3186"/>
                  <a:gd name="T94" fmla="*/ 263 w 3756"/>
                  <a:gd name="T95" fmla="*/ 214 h 3186"/>
                  <a:gd name="T96" fmla="*/ 308 w 3756"/>
                  <a:gd name="T97" fmla="*/ 136 h 3186"/>
                  <a:gd name="T98" fmla="*/ 372 w 3756"/>
                  <a:gd name="T99" fmla="*/ 73 h 3186"/>
                  <a:gd name="T100" fmla="*/ 450 w 3756"/>
                  <a:gd name="T101" fmla="*/ 27 h 3186"/>
                  <a:gd name="T102" fmla="*/ 538 w 3756"/>
                  <a:gd name="T103" fmla="*/ 3 h 3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756" h="3186">
                    <a:moveTo>
                      <a:pt x="1542" y="2534"/>
                    </a:moveTo>
                    <a:lnTo>
                      <a:pt x="1532" y="2536"/>
                    </a:lnTo>
                    <a:lnTo>
                      <a:pt x="1523" y="2542"/>
                    </a:lnTo>
                    <a:lnTo>
                      <a:pt x="1516" y="2550"/>
                    </a:lnTo>
                    <a:lnTo>
                      <a:pt x="1513" y="2560"/>
                    </a:lnTo>
                    <a:lnTo>
                      <a:pt x="1450" y="2904"/>
                    </a:lnTo>
                    <a:lnTo>
                      <a:pt x="1451" y="2917"/>
                    </a:lnTo>
                    <a:lnTo>
                      <a:pt x="1457" y="2929"/>
                    </a:lnTo>
                    <a:lnTo>
                      <a:pt x="1467" y="2937"/>
                    </a:lnTo>
                    <a:lnTo>
                      <a:pt x="1481" y="2941"/>
                    </a:lnTo>
                    <a:lnTo>
                      <a:pt x="2275" y="2941"/>
                    </a:lnTo>
                    <a:lnTo>
                      <a:pt x="2288" y="2937"/>
                    </a:lnTo>
                    <a:lnTo>
                      <a:pt x="2297" y="2932"/>
                    </a:lnTo>
                    <a:lnTo>
                      <a:pt x="2304" y="2921"/>
                    </a:lnTo>
                    <a:lnTo>
                      <a:pt x="2306" y="2909"/>
                    </a:lnTo>
                    <a:lnTo>
                      <a:pt x="2306" y="2905"/>
                    </a:lnTo>
                    <a:lnTo>
                      <a:pt x="2305" y="2901"/>
                    </a:lnTo>
                    <a:lnTo>
                      <a:pt x="2243" y="2560"/>
                    </a:lnTo>
                    <a:lnTo>
                      <a:pt x="2240" y="2550"/>
                    </a:lnTo>
                    <a:lnTo>
                      <a:pt x="2233" y="2542"/>
                    </a:lnTo>
                    <a:lnTo>
                      <a:pt x="2224" y="2536"/>
                    </a:lnTo>
                    <a:lnTo>
                      <a:pt x="2214" y="2534"/>
                    </a:lnTo>
                    <a:lnTo>
                      <a:pt x="1542" y="2534"/>
                    </a:lnTo>
                    <a:close/>
                    <a:moveTo>
                      <a:pt x="585" y="305"/>
                    </a:moveTo>
                    <a:lnTo>
                      <a:pt x="571" y="308"/>
                    </a:lnTo>
                    <a:lnTo>
                      <a:pt x="560" y="314"/>
                    </a:lnTo>
                    <a:lnTo>
                      <a:pt x="550" y="324"/>
                    </a:lnTo>
                    <a:lnTo>
                      <a:pt x="544" y="336"/>
                    </a:lnTo>
                    <a:lnTo>
                      <a:pt x="542" y="350"/>
                    </a:lnTo>
                    <a:lnTo>
                      <a:pt x="542" y="1890"/>
                    </a:lnTo>
                    <a:lnTo>
                      <a:pt x="544" y="1906"/>
                    </a:lnTo>
                    <a:lnTo>
                      <a:pt x="553" y="1921"/>
                    </a:lnTo>
                    <a:lnTo>
                      <a:pt x="567" y="1930"/>
                    </a:lnTo>
                    <a:lnTo>
                      <a:pt x="3188" y="1930"/>
                    </a:lnTo>
                    <a:lnTo>
                      <a:pt x="3202" y="1921"/>
                    </a:lnTo>
                    <a:lnTo>
                      <a:pt x="3211" y="1906"/>
                    </a:lnTo>
                    <a:lnTo>
                      <a:pt x="3214" y="1890"/>
                    </a:lnTo>
                    <a:lnTo>
                      <a:pt x="3214" y="350"/>
                    </a:lnTo>
                    <a:lnTo>
                      <a:pt x="3212" y="336"/>
                    </a:lnTo>
                    <a:lnTo>
                      <a:pt x="3206" y="324"/>
                    </a:lnTo>
                    <a:lnTo>
                      <a:pt x="3196" y="314"/>
                    </a:lnTo>
                    <a:lnTo>
                      <a:pt x="3185" y="308"/>
                    </a:lnTo>
                    <a:lnTo>
                      <a:pt x="3170" y="305"/>
                    </a:lnTo>
                    <a:lnTo>
                      <a:pt x="585" y="305"/>
                    </a:lnTo>
                    <a:close/>
                    <a:moveTo>
                      <a:pt x="585" y="0"/>
                    </a:moveTo>
                    <a:lnTo>
                      <a:pt x="3170" y="0"/>
                    </a:lnTo>
                    <a:lnTo>
                      <a:pt x="3218" y="3"/>
                    </a:lnTo>
                    <a:lnTo>
                      <a:pt x="3263" y="13"/>
                    </a:lnTo>
                    <a:lnTo>
                      <a:pt x="3306" y="27"/>
                    </a:lnTo>
                    <a:lnTo>
                      <a:pt x="3346" y="48"/>
                    </a:lnTo>
                    <a:lnTo>
                      <a:pt x="3384" y="73"/>
                    </a:lnTo>
                    <a:lnTo>
                      <a:pt x="3418" y="103"/>
                    </a:lnTo>
                    <a:lnTo>
                      <a:pt x="3448" y="136"/>
                    </a:lnTo>
                    <a:lnTo>
                      <a:pt x="3473" y="173"/>
                    </a:lnTo>
                    <a:lnTo>
                      <a:pt x="3493" y="214"/>
                    </a:lnTo>
                    <a:lnTo>
                      <a:pt x="3508" y="256"/>
                    </a:lnTo>
                    <a:lnTo>
                      <a:pt x="3517" y="302"/>
                    </a:lnTo>
                    <a:lnTo>
                      <a:pt x="3520" y="350"/>
                    </a:lnTo>
                    <a:lnTo>
                      <a:pt x="3520" y="1890"/>
                    </a:lnTo>
                    <a:lnTo>
                      <a:pt x="3518" y="1931"/>
                    </a:lnTo>
                    <a:lnTo>
                      <a:pt x="3510" y="1970"/>
                    </a:lnTo>
                    <a:lnTo>
                      <a:pt x="3500" y="2009"/>
                    </a:lnTo>
                    <a:lnTo>
                      <a:pt x="3509" y="2028"/>
                    </a:lnTo>
                    <a:lnTo>
                      <a:pt x="3516" y="2049"/>
                    </a:lnTo>
                    <a:lnTo>
                      <a:pt x="3749" y="2983"/>
                    </a:lnTo>
                    <a:lnTo>
                      <a:pt x="3754" y="3006"/>
                    </a:lnTo>
                    <a:lnTo>
                      <a:pt x="3756" y="3029"/>
                    </a:lnTo>
                    <a:lnTo>
                      <a:pt x="3753" y="3060"/>
                    </a:lnTo>
                    <a:lnTo>
                      <a:pt x="3743" y="3090"/>
                    </a:lnTo>
                    <a:lnTo>
                      <a:pt x="3729" y="3116"/>
                    </a:lnTo>
                    <a:lnTo>
                      <a:pt x="3710" y="3140"/>
                    </a:lnTo>
                    <a:lnTo>
                      <a:pt x="3687" y="3158"/>
                    </a:lnTo>
                    <a:lnTo>
                      <a:pt x="3660" y="3173"/>
                    </a:lnTo>
                    <a:lnTo>
                      <a:pt x="3631" y="3182"/>
                    </a:lnTo>
                    <a:lnTo>
                      <a:pt x="3599" y="3186"/>
                    </a:lnTo>
                    <a:lnTo>
                      <a:pt x="157" y="3186"/>
                    </a:lnTo>
                    <a:lnTo>
                      <a:pt x="129" y="3183"/>
                    </a:lnTo>
                    <a:lnTo>
                      <a:pt x="101" y="3175"/>
                    </a:lnTo>
                    <a:lnTo>
                      <a:pt x="75" y="3163"/>
                    </a:lnTo>
                    <a:lnTo>
                      <a:pt x="52" y="3146"/>
                    </a:lnTo>
                    <a:lnTo>
                      <a:pt x="33" y="3125"/>
                    </a:lnTo>
                    <a:lnTo>
                      <a:pt x="18" y="3101"/>
                    </a:lnTo>
                    <a:lnTo>
                      <a:pt x="7" y="3075"/>
                    </a:lnTo>
                    <a:lnTo>
                      <a:pt x="1" y="3047"/>
                    </a:lnTo>
                    <a:lnTo>
                      <a:pt x="0" y="3019"/>
                    </a:lnTo>
                    <a:lnTo>
                      <a:pt x="5" y="2991"/>
                    </a:lnTo>
                    <a:lnTo>
                      <a:pt x="240" y="2049"/>
                    </a:lnTo>
                    <a:lnTo>
                      <a:pt x="247" y="2028"/>
                    </a:lnTo>
                    <a:lnTo>
                      <a:pt x="256" y="2009"/>
                    </a:lnTo>
                    <a:lnTo>
                      <a:pt x="245" y="1970"/>
                    </a:lnTo>
                    <a:lnTo>
                      <a:pt x="238" y="1931"/>
                    </a:lnTo>
                    <a:lnTo>
                      <a:pt x="236" y="1890"/>
                    </a:lnTo>
                    <a:lnTo>
                      <a:pt x="236" y="350"/>
                    </a:lnTo>
                    <a:lnTo>
                      <a:pt x="239" y="302"/>
                    </a:lnTo>
                    <a:lnTo>
                      <a:pt x="248" y="256"/>
                    </a:lnTo>
                    <a:lnTo>
                      <a:pt x="263" y="214"/>
                    </a:lnTo>
                    <a:lnTo>
                      <a:pt x="283" y="173"/>
                    </a:lnTo>
                    <a:lnTo>
                      <a:pt x="308" y="136"/>
                    </a:lnTo>
                    <a:lnTo>
                      <a:pt x="338" y="103"/>
                    </a:lnTo>
                    <a:lnTo>
                      <a:pt x="372" y="73"/>
                    </a:lnTo>
                    <a:lnTo>
                      <a:pt x="409" y="48"/>
                    </a:lnTo>
                    <a:lnTo>
                      <a:pt x="450" y="27"/>
                    </a:lnTo>
                    <a:lnTo>
                      <a:pt x="493" y="13"/>
                    </a:lnTo>
                    <a:lnTo>
                      <a:pt x="538" y="3"/>
                    </a:lnTo>
                    <a:lnTo>
                      <a:pt x="585"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sz="1350">
                  <a:solidFill>
                    <a:prstClr val="black"/>
                  </a:solidFill>
                  <a:latin typeface="+mn-ea"/>
                </a:endParaRPr>
              </a:p>
            </p:txBody>
          </p:sp>
          <p:sp>
            <p:nvSpPr>
              <p:cNvPr id="147" name="Freeform 146"/>
              <p:cNvSpPr>
                <a:spLocks/>
              </p:cNvSpPr>
              <p:nvPr/>
            </p:nvSpPr>
            <p:spPr bwMode="auto">
              <a:xfrm>
                <a:off x="3928" y="4071"/>
                <a:ext cx="108" cy="109"/>
              </a:xfrm>
              <a:custGeom>
                <a:avLst/>
                <a:gdLst>
                  <a:gd name="T0" fmla="*/ 49 w 654"/>
                  <a:gd name="T1" fmla="*/ 0 h 654"/>
                  <a:gd name="T2" fmla="*/ 63 w 654"/>
                  <a:gd name="T3" fmla="*/ 2 h 654"/>
                  <a:gd name="T4" fmla="*/ 515 w 654"/>
                  <a:gd name="T5" fmla="*/ 174 h 654"/>
                  <a:gd name="T6" fmla="*/ 527 w 654"/>
                  <a:gd name="T7" fmla="*/ 181 h 654"/>
                  <a:gd name="T8" fmla="*/ 536 w 654"/>
                  <a:gd name="T9" fmla="*/ 192 h 654"/>
                  <a:gd name="T10" fmla="*/ 542 w 654"/>
                  <a:gd name="T11" fmla="*/ 205 h 654"/>
                  <a:gd name="T12" fmla="*/ 544 w 654"/>
                  <a:gd name="T13" fmla="*/ 220 h 654"/>
                  <a:gd name="T14" fmla="*/ 541 w 654"/>
                  <a:gd name="T15" fmla="*/ 234 h 654"/>
                  <a:gd name="T16" fmla="*/ 534 w 654"/>
                  <a:gd name="T17" fmla="*/ 247 h 654"/>
                  <a:gd name="T18" fmla="*/ 524 w 654"/>
                  <a:gd name="T19" fmla="*/ 256 h 654"/>
                  <a:gd name="T20" fmla="*/ 510 w 654"/>
                  <a:gd name="T21" fmla="*/ 262 h 654"/>
                  <a:gd name="T22" fmla="*/ 412 w 654"/>
                  <a:gd name="T23" fmla="*/ 289 h 654"/>
                  <a:gd name="T24" fmla="*/ 641 w 654"/>
                  <a:gd name="T25" fmla="*/ 518 h 654"/>
                  <a:gd name="T26" fmla="*/ 649 w 654"/>
                  <a:gd name="T27" fmla="*/ 529 h 654"/>
                  <a:gd name="T28" fmla="*/ 654 w 654"/>
                  <a:gd name="T29" fmla="*/ 543 h 654"/>
                  <a:gd name="T30" fmla="*/ 654 w 654"/>
                  <a:gd name="T31" fmla="*/ 558 h 654"/>
                  <a:gd name="T32" fmla="*/ 649 w 654"/>
                  <a:gd name="T33" fmla="*/ 572 h 654"/>
                  <a:gd name="T34" fmla="*/ 641 w 654"/>
                  <a:gd name="T35" fmla="*/ 583 h 654"/>
                  <a:gd name="T36" fmla="*/ 583 w 654"/>
                  <a:gd name="T37" fmla="*/ 641 h 654"/>
                  <a:gd name="T38" fmla="*/ 571 w 654"/>
                  <a:gd name="T39" fmla="*/ 649 h 654"/>
                  <a:gd name="T40" fmla="*/ 557 w 654"/>
                  <a:gd name="T41" fmla="*/ 654 h 654"/>
                  <a:gd name="T42" fmla="*/ 543 w 654"/>
                  <a:gd name="T43" fmla="*/ 654 h 654"/>
                  <a:gd name="T44" fmla="*/ 530 w 654"/>
                  <a:gd name="T45" fmla="*/ 649 h 654"/>
                  <a:gd name="T46" fmla="*/ 517 w 654"/>
                  <a:gd name="T47" fmla="*/ 641 h 654"/>
                  <a:gd name="T48" fmla="*/ 289 w 654"/>
                  <a:gd name="T49" fmla="*/ 412 h 654"/>
                  <a:gd name="T50" fmla="*/ 262 w 654"/>
                  <a:gd name="T51" fmla="*/ 510 h 654"/>
                  <a:gd name="T52" fmla="*/ 256 w 654"/>
                  <a:gd name="T53" fmla="*/ 524 h 654"/>
                  <a:gd name="T54" fmla="*/ 246 w 654"/>
                  <a:gd name="T55" fmla="*/ 534 h 654"/>
                  <a:gd name="T56" fmla="*/ 234 w 654"/>
                  <a:gd name="T57" fmla="*/ 541 h 654"/>
                  <a:gd name="T58" fmla="*/ 220 w 654"/>
                  <a:gd name="T59" fmla="*/ 544 h 654"/>
                  <a:gd name="T60" fmla="*/ 205 w 654"/>
                  <a:gd name="T61" fmla="*/ 543 h 654"/>
                  <a:gd name="T62" fmla="*/ 192 w 654"/>
                  <a:gd name="T63" fmla="*/ 536 h 654"/>
                  <a:gd name="T64" fmla="*/ 181 w 654"/>
                  <a:gd name="T65" fmla="*/ 527 h 654"/>
                  <a:gd name="T66" fmla="*/ 174 w 654"/>
                  <a:gd name="T67" fmla="*/ 515 h 654"/>
                  <a:gd name="T68" fmla="*/ 3 w 654"/>
                  <a:gd name="T69" fmla="*/ 62 h 654"/>
                  <a:gd name="T70" fmla="*/ 0 w 654"/>
                  <a:gd name="T71" fmla="*/ 50 h 654"/>
                  <a:gd name="T72" fmla="*/ 0 w 654"/>
                  <a:gd name="T73" fmla="*/ 36 h 654"/>
                  <a:gd name="T74" fmla="*/ 5 w 654"/>
                  <a:gd name="T75" fmla="*/ 24 h 654"/>
                  <a:gd name="T76" fmla="*/ 14 w 654"/>
                  <a:gd name="T77" fmla="*/ 13 h 654"/>
                  <a:gd name="T78" fmla="*/ 24 w 654"/>
                  <a:gd name="T79" fmla="*/ 5 h 654"/>
                  <a:gd name="T80" fmla="*/ 37 w 654"/>
                  <a:gd name="T81" fmla="*/ 1 h 654"/>
                  <a:gd name="T82" fmla="*/ 49 w 654"/>
                  <a:gd name="T83" fmla="*/ 0 h 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54" h="654">
                    <a:moveTo>
                      <a:pt x="49" y="0"/>
                    </a:moveTo>
                    <a:lnTo>
                      <a:pt x="63" y="2"/>
                    </a:lnTo>
                    <a:lnTo>
                      <a:pt x="515" y="174"/>
                    </a:lnTo>
                    <a:lnTo>
                      <a:pt x="527" y="181"/>
                    </a:lnTo>
                    <a:lnTo>
                      <a:pt x="536" y="192"/>
                    </a:lnTo>
                    <a:lnTo>
                      <a:pt x="542" y="205"/>
                    </a:lnTo>
                    <a:lnTo>
                      <a:pt x="544" y="220"/>
                    </a:lnTo>
                    <a:lnTo>
                      <a:pt x="541" y="234"/>
                    </a:lnTo>
                    <a:lnTo>
                      <a:pt x="534" y="247"/>
                    </a:lnTo>
                    <a:lnTo>
                      <a:pt x="524" y="256"/>
                    </a:lnTo>
                    <a:lnTo>
                      <a:pt x="510" y="262"/>
                    </a:lnTo>
                    <a:lnTo>
                      <a:pt x="412" y="289"/>
                    </a:lnTo>
                    <a:lnTo>
                      <a:pt x="641" y="518"/>
                    </a:lnTo>
                    <a:lnTo>
                      <a:pt x="649" y="529"/>
                    </a:lnTo>
                    <a:lnTo>
                      <a:pt x="654" y="543"/>
                    </a:lnTo>
                    <a:lnTo>
                      <a:pt x="654" y="558"/>
                    </a:lnTo>
                    <a:lnTo>
                      <a:pt x="649" y="572"/>
                    </a:lnTo>
                    <a:lnTo>
                      <a:pt x="641" y="583"/>
                    </a:lnTo>
                    <a:lnTo>
                      <a:pt x="583" y="641"/>
                    </a:lnTo>
                    <a:lnTo>
                      <a:pt x="571" y="649"/>
                    </a:lnTo>
                    <a:lnTo>
                      <a:pt x="557" y="654"/>
                    </a:lnTo>
                    <a:lnTo>
                      <a:pt x="543" y="654"/>
                    </a:lnTo>
                    <a:lnTo>
                      <a:pt x="530" y="649"/>
                    </a:lnTo>
                    <a:lnTo>
                      <a:pt x="517" y="641"/>
                    </a:lnTo>
                    <a:lnTo>
                      <a:pt x="289" y="412"/>
                    </a:lnTo>
                    <a:lnTo>
                      <a:pt x="262" y="510"/>
                    </a:lnTo>
                    <a:lnTo>
                      <a:pt x="256" y="524"/>
                    </a:lnTo>
                    <a:lnTo>
                      <a:pt x="246" y="534"/>
                    </a:lnTo>
                    <a:lnTo>
                      <a:pt x="234" y="541"/>
                    </a:lnTo>
                    <a:lnTo>
                      <a:pt x="220" y="544"/>
                    </a:lnTo>
                    <a:lnTo>
                      <a:pt x="205" y="543"/>
                    </a:lnTo>
                    <a:lnTo>
                      <a:pt x="192" y="536"/>
                    </a:lnTo>
                    <a:lnTo>
                      <a:pt x="181" y="527"/>
                    </a:lnTo>
                    <a:lnTo>
                      <a:pt x="174" y="515"/>
                    </a:lnTo>
                    <a:lnTo>
                      <a:pt x="3" y="62"/>
                    </a:lnTo>
                    <a:lnTo>
                      <a:pt x="0" y="50"/>
                    </a:lnTo>
                    <a:lnTo>
                      <a:pt x="0" y="36"/>
                    </a:lnTo>
                    <a:lnTo>
                      <a:pt x="5" y="24"/>
                    </a:lnTo>
                    <a:lnTo>
                      <a:pt x="14" y="13"/>
                    </a:lnTo>
                    <a:lnTo>
                      <a:pt x="24" y="5"/>
                    </a:lnTo>
                    <a:lnTo>
                      <a:pt x="37" y="1"/>
                    </a:lnTo>
                    <a:lnTo>
                      <a:pt x="49"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sz="1350">
                  <a:solidFill>
                    <a:prstClr val="black"/>
                  </a:solidFill>
                  <a:latin typeface="+mn-ea"/>
                </a:endParaRPr>
              </a:p>
            </p:txBody>
          </p:sp>
        </p:grpSp>
      </p:grpSp>
      <p:sp>
        <p:nvSpPr>
          <p:cNvPr id="28" name="양쪽 모서리가 둥근 사각형 4"/>
          <p:cNvSpPr/>
          <p:nvPr/>
        </p:nvSpPr>
        <p:spPr>
          <a:xfrm>
            <a:off x="5241731" y="1799214"/>
            <a:ext cx="2256289" cy="941188"/>
          </a:xfrm>
          <a:prstGeom prst="round2Same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r>
              <a:rPr lang="en-GB" altLang="ko-KR" sz="3600" b="1" dirty="0">
                <a:solidFill>
                  <a:srgbClr val="FFC000"/>
                </a:solidFill>
                <a:cs typeface="Aharoni" panose="02010803020104030203" pitchFamily="2" charset="-79"/>
              </a:rPr>
              <a:t>2</a:t>
            </a:r>
            <a:endParaRPr lang="en-US" altLang="ko-KR" sz="525" b="1" dirty="0">
              <a:solidFill>
                <a:srgbClr val="FFC000"/>
              </a:solidFill>
              <a:cs typeface="Aharoni" panose="02010803020104030203" pitchFamily="2" charset="-79"/>
            </a:endParaRPr>
          </a:p>
        </p:txBody>
      </p:sp>
      <p:sp>
        <p:nvSpPr>
          <p:cNvPr id="29" name="양쪽 모서리가 둥근 사각형 5"/>
          <p:cNvSpPr/>
          <p:nvPr/>
        </p:nvSpPr>
        <p:spPr>
          <a:xfrm>
            <a:off x="5241731" y="2740400"/>
            <a:ext cx="2256289" cy="1329128"/>
          </a:xfrm>
          <a:prstGeom prst="round2SameRect">
            <a:avLst>
              <a:gd name="adj1" fmla="val 0"/>
              <a:gd name="adj2" fmla="val 16667"/>
            </a:avLst>
          </a:prstGeom>
          <a:solidFill>
            <a:srgbClr val="FFFFFF"/>
          </a:solidFill>
          <a:ln>
            <a:noFill/>
          </a:ln>
          <a:effectLst>
            <a:outerShdw blurRad="520700" dist="444500" dir="5400000" sx="81000" sy="81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marL="0" lvl="2" algn="ctr">
              <a:lnSpc>
                <a:spcPct val="150000"/>
              </a:lnSpc>
            </a:pPr>
            <a:r>
              <a:rPr lang="en-US" sz="1050" dirty="0" err="1">
                <a:solidFill>
                  <a:schemeClr val="tx1"/>
                </a:solidFill>
              </a:rPr>
              <a:t>Bagaimana</a:t>
            </a:r>
            <a:r>
              <a:rPr lang="en-US" sz="1050" dirty="0">
                <a:solidFill>
                  <a:schemeClr val="tx1"/>
                </a:solidFill>
              </a:rPr>
              <a:t> </a:t>
            </a:r>
            <a:r>
              <a:rPr lang="en-US" sz="1050" dirty="0" err="1">
                <a:solidFill>
                  <a:schemeClr val="tx1"/>
                </a:solidFill>
              </a:rPr>
              <a:t>membangun</a:t>
            </a:r>
            <a:r>
              <a:rPr lang="en-US" sz="1050" dirty="0">
                <a:solidFill>
                  <a:schemeClr val="tx1"/>
                </a:solidFill>
              </a:rPr>
              <a:t> </a:t>
            </a:r>
            <a:r>
              <a:rPr lang="en-US" sz="1050" dirty="0" err="1">
                <a:solidFill>
                  <a:schemeClr val="tx1"/>
                </a:solidFill>
              </a:rPr>
              <a:t>Sistem</a:t>
            </a:r>
            <a:r>
              <a:rPr lang="en-US" sz="1050" dirty="0">
                <a:solidFill>
                  <a:schemeClr val="tx1"/>
                </a:solidFill>
              </a:rPr>
              <a:t> </a:t>
            </a:r>
            <a:r>
              <a:rPr lang="en-US" sz="1050" dirty="0" err="1">
                <a:solidFill>
                  <a:schemeClr val="tx1"/>
                </a:solidFill>
              </a:rPr>
              <a:t>Informasi</a:t>
            </a:r>
            <a:r>
              <a:rPr lang="en-US" sz="1050" dirty="0">
                <a:solidFill>
                  <a:schemeClr val="tx1"/>
                </a:solidFill>
              </a:rPr>
              <a:t> </a:t>
            </a:r>
            <a:r>
              <a:rPr lang="en-US" sz="1050" dirty="0" err="1">
                <a:solidFill>
                  <a:schemeClr val="tx1"/>
                </a:solidFill>
              </a:rPr>
              <a:t>Tugas</a:t>
            </a:r>
            <a:r>
              <a:rPr lang="en-US" sz="1050" dirty="0">
                <a:solidFill>
                  <a:schemeClr val="tx1"/>
                </a:solidFill>
              </a:rPr>
              <a:t> </a:t>
            </a:r>
            <a:r>
              <a:rPr lang="en-US" sz="1050" dirty="0" err="1">
                <a:solidFill>
                  <a:schemeClr val="tx1"/>
                </a:solidFill>
              </a:rPr>
              <a:t>Akhir</a:t>
            </a:r>
            <a:r>
              <a:rPr lang="en-US" sz="1050" dirty="0">
                <a:solidFill>
                  <a:schemeClr val="tx1"/>
                </a:solidFill>
              </a:rPr>
              <a:t> </a:t>
            </a:r>
            <a:r>
              <a:rPr lang="en-US" sz="1050" dirty="0" err="1">
                <a:solidFill>
                  <a:schemeClr val="tx1"/>
                </a:solidFill>
              </a:rPr>
              <a:t>menggunakan</a:t>
            </a:r>
            <a:r>
              <a:rPr lang="en-US" sz="1050" dirty="0">
                <a:solidFill>
                  <a:schemeClr val="tx1"/>
                </a:solidFill>
              </a:rPr>
              <a:t> </a:t>
            </a:r>
            <a:r>
              <a:rPr lang="en-US" sz="1050" i="1" dirty="0">
                <a:solidFill>
                  <a:schemeClr val="tx1"/>
                </a:solidFill>
              </a:rPr>
              <a:t>framework </a:t>
            </a:r>
            <a:r>
              <a:rPr lang="en-US" sz="1050" i="1" dirty="0" err="1">
                <a:solidFill>
                  <a:schemeClr val="tx1"/>
                </a:solidFill>
              </a:rPr>
              <a:t>CodeIgniter</a:t>
            </a:r>
            <a:r>
              <a:rPr lang="en-US" sz="1050" i="1" dirty="0">
                <a:solidFill>
                  <a:schemeClr val="tx1"/>
                </a:solidFill>
              </a:rPr>
              <a:t>?</a:t>
            </a:r>
            <a:endParaRPr lang="id-ID" sz="1050" dirty="0">
              <a:solidFill>
                <a:schemeClr val="tx1"/>
              </a:solidFill>
            </a:endParaRPr>
          </a:p>
          <a:p>
            <a:pPr lvl="0" algn="ctr">
              <a:lnSpc>
                <a:spcPct val="150000"/>
              </a:lnSpc>
            </a:pPr>
            <a:endParaRPr lang="en-US" altLang="ko-KR" sz="1050" dirty="0">
              <a:solidFill>
                <a:schemeClr val="tx1"/>
              </a:solidFill>
              <a:latin typeface="맑은 고딕" panose="020B0503020000020004" pitchFamily="50" charset="-127"/>
            </a:endParaRPr>
          </a:p>
        </p:txBody>
      </p:sp>
      <p:grpSp>
        <p:nvGrpSpPr>
          <p:cNvPr id="30" name="그룹 45"/>
          <p:cNvGrpSpPr/>
          <p:nvPr/>
        </p:nvGrpSpPr>
        <p:grpSpPr>
          <a:xfrm>
            <a:off x="6113285" y="1514596"/>
            <a:ext cx="513179" cy="513179"/>
            <a:chOff x="9412448" y="596855"/>
            <a:chExt cx="865635" cy="865635"/>
          </a:xfrm>
        </p:grpSpPr>
        <p:sp>
          <p:nvSpPr>
            <p:cNvPr id="31" name="타원 46"/>
            <p:cNvSpPr/>
            <p:nvPr/>
          </p:nvSpPr>
          <p:spPr>
            <a:xfrm>
              <a:off x="9412448" y="596855"/>
              <a:ext cx="865635" cy="865635"/>
            </a:xfrm>
            <a:prstGeom prst="ellipse">
              <a:avLst/>
            </a:prstGeom>
            <a:solidFill>
              <a:srgbClr val="6EBFC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350">
                <a:solidFill>
                  <a:prstClr val="white"/>
                </a:solidFill>
                <a:latin typeface="+mn-ea"/>
              </a:endParaRPr>
            </a:p>
          </p:txBody>
        </p:sp>
        <p:grpSp>
          <p:nvGrpSpPr>
            <p:cNvPr id="32" name="Group 31"/>
            <p:cNvGrpSpPr>
              <a:grpSpLocks noChangeAspect="1"/>
            </p:cNvGrpSpPr>
            <p:nvPr/>
          </p:nvGrpSpPr>
          <p:grpSpPr bwMode="auto">
            <a:xfrm>
              <a:off x="9641415" y="856756"/>
              <a:ext cx="407705" cy="345833"/>
              <a:chOff x="3669" y="3943"/>
              <a:chExt cx="626" cy="531"/>
            </a:xfrm>
            <a:solidFill>
              <a:schemeClr val="bg1"/>
            </a:solidFill>
          </p:grpSpPr>
          <p:sp>
            <p:nvSpPr>
              <p:cNvPr id="33" name="Freeform 32"/>
              <p:cNvSpPr>
                <a:spLocks noEditPoints="1"/>
              </p:cNvSpPr>
              <p:nvPr/>
            </p:nvSpPr>
            <p:spPr bwMode="auto">
              <a:xfrm>
                <a:off x="3669" y="3943"/>
                <a:ext cx="626" cy="531"/>
              </a:xfrm>
              <a:custGeom>
                <a:avLst/>
                <a:gdLst>
                  <a:gd name="T0" fmla="*/ 1532 w 3756"/>
                  <a:gd name="T1" fmla="*/ 2536 h 3186"/>
                  <a:gd name="T2" fmla="*/ 1516 w 3756"/>
                  <a:gd name="T3" fmla="*/ 2550 h 3186"/>
                  <a:gd name="T4" fmla="*/ 1450 w 3756"/>
                  <a:gd name="T5" fmla="*/ 2904 h 3186"/>
                  <a:gd name="T6" fmla="*/ 1457 w 3756"/>
                  <a:gd name="T7" fmla="*/ 2929 h 3186"/>
                  <a:gd name="T8" fmla="*/ 1481 w 3756"/>
                  <a:gd name="T9" fmla="*/ 2941 h 3186"/>
                  <a:gd name="T10" fmla="*/ 2288 w 3756"/>
                  <a:gd name="T11" fmla="*/ 2937 h 3186"/>
                  <a:gd name="T12" fmla="*/ 2304 w 3756"/>
                  <a:gd name="T13" fmla="*/ 2921 h 3186"/>
                  <a:gd name="T14" fmla="*/ 2306 w 3756"/>
                  <a:gd name="T15" fmla="*/ 2905 h 3186"/>
                  <a:gd name="T16" fmla="*/ 2243 w 3756"/>
                  <a:gd name="T17" fmla="*/ 2560 h 3186"/>
                  <a:gd name="T18" fmla="*/ 2233 w 3756"/>
                  <a:gd name="T19" fmla="*/ 2542 h 3186"/>
                  <a:gd name="T20" fmla="*/ 2214 w 3756"/>
                  <a:gd name="T21" fmla="*/ 2534 h 3186"/>
                  <a:gd name="T22" fmla="*/ 585 w 3756"/>
                  <a:gd name="T23" fmla="*/ 305 h 3186"/>
                  <a:gd name="T24" fmla="*/ 560 w 3756"/>
                  <a:gd name="T25" fmla="*/ 314 h 3186"/>
                  <a:gd name="T26" fmla="*/ 544 w 3756"/>
                  <a:gd name="T27" fmla="*/ 336 h 3186"/>
                  <a:gd name="T28" fmla="*/ 542 w 3756"/>
                  <a:gd name="T29" fmla="*/ 1890 h 3186"/>
                  <a:gd name="T30" fmla="*/ 553 w 3756"/>
                  <a:gd name="T31" fmla="*/ 1921 h 3186"/>
                  <a:gd name="T32" fmla="*/ 3188 w 3756"/>
                  <a:gd name="T33" fmla="*/ 1930 h 3186"/>
                  <a:gd name="T34" fmla="*/ 3211 w 3756"/>
                  <a:gd name="T35" fmla="*/ 1906 h 3186"/>
                  <a:gd name="T36" fmla="*/ 3214 w 3756"/>
                  <a:gd name="T37" fmla="*/ 350 h 3186"/>
                  <a:gd name="T38" fmla="*/ 3206 w 3756"/>
                  <a:gd name="T39" fmla="*/ 324 h 3186"/>
                  <a:gd name="T40" fmla="*/ 3185 w 3756"/>
                  <a:gd name="T41" fmla="*/ 308 h 3186"/>
                  <a:gd name="T42" fmla="*/ 585 w 3756"/>
                  <a:gd name="T43" fmla="*/ 305 h 3186"/>
                  <a:gd name="T44" fmla="*/ 3170 w 3756"/>
                  <a:gd name="T45" fmla="*/ 0 h 3186"/>
                  <a:gd name="T46" fmla="*/ 3263 w 3756"/>
                  <a:gd name="T47" fmla="*/ 13 h 3186"/>
                  <a:gd name="T48" fmla="*/ 3346 w 3756"/>
                  <a:gd name="T49" fmla="*/ 48 h 3186"/>
                  <a:gd name="T50" fmla="*/ 3418 w 3756"/>
                  <a:gd name="T51" fmla="*/ 103 h 3186"/>
                  <a:gd name="T52" fmla="*/ 3473 w 3756"/>
                  <a:gd name="T53" fmla="*/ 173 h 3186"/>
                  <a:gd name="T54" fmla="*/ 3508 w 3756"/>
                  <a:gd name="T55" fmla="*/ 256 h 3186"/>
                  <a:gd name="T56" fmla="*/ 3520 w 3756"/>
                  <a:gd name="T57" fmla="*/ 350 h 3186"/>
                  <a:gd name="T58" fmla="*/ 3518 w 3756"/>
                  <a:gd name="T59" fmla="*/ 1931 h 3186"/>
                  <a:gd name="T60" fmla="*/ 3500 w 3756"/>
                  <a:gd name="T61" fmla="*/ 2009 h 3186"/>
                  <a:gd name="T62" fmla="*/ 3516 w 3756"/>
                  <a:gd name="T63" fmla="*/ 2049 h 3186"/>
                  <a:gd name="T64" fmla="*/ 3754 w 3756"/>
                  <a:gd name="T65" fmla="*/ 3006 h 3186"/>
                  <a:gd name="T66" fmla="*/ 3753 w 3756"/>
                  <a:gd name="T67" fmla="*/ 3060 h 3186"/>
                  <a:gd name="T68" fmla="*/ 3729 w 3756"/>
                  <a:gd name="T69" fmla="*/ 3116 h 3186"/>
                  <a:gd name="T70" fmla="*/ 3687 w 3756"/>
                  <a:gd name="T71" fmla="*/ 3158 h 3186"/>
                  <a:gd name="T72" fmla="*/ 3631 w 3756"/>
                  <a:gd name="T73" fmla="*/ 3182 h 3186"/>
                  <a:gd name="T74" fmla="*/ 157 w 3756"/>
                  <a:gd name="T75" fmla="*/ 3186 h 3186"/>
                  <a:gd name="T76" fmla="*/ 101 w 3756"/>
                  <a:gd name="T77" fmla="*/ 3175 h 3186"/>
                  <a:gd name="T78" fmla="*/ 52 w 3756"/>
                  <a:gd name="T79" fmla="*/ 3146 h 3186"/>
                  <a:gd name="T80" fmla="*/ 18 w 3756"/>
                  <a:gd name="T81" fmla="*/ 3101 h 3186"/>
                  <a:gd name="T82" fmla="*/ 1 w 3756"/>
                  <a:gd name="T83" fmla="*/ 3047 h 3186"/>
                  <a:gd name="T84" fmla="*/ 5 w 3756"/>
                  <a:gd name="T85" fmla="*/ 2991 h 3186"/>
                  <a:gd name="T86" fmla="*/ 247 w 3756"/>
                  <a:gd name="T87" fmla="*/ 2028 h 3186"/>
                  <a:gd name="T88" fmla="*/ 245 w 3756"/>
                  <a:gd name="T89" fmla="*/ 1970 h 3186"/>
                  <a:gd name="T90" fmla="*/ 236 w 3756"/>
                  <a:gd name="T91" fmla="*/ 1890 h 3186"/>
                  <a:gd name="T92" fmla="*/ 239 w 3756"/>
                  <a:gd name="T93" fmla="*/ 302 h 3186"/>
                  <a:gd name="T94" fmla="*/ 263 w 3756"/>
                  <a:gd name="T95" fmla="*/ 214 h 3186"/>
                  <a:gd name="T96" fmla="*/ 308 w 3756"/>
                  <a:gd name="T97" fmla="*/ 136 h 3186"/>
                  <a:gd name="T98" fmla="*/ 372 w 3756"/>
                  <a:gd name="T99" fmla="*/ 73 h 3186"/>
                  <a:gd name="T100" fmla="*/ 450 w 3756"/>
                  <a:gd name="T101" fmla="*/ 27 h 3186"/>
                  <a:gd name="T102" fmla="*/ 538 w 3756"/>
                  <a:gd name="T103" fmla="*/ 3 h 3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756" h="3186">
                    <a:moveTo>
                      <a:pt x="1542" y="2534"/>
                    </a:moveTo>
                    <a:lnTo>
                      <a:pt x="1532" y="2536"/>
                    </a:lnTo>
                    <a:lnTo>
                      <a:pt x="1523" y="2542"/>
                    </a:lnTo>
                    <a:lnTo>
                      <a:pt x="1516" y="2550"/>
                    </a:lnTo>
                    <a:lnTo>
                      <a:pt x="1513" y="2560"/>
                    </a:lnTo>
                    <a:lnTo>
                      <a:pt x="1450" y="2904"/>
                    </a:lnTo>
                    <a:lnTo>
                      <a:pt x="1451" y="2917"/>
                    </a:lnTo>
                    <a:lnTo>
                      <a:pt x="1457" y="2929"/>
                    </a:lnTo>
                    <a:lnTo>
                      <a:pt x="1467" y="2937"/>
                    </a:lnTo>
                    <a:lnTo>
                      <a:pt x="1481" y="2941"/>
                    </a:lnTo>
                    <a:lnTo>
                      <a:pt x="2275" y="2941"/>
                    </a:lnTo>
                    <a:lnTo>
                      <a:pt x="2288" y="2937"/>
                    </a:lnTo>
                    <a:lnTo>
                      <a:pt x="2297" y="2932"/>
                    </a:lnTo>
                    <a:lnTo>
                      <a:pt x="2304" y="2921"/>
                    </a:lnTo>
                    <a:lnTo>
                      <a:pt x="2306" y="2909"/>
                    </a:lnTo>
                    <a:lnTo>
                      <a:pt x="2306" y="2905"/>
                    </a:lnTo>
                    <a:lnTo>
                      <a:pt x="2305" y="2901"/>
                    </a:lnTo>
                    <a:lnTo>
                      <a:pt x="2243" y="2560"/>
                    </a:lnTo>
                    <a:lnTo>
                      <a:pt x="2240" y="2550"/>
                    </a:lnTo>
                    <a:lnTo>
                      <a:pt x="2233" y="2542"/>
                    </a:lnTo>
                    <a:lnTo>
                      <a:pt x="2224" y="2536"/>
                    </a:lnTo>
                    <a:lnTo>
                      <a:pt x="2214" y="2534"/>
                    </a:lnTo>
                    <a:lnTo>
                      <a:pt x="1542" y="2534"/>
                    </a:lnTo>
                    <a:close/>
                    <a:moveTo>
                      <a:pt x="585" y="305"/>
                    </a:moveTo>
                    <a:lnTo>
                      <a:pt x="571" y="308"/>
                    </a:lnTo>
                    <a:lnTo>
                      <a:pt x="560" y="314"/>
                    </a:lnTo>
                    <a:lnTo>
                      <a:pt x="550" y="324"/>
                    </a:lnTo>
                    <a:lnTo>
                      <a:pt x="544" y="336"/>
                    </a:lnTo>
                    <a:lnTo>
                      <a:pt x="542" y="350"/>
                    </a:lnTo>
                    <a:lnTo>
                      <a:pt x="542" y="1890"/>
                    </a:lnTo>
                    <a:lnTo>
                      <a:pt x="544" y="1906"/>
                    </a:lnTo>
                    <a:lnTo>
                      <a:pt x="553" y="1921"/>
                    </a:lnTo>
                    <a:lnTo>
                      <a:pt x="567" y="1930"/>
                    </a:lnTo>
                    <a:lnTo>
                      <a:pt x="3188" y="1930"/>
                    </a:lnTo>
                    <a:lnTo>
                      <a:pt x="3202" y="1921"/>
                    </a:lnTo>
                    <a:lnTo>
                      <a:pt x="3211" y="1906"/>
                    </a:lnTo>
                    <a:lnTo>
                      <a:pt x="3214" y="1890"/>
                    </a:lnTo>
                    <a:lnTo>
                      <a:pt x="3214" y="350"/>
                    </a:lnTo>
                    <a:lnTo>
                      <a:pt x="3212" y="336"/>
                    </a:lnTo>
                    <a:lnTo>
                      <a:pt x="3206" y="324"/>
                    </a:lnTo>
                    <a:lnTo>
                      <a:pt x="3196" y="314"/>
                    </a:lnTo>
                    <a:lnTo>
                      <a:pt x="3185" y="308"/>
                    </a:lnTo>
                    <a:lnTo>
                      <a:pt x="3170" y="305"/>
                    </a:lnTo>
                    <a:lnTo>
                      <a:pt x="585" y="305"/>
                    </a:lnTo>
                    <a:close/>
                    <a:moveTo>
                      <a:pt x="585" y="0"/>
                    </a:moveTo>
                    <a:lnTo>
                      <a:pt x="3170" y="0"/>
                    </a:lnTo>
                    <a:lnTo>
                      <a:pt x="3218" y="3"/>
                    </a:lnTo>
                    <a:lnTo>
                      <a:pt x="3263" y="13"/>
                    </a:lnTo>
                    <a:lnTo>
                      <a:pt x="3306" y="27"/>
                    </a:lnTo>
                    <a:lnTo>
                      <a:pt x="3346" y="48"/>
                    </a:lnTo>
                    <a:lnTo>
                      <a:pt x="3384" y="73"/>
                    </a:lnTo>
                    <a:lnTo>
                      <a:pt x="3418" y="103"/>
                    </a:lnTo>
                    <a:lnTo>
                      <a:pt x="3448" y="136"/>
                    </a:lnTo>
                    <a:lnTo>
                      <a:pt x="3473" y="173"/>
                    </a:lnTo>
                    <a:lnTo>
                      <a:pt x="3493" y="214"/>
                    </a:lnTo>
                    <a:lnTo>
                      <a:pt x="3508" y="256"/>
                    </a:lnTo>
                    <a:lnTo>
                      <a:pt x="3517" y="302"/>
                    </a:lnTo>
                    <a:lnTo>
                      <a:pt x="3520" y="350"/>
                    </a:lnTo>
                    <a:lnTo>
                      <a:pt x="3520" y="1890"/>
                    </a:lnTo>
                    <a:lnTo>
                      <a:pt x="3518" y="1931"/>
                    </a:lnTo>
                    <a:lnTo>
                      <a:pt x="3510" y="1970"/>
                    </a:lnTo>
                    <a:lnTo>
                      <a:pt x="3500" y="2009"/>
                    </a:lnTo>
                    <a:lnTo>
                      <a:pt x="3509" y="2028"/>
                    </a:lnTo>
                    <a:lnTo>
                      <a:pt x="3516" y="2049"/>
                    </a:lnTo>
                    <a:lnTo>
                      <a:pt x="3749" y="2983"/>
                    </a:lnTo>
                    <a:lnTo>
                      <a:pt x="3754" y="3006"/>
                    </a:lnTo>
                    <a:lnTo>
                      <a:pt x="3756" y="3029"/>
                    </a:lnTo>
                    <a:lnTo>
                      <a:pt x="3753" y="3060"/>
                    </a:lnTo>
                    <a:lnTo>
                      <a:pt x="3743" y="3090"/>
                    </a:lnTo>
                    <a:lnTo>
                      <a:pt x="3729" y="3116"/>
                    </a:lnTo>
                    <a:lnTo>
                      <a:pt x="3710" y="3140"/>
                    </a:lnTo>
                    <a:lnTo>
                      <a:pt x="3687" y="3158"/>
                    </a:lnTo>
                    <a:lnTo>
                      <a:pt x="3660" y="3173"/>
                    </a:lnTo>
                    <a:lnTo>
                      <a:pt x="3631" y="3182"/>
                    </a:lnTo>
                    <a:lnTo>
                      <a:pt x="3599" y="3186"/>
                    </a:lnTo>
                    <a:lnTo>
                      <a:pt x="157" y="3186"/>
                    </a:lnTo>
                    <a:lnTo>
                      <a:pt x="129" y="3183"/>
                    </a:lnTo>
                    <a:lnTo>
                      <a:pt x="101" y="3175"/>
                    </a:lnTo>
                    <a:lnTo>
                      <a:pt x="75" y="3163"/>
                    </a:lnTo>
                    <a:lnTo>
                      <a:pt x="52" y="3146"/>
                    </a:lnTo>
                    <a:lnTo>
                      <a:pt x="33" y="3125"/>
                    </a:lnTo>
                    <a:lnTo>
                      <a:pt x="18" y="3101"/>
                    </a:lnTo>
                    <a:lnTo>
                      <a:pt x="7" y="3075"/>
                    </a:lnTo>
                    <a:lnTo>
                      <a:pt x="1" y="3047"/>
                    </a:lnTo>
                    <a:lnTo>
                      <a:pt x="0" y="3019"/>
                    </a:lnTo>
                    <a:lnTo>
                      <a:pt x="5" y="2991"/>
                    </a:lnTo>
                    <a:lnTo>
                      <a:pt x="240" y="2049"/>
                    </a:lnTo>
                    <a:lnTo>
                      <a:pt x="247" y="2028"/>
                    </a:lnTo>
                    <a:lnTo>
                      <a:pt x="256" y="2009"/>
                    </a:lnTo>
                    <a:lnTo>
                      <a:pt x="245" y="1970"/>
                    </a:lnTo>
                    <a:lnTo>
                      <a:pt x="238" y="1931"/>
                    </a:lnTo>
                    <a:lnTo>
                      <a:pt x="236" y="1890"/>
                    </a:lnTo>
                    <a:lnTo>
                      <a:pt x="236" y="350"/>
                    </a:lnTo>
                    <a:lnTo>
                      <a:pt x="239" y="302"/>
                    </a:lnTo>
                    <a:lnTo>
                      <a:pt x="248" y="256"/>
                    </a:lnTo>
                    <a:lnTo>
                      <a:pt x="263" y="214"/>
                    </a:lnTo>
                    <a:lnTo>
                      <a:pt x="283" y="173"/>
                    </a:lnTo>
                    <a:lnTo>
                      <a:pt x="308" y="136"/>
                    </a:lnTo>
                    <a:lnTo>
                      <a:pt x="338" y="103"/>
                    </a:lnTo>
                    <a:lnTo>
                      <a:pt x="372" y="73"/>
                    </a:lnTo>
                    <a:lnTo>
                      <a:pt x="409" y="48"/>
                    </a:lnTo>
                    <a:lnTo>
                      <a:pt x="450" y="27"/>
                    </a:lnTo>
                    <a:lnTo>
                      <a:pt x="493" y="13"/>
                    </a:lnTo>
                    <a:lnTo>
                      <a:pt x="538" y="3"/>
                    </a:lnTo>
                    <a:lnTo>
                      <a:pt x="585"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sz="1350">
                  <a:solidFill>
                    <a:prstClr val="black"/>
                  </a:solidFill>
                  <a:latin typeface="+mn-ea"/>
                </a:endParaRPr>
              </a:p>
            </p:txBody>
          </p:sp>
          <p:sp>
            <p:nvSpPr>
              <p:cNvPr id="34" name="Freeform 33"/>
              <p:cNvSpPr>
                <a:spLocks/>
              </p:cNvSpPr>
              <p:nvPr/>
            </p:nvSpPr>
            <p:spPr bwMode="auto">
              <a:xfrm>
                <a:off x="3928" y="4071"/>
                <a:ext cx="108" cy="109"/>
              </a:xfrm>
              <a:custGeom>
                <a:avLst/>
                <a:gdLst>
                  <a:gd name="T0" fmla="*/ 49 w 654"/>
                  <a:gd name="T1" fmla="*/ 0 h 654"/>
                  <a:gd name="T2" fmla="*/ 63 w 654"/>
                  <a:gd name="T3" fmla="*/ 2 h 654"/>
                  <a:gd name="T4" fmla="*/ 515 w 654"/>
                  <a:gd name="T5" fmla="*/ 174 h 654"/>
                  <a:gd name="T6" fmla="*/ 527 w 654"/>
                  <a:gd name="T7" fmla="*/ 181 h 654"/>
                  <a:gd name="T8" fmla="*/ 536 w 654"/>
                  <a:gd name="T9" fmla="*/ 192 h 654"/>
                  <a:gd name="T10" fmla="*/ 542 w 654"/>
                  <a:gd name="T11" fmla="*/ 205 h 654"/>
                  <a:gd name="T12" fmla="*/ 544 w 654"/>
                  <a:gd name="T13" fmla="*/ 220 h 654"/>
                  <a:gd name="T14" fmla="*/ 541 w 654"/>
                  <a:gd name="T15" fmla="*/ 234 h 654"/>
                  <a:gd name="T16" fmla="*/ 534 w 654"/>
                  <a:gd name="T17" fmla="*/ 247 h 654"/>
                  <a:gd name="T18" fmla="*/ 524 w 654"/>
                  <a:gd name="T19" fmla="*/ 256 h 654"/>
                  <a:gd name="T20" fmla="*/ 510 w 654"/>
                  <a:gd name="T21" fmla="*/ 262 h 654"/>
                  <a:gd name="T22" fmla="*/ 412 w 654"/>
                  <a:gd name="T23" fmla="*/ 289 h 654"/>
                  <a:gd name="T24" fmla="*/ 641 w 654"/>
                  <a:gd name="T25" fmla="*/ 518 h 654"/>
                  <a:gd name="T26" fmla="*/ 649 w 654"/>
                  <a:gd name="T27" fmla="*/ 529 h 654"/>
                  <a:gd name="T28" fmla="*/ 654 w 654"/>
                  <a:gd name="T29" fmla="*/ 543 h 654"/>
                  <a:gd name="T30" fmla="*/ 654 w 654"/>
                  <a:gd name="T31" fmla="*/ 558 h 654"/>
                  <a:gd name="T32" fmla="*/ 649 w 654"/>
                  <a:gd name="T33" fmla="*/ 572 h 654"/>
                  <a:gd name="T34" fmla="*/ 641 w 654"/>
                  <a:gd name="T35" fmla="*/ 583 h 654"/>
                  <a:gd name="T36" fmla="*/ 583 w 654"/>
                  <a:gd name="T37" fmla="*/ 641 h 654"/>
                  <a:gd name="T38" fmla="*/ 571 w 654"/>
                  <a:gd name="T39" fmla="*/ 649 h 654"/>
                  <a:gd name="T40" fmla="*/ 557 w 654"/>
                  <a:gd name="T41" fmla="*/ 654 h 654"/>
                  <a:gd name="T42" fmla="*/ 543 w 654"/>
                  <a:gd name="T43" fmla="*/ 654 h 654"/>
                  <a:gd name="T44" fmla="*/ 530 w 654"/>
                  <a:gd name="T45" fmla="*/ 649 h 654"/>
                  <a:gd name="T46" fmla="*/ 517 w 654"/>
                  <a:gd name="T47" fmla="*/ 641 h 654"/>
                  <a:gd name="T48" fmla="*/ 289 w 654"/>
                  <a:gd name="T49" fmla="*/ 412 h 654"/>
                  <a:gd name="T50" fmla="*/ 262 w 654"/>
                  <a:gd name="T51" fmla="*/ 510 h 654"/>
                  <a:gd name="T52" fmla="*/ 256 w 654"/>
                  <a:gd name="T53" fmla="*/ 524 h 654"/>
                  <a:gd name="T54" fmla="*/ 246 w 654"/>
                  <a:gd name="T55" fmla="*/ 534 h 654"/>
                  <a:gd name="T56" fmla="*/ 234 w 654"/>
                  <a:gd name="T57" fmla="*/ 541 h 654"/>
                  <a:gd name="T58" fmla="*/ 220 w 654"/>
                  <a:gd name="T59" fmla="*/ 544 h 654"/>
                  <a:gd name="T60" fmla="*/ 205 w 654"/>
                  <a:gd name="T61" fmla="*/ 543 h 654"/>
                  <a:gd name="T62" fmla="*/ 192 w 654"/>
                  <a:gd name="T63" fmla="*/ 536 h 654"/>
                  <a:gd name="T64" fmla="*/ 181 w 654"/>
                  <a:gd name="T65" fmla="*/ 527 h 654"/>
                  <a:gd name="T66" fmla="*/ 174 w 654"/>
                  <a:gd name="T67" fmla="*/ 515 h 654"/>
                  <a:gd name="T68" fmla="*/ 3 w 654"/>
                  <a:gd name="T69" fmla="*/ 62 h 654"/>
                  <a:gd name="T70" fmla="*/ 0 w 654"/>
                  <a:gd name="T71" fmla="*/ 50 h 654"/>
                  <a:gd name="T72" fmla="*/ 0 w 654"/>
                  <a:gd name="T73" fmla="*/ 36 h 654"/>
                  <a:gd name="T74" fmla="*/ 5 w 654"/>
                  <a:gd name="T75" fmla="*/ 24 h 654"/>
                  <a:gd name="T76" fmla="*/ 14 w 654"/>
                  <a:gd name="T77" fmla="*/ 13 h 654"/>
                  <a:gd name="T78" fmla="*/ 24 w 654"/>
                  <a:gd name="T79" fmla="*/ 5 h 654"/>
                  <a:gd name="T80" fmla="*/ 37 w 654"/>
                  <a:gd name="T81" fmla="*/ 1 h 654"/>
                  <a:gd name="T82" fmla="*/ 49 w 654"/>
                  <a:gd name="T83" fmla="*/ 0 h 6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54" h="654">
                    <a:moveTo>
                      <a:pt x="49" y="0"/>
                    </a:moveTo>
                    <a:lnTo>
                      <a:pt x="63" y="2"/>
                    </a:lnTo>
                    <a:lnTo>
                      <a:pt x="515" y="174"/>
                    </a:lnTo>
                    <a:lnTo>
                      <a:pt x="527" y="181"/>
                    </a:lnTo>
                    <a:lnTo>
                      <a:pt x="536" y="192"/>
                    </a:lnTo>
                    <a:lnTo>
                      <a:pt x="542" y="205"/>
                    </a:lnTo>
                    <a:lnTo>
                      <a:pt x="544" y="220"/>
                    </a:lnTo>
                    <a:lnTo>
                      <a:pt x="541" y="234"/>
                    </a:lnTo>
                    <a:lnTo>
                      <a:pt x="534" y="247"/>
                    </a:lnTo>
                    <a:lnTo>
                      <a:pt x="524" y="256"/>
                    </a:lnTo>
                    <a:lnTo>
                      <a:pt x="510" y="262"/>
                    </a:lnTo>
                    <a:lnTo>
                      <a:pt x="412" y="289"/>
                    </a:lnTo>
                    <a:lnTo>
                      <a:pt x="641" y="518"/>
                    </a:lnTo>
                    <a:lnTo>
                      <a:pt x="649" y="529"/>
                    </a:lnTo>
                    <a:lnTo>
                      <a:pt x="654" y="543"/>
                    </a:lnTo>
                    <a:lnTo>
                      <a:pt x="654" y="558"/>
                    </a:lnTo>
                    <a:lnTo>
                      <a:pt x="649" y="572"/>
                    </a:lnTo>
                    <a:lnTo>
                      <a:pt x="641" y="583"/>
                    </a:lnTo>
                    <a:lnTo>
                      <a:pt x="583" y="641"/>
                    </a:lnTo>
                    <a:lnTo>
                      <a:pt x="571" y="649"/>
                    </a:lnTo>
                    <a:lnTo>
                      <a:pt x="557" y="654"/>
                    </a:lnTo>
                    <a:lnTo>
                      <a:pt x="543" y="654"/>
                    </a:lnTo>
                    <a:lnTo>
                      <a:pt x="530" y="649"/>
                    </a:lnTo>
                    <a:lnTo>
                      <a:pt x="517" y="641"/>
                    </a:lnTo>
                    <a:lnTo>
                      <a:pt x="289" y="412"/>
                    </a:lnTo>
                    <a:lnTo>
                      <a:pt x="262" y="510"/>
                    </a:lnTo>
                    <a:lnTo>
                      <a:pt x="256" y="524"/>
                    </a:lnTo>
                    <a:lnTo>
                      <a:pt x="246" y="534"/>
                    </a:lnTo>
                    <a:lnTo>
                      <a:pt x="234" y="541"/>
                    </a:lnTo>
                    <a:lnTo>
                      <a:pt x="220" y="544"/>
                    </a:lnTo>
                    <a:lnTo>
                      <a:pt x="205" y="543"/>
                    </a:lnTo>
                    <a:lnTo>
                      <a:pt x="192" y="536"/>
                    </a:lnTo>
                    <a:lnTo>
                      <a:pt x="181" y="527"/>
                    </a:lnTo>
                    <a:lnTo>
                      <a:pt x="174" y="515"/>
                    </a:lnTo>
                    <a:lnTo>
                      <a:pt x="3" y="62"/>
                    </a:lnTo>
                    <a:lnTo>
                      <a:pt x="0" y="50"/>
                    </a:lnTo>
                    <a:lnTo>
                      <a:pt x="0" y="36"/>
                    </a:lnTo>
                    <a:lnTo>
                      <a:pt x="5" y="24"/>
                    </a:lnTo>
                    <a:lnTo>
                      <a:pt x="14" y="13"/>
                    </a:lnTo>
                    <a:lnTo>
                      <a:pt x="24" y="5"/>
                    </a:lnTo>
                    <a:lnTo>
                      <a:pt x="37" y="1"/>
                    </a:lnTo>
                    <a:lnTo>
                      <a:pt x="49" y="0"/>
                    </a:lnTo>
                    <a:close/>
                  </a:path>
                </a:pathLst>
              </a:custGeom>
              <a:grpFill/>
              <a:ln w="0">
                <a:noFill/>
                <a:prstDash val="solid"/>
                <a:round/>
                <a:headEnd/>
                <a:tailEnd/>
              </a:ln>
            </p:spPr>
            <p:txBody>
              <a:bodyPr vert="horz" wrap="square" lIns="68580" tIns="34290" rIns="68580" bIns="34290" numCol="1" anchor="t" anchorCtr="0" compatLnSpc="1">
                <a:prstTxWarp prst="textNoShape">
                  <a:avLst/>
                </a:prstTxWarp>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endParaRPr lang="ko-KR" altLang="en-US" sz="1350">
                  <a:solidFill>
                    <a:prstClr val="black"/>
                  </a:solidFill>
                  <a:latin typeface="+mn-ea"/>
                </a:endParaRPr>
              </a:p>
            </p:txBody>
          </p:sp>
        </p:grpSp>
      </p:grpSp>
      <p:sp>
        <p:nvSpPr>
          <p:cNvPr id="52" name="BAB 1">
            <a:hlinkClick r:id="rId2" action="ppaction://hlinksldjump"/>
          </p:cNvPr>
          <p:cNvSpPr/>
          <p:nvPr/>
        </p:nvSpPr>
        <p:spPr>
          <a:xfrm>
            <a:off x="150088" y="531841"/>
            <a:ext cx="721694" cy="341260"/>
          </a:xfrm>
          <a:prstGeom prst="roundRect">
            <a:avLst>
              <a:gd name="adj" fmla="val 50000"/>
            </a:avLst>
          </a:prstGeom>
          <a:solidFill>
            <a:schemeClr val="accent1">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b="1" dirty="0">
                <a:latin typeface="Calibri" panose="020F0502020204030204" pitchFamily="34" charset="0"/>
                <a:cs typeface="Calibri" panose="020F0502020204030204" pitchFamily="34" charset="0"/>
              </a:rPr>
              <a:t>BAB 1</a:t>
            </a:r>
            <a:endParaRPr lang="en-US" sz="1050" b="1" dirty="0">
              <a:latin typeface="Calibri" panose="020F0502020204030204" pitchFamily="34" charset="0"/>
              <a:cs typeface="Calibri" panose="020F0502020204030204" pitchFamily="34" charset="0"/>
            </a:endParaRPr>
          </a:p>
        </p:txBody>
      </p:sp>
      <p:sp>
        <p:nvSpPr>
          <p:cNvPr id="57" name="양쪽 모서리가 둥근 사각형 7"/>
          <p:cNvSpPr/>
          <p:nvPr/>
        </p:nvSpPr>
        <p:spPr>
          <a:xfrm>
            <a:off x="39089" y="38304"/>
            <a:ext cx="3808880" cy="416498"/>
          </a:xfrm>
          <a:prstGeom prst="round2SameRect">
            <a:avLst>
              <a:gd name="adj1" fmla="val 0"/>
              <a:gd name="adj2" fmla="val 50000"/>
            </a:avLst>
          </a:prstGeom>
          <a:solidFill>
            <a:schemeClr val="bg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1"/>
          </a:lnRef>
          <a:fillRef idx="3">
            <a:schemeClr val="accent1"/>
          </a:fillRef>
          <a:effectRef idx="3">
            <a:schemeClr val="accent1"/>
          </a:effectRef>
          <a:fontRef idx="minor">
            <a:schemeClr val="lt1"/>
          </a:fontRef>
        </p:style>
        <p:txBody>
          <a:bodyPr lIns="594000" rtlCol="0" anchor="ctr"/>
          <a:lstStyle/>
          <a:p>
            <a:r>
              <a:rPr lang="en-GB" altLang="ko-KR" sz="1500" b="1" dirty="0">
                <a:solidFill>
                  <a:schemeClr val="accent1">
                    <a:lumMod val="50000"/>
                  </a:schemeClr>
                </a:solidFill>
              </a:rPr>
              <a:t>   RUMUSAN MASALAH</a:t>
            </a:r>
            <a:endParaRPr lang="en-US" altLang="ko-KR" sz="1500" b="1" dirty="0">
              <a:solidFill>
                <a:schemeClr val="accent1">
                  <a:lumMod val="50000"/>
                </a:schemeClr>
              </a:solidFill>
            </a:endParaRPr>
          </a:p>
        </p:txBody>
      </p:sp>
      <p:sp>
        <p:nvSpPr>
          <p:cNvPr id="58" name="양쪽 모서리가 둥근 사각형 5"/>
          <p:cNvSpPr/>
          <p:nvPr/>
        </p:nvSpPr>
        <p:spPr>
          <a:xfrm>
            <a:off x="1568502" y="2780435"/>
            <a:ext cx="2256289" cy="1329128"/>
          </a:xfrm>
          <a:prstGeom prst="round2SameRect">
            <a:avLst>
              <a:gd name="adj1" fmla="val 0"/>
              <a:gd name="adj2" fmla="val 16667"/>
            </a:avLst>
          </a:prstGeom>
          <a:solidFill>
            <a:srgbClr val="FFFFFF"/>
          </a:solidFill>
          <a:ln>
            <a:noFill/>
          </a:ln>
          <a:effectLst>
            <a:outerShdw blurRad="520700" dist="444500" dir="5400000" sx="81000" sy="81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lnSpc>
                <a:spcPct val="150000"/>
              </a:lnSpc>
            </a:pPr>
            <a:r>
              <a:rPr lang="en-US" sz="1050" dirty="0" err="1">
                <a:solidFill>
                  <a:schemeClr val="tx1"/>
                </a:solidFill>
              </a:rPr>
              <a:t>Bagaimana</a:t>
            </a:r>
            <a:r>
              <a:rPr lang="en-US" sz="1050" dirty="0">
                <a:solidFill>
                  <a:schemeClr val="tx1"/>
                </a:solidFill>
              </a:rPr>
              <a:t> </a:t>
            </a:r>
            <a:r>
              <a:rPr lang="en-US" sz="1050" dirty="0" err="1">
                <a:solidFill>
                  <a:schemeClr val="tx1"/>
                </a:solidFill>
              </a:rPr>
              <a:t>membangun</a:t>
            </a:r>
            <a:r>
              <a:rPr lang="en-US" sz="1050" dirty="0">
                <a:solidFill>
                  <a:schemeClr val="tx1"/>
                </a:solidFill>
              </a:rPr>
              <a:t> </a:t>
            </a:r>
            <a:r>
              <a:rPr lang="en-US" sz="1050" dirty="0" err="1">
                <a:solidFill>
                  <a:schemeClr val="tx1"/>
                </a:solidFill>
              </a:rPr>
              <a:t>Sistem</a:t>
            </a:r>
            <a:r>
              <a:rPr lang="en-US" sz="1050" dirty="0">
                <a:solidFill>
                  <a:schemeClr val="tx1"/>
                </a:solidFill>
              </a:rPr>
              <a:t> </a:t>
            </a:r>
            <a:r>
              <a:rPr lang="en-US" sz="1050" dirty="0" err="1">
                <a:solidFill>
                  <a:schemeClr val="tx1"/>
                </a:solidFill>
              </a:rPr>
              <a:t>Informasi</a:t>
            </a:r>
            <a:r>
              <a:rPr lang="en-US" sz="1050" dirty="0">
                <a:solidFill>
                  <a:schemeClr val="tx1"/>
                </a:solidFill>
              </a:rPr>
              <a:t> </a:t>
            </a:r>
            <a:r>
              <a:rPr lang="en-US" sz="1050" dirty="0" err="1">
                <a:solidFill>
                  <a:schemeClr val="tx1"/>
                </a:solidFill>
              </a:rPr>
              <a:t>Tugas</a:t>
            </a:r>
            <a:r>
              <a:rPr lang="en-US" sz="1050" dirty="0">
                <a:solidFill>
                  <a:schemeClr val="tx1"/>
                </a:solidFill>
              </a:rPr>
              <a:t> Akhir yang </a:t>
            </a:r>
          </a:p>
          <a:p>
            <a:pPr algn="ctr">
              <a:lnSpc>
                <a:spcPct val="150000"/>
              </a:lnSpc>
            </a:pPr>
            <a:r>
              <a:rPr lang="en-US" sz="1050" dirty="0" err="1">
                <a:solidFill>
                  <a:schemeClr val="tx1"/>
                </a:solidFill>
              </a:rPr>
              <a:t>dapat</a:t>
            </a:r>
            <a:r>
              <a:rPr lang="en-US" sz="1050" dirty="0">
                <a:solidFill>
                  <a:schemeClr val="tx1"/>
                </a:solidFill>
              </a:rPr>
              <a:t> </a:t>
            </a:r>
            <a:r>
              <a:rPr lang="en-US" sz="1050" dirty="0" err="1">
                <a:solidFill>
                  <a:schemeClr val="tx1"/>
                </a:solidFill>
              </a:rPr>
              <a:t>memfasilitasi</a:t>
            </a:r>
            <a:r>
              <a:rPr lang="en-US" sz="1050" dirty="0">
                <a:solidFill>
                  <a:schemeClr val="tx1"/>
                </a:solidFill>
              </a:rPr>
              <a:t> </a:t>
            </a:r>
            <a:r>
              <a:rPr lang="en-US" sz="1050" dirty="0" err="1">
                <a:solidFill>
                  <a:schemeClr val="tx1"/>
                </a:solidFill>
              </a:rPr>
              <a:t>dosen</a:t>
            </a:r>
            <a:r>
              <a:rPr lang="en-US" sz="1050" dirty="0">
                <a:solidFill>
                  <a:schemeClr val="tx1"/>
                </a:solidFill>
              </a:rPr>
              <a:t> dan </a:t>
            </a:r>
            <a:r>
              <a:rPr lang="en-US" sz="1050" dirty="0" err="1">
                <a:solidFill>
                  <a:schemeClr val="tx1"/>
                </a:solidFill>
              </a:rPr>
              <a:t>mahasiswa</a:t>
            </a:r>
            <a:r>
              <a:rPr lang="en-US" sz="1050" dirty="0">
                <a:solidFill>
                  <a:schemeClr val="tx1"/>
                </a:solidFill>
              </a:rPr>
              <a:t> </a:t>
            </a:r>
            <a:r>
              <a:rPr lang="en-US" sz="1050" dirty="0" err="1">
                <a:solidFill>
                  <a:schemeClr val="tx1"/>
                </a:solidFill>
              </a:rPr>
              <a:t>dalam</a:t>
            </a:r>
            <a:r>
              <a:rPr lang="en-US" sz="1050" dirty="0">
                <a:solidFill>
                  <a:schemeClr val="tx1"/>
                </a:solidFill>
              </a:rPr>
              <a:t> </a:t>
            </a:r>
          </a:p>
          <a:p>
            <a:pPr algn="ctr">
              <a:lnSpc>
                <a:spcPct val="150000"/>
              </a:lnSpc>
            </a:pPr>
            <a:r>
              <a:rPr lang="en-US" sz="1050" dirty="0" err="1">
                <a:solidFill>
                  <a:schemeClr val="tx1"/>
                </a:solidFill>
              </a:rPr>
              <a:t>melaksanakan</a:t>
            </a:r>
            <a:r>
              <a:rPr lang="en-US" sz="1050" dirty="0">
                <a:solidFill>
                  <a:schemeClr val="tx1"/>
                </a:solidFill>
              </a:rPr>
              <a:t> </a:t>
            </a:r>
            <a:r>
              <a:rPr lang="en-US" sz="1050" dirty="0" err="1">
                <a:solidFill>
                  <a:schemeClr val="tx1"/>
                </a:solidFill>
              </a:rPr>
              <a:t>Tugas</a:t>
            </a:r>
            <a:r>
              <a:rPr lang="en-US" sz="1050" dirty="0">
                <a:solidFill>
                  <a:schemeClr val="tx1"/>
                </a:solidFill>
              </a:rPr>
              <a:t> Akhir?</a:t>
            </a:r>
            <a:endParaRPr lang="id-ID" sz="1050" dirty="0">
              <a:solidFill>
                <a:schemeClr val="tx1"/>
              </a:solidFill>
            </a:endParaRPr>
          </a:p>
          <a:p>
            <a:pPr lvl="0" algn="ctr">
              <a:lnSpc>
                <a:spcPct val="150000"/>
              </a:lnSpc>
            </a:pPr>
            <a:endParaRPr lang="en-US" altLang="ko-KR" sz="1050" dirty="0">
              <a:solidFill>
                <a:schemeClr val="tx1"/>
              </a:solidFill>
              <a:latin typeface="맑은 고딕" panose="020B0503020000020004" pitchFamily="50" charset="-127"/>
            </a:endParaRPr>
          </a:p>
        </p:txBody>
      </p:sp>
      <p:sp>
        <p:nvSpPr>
          <p:cNvPr id="44" name="양쪽 모서리가 둥근 사각형 46"/>
          <p:cNvSpPr/>
          <p:nvPr/>
        </p:nvSpPr>
        <p:spPr>
          <a:xfrm>
            <a:off x="4300424" y="0"/>
            <a:ext cx="4867704" cy="619113"/>
          </a:xfrm>
          <a:prstGeom prst="round2SameRect">
            <a:avLst>
              <a:gd name="adj1" fmla="val 0"/>
              <a:gd name="adj2" fmla="val 0"/>
            </a:avLst>
          </a:prstGeom>
          <a:solidFill>
            <a:schemeClr val="accent1">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a:solidFill>
                  <a:prstClr val="white"/>
                </a:solidFill>
                <a:cs typeface="Aharoni" panose="02010803020104030203" pitchFamily="2" charset="-79"/>
              </a:rPr>
              <a:t>SEMINAR TUGAS AKHIR</a:t>
            </a:r>
          </a:p>
        </p:txBody>
      </p:sp>
    </p:spTree>
    <p:extLst>
      <p:ext uri="{BB962C8B-B14F-4D97-AF65-F5344CB8AC3E}">
        <p14:creationId xmlns:p14="http://schemas.microsoft.com/office/powerpoint/2010/main" val="101362476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6"/>
                                        </p:tgtEl>
                                        <p:attrNameLst>
                                          <p:attrName>style.visibility</p:attrName>
                                        </p:attrNameLst>
                                      </p:cBhvr>
                                      <p:to>
                                        <p:strVal val="visible"/>
                                      </p:to>
                                    </p:set>
                                    <p:anim calcmode="lin" valueType="num">
                                      <p:cBhvr additive="base">
                                        <p:cTn id="7" dur="500" fill="hold"/>
                                        <p:tgtEl>
                                          <p:spTgt spid="136"/>
                                        </p:tgtEl>
                                        <p:attrNameLst>
                                          <p:attrName>ppt_x</p:attrName>
                                        </p:attrNameLst>
                                      </p:cBhvr>
                                      <p:tavLst>
                                        <p:tav tm="0">
                                          <p:val>
                                            <p:strVal val="#ppt_x"/>
                                          </p:val>
                                        </p:tav>
                                        <p:tav tm="100000">
                                          <p:val>
                                            <p:strVal val="#ppt_x"/>
                                          </p:val>
                                        </p:tav>
                                      </p:tavLst>
                                    </p:anim>
                                    <p:anim calcmode="lin" valueType="num">
                                      <p:cBhvr additive="base">
                                        <p:cTn id="8" dur="500" fill="hold"/>
                                        <p:tgtEl>
                                          <p:spTgt spid="13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40"/>
                                        </p:tgtEl>
                                        <p:attrNameLst>
                                          <p:attrName>style.visibility</p:attrName>
                                        </p:attrNameLst>
                                      </p:cBhvr>
                                      <p:to>
                                        <p:strVal val="visible"/>
                                      </p:to>
                                    </p:set>
                                    <p:anim calcmode="lin" valueType="num">
                                      <p:cBhvr additive="base">
                                        <p:cTn id="11" dur="500" fill="hold"/>
                                        <p:tgtEl>
                                          <p:spTgt spid="140"/>
                                        </p:tgtEl>
                                        <p:attrNameLst>
                                          <p:attrName>ppt_x</p:attrName>
                                        </p:attrNameLst>
                                      </p:cBhvr>
                                      <p:tavLst>
                                        <p:tav tm="0">
                                          <p:val>
                                            <p:strVal val="#ppt_x"/>
                                          </p:val>
                                        </p:tav>
                                        <p:tav tm="100000">
                                          <p:val>
                                            <p:strVal val="#ppt_x"/>
                                          </p:val>
                                        </p:tav>
                                      </p:tavLst>
                                    </p:anim>
                                    <p:anim calcmode="lin" valueType="num">
                                      <p:cBhvr additive="base">
                                        <p:cTn id="12" dur="500" fill="hold"/>
                                        <p:tgtEl>
                                          <p:spTgt spid="140"/>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28"/>
                                        </p:tgtEl>
                                        <p:attrNameLst>
                                          <p:attrName>style.visibility</p:attrName>
                                        </p:attrNameLst>
                                      </p:cBhvr>
                                      <p:to>
                                        <p:strVal val="visible"/>
                                      </p:to>
                                    </p:set>
                                    <p:anim calcmode="lin" valueType="num">
                                      <p:cBhvr additive="base">
                                        <p:cTn id="17" dur="500" fill="hold"/>
                                        <p:tgtEl>
                                          <p:spTgt spid="28"/>
                                        </p:tgtEl>
                                        <p:attrNameLst>
                                          <p:attrName>ppt_x</p:attrName>
                                        </p:attrNameLst>
                                      </p:cBhvr>
                                      <p:tavLst>
                                        <p:tav tm="0">
                                          <p:val>
                                            <p:strVal val="#ppt_x"/>
                                          </p:val>
                                        </p:tav>
                                        <p:tav tm="100000">
                                          <p:val>
                                            <p:strVal val="#ppt_x"/>
                                          </p:val>
                                        </p:tav>
                                      </p:tavLst>
                                    </p:anim>
                                    <p:anim calcmode="lin" valueType="num">
                                      <p:cBhvr additive="base">
                                        <p:cTn id="18" dur="500" fill="hold"/>
                                        <p:tgtEl>
                                          <p:spTgt spid="28"/>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29"/>
                                        </p:tgtEl>
                                        <p:attrNameLst>
                                          <p:attrName>style.visibility</p:attrName>
                                        </p:attrNameLst>
                                      </p:cBhvr>
                                      <p:to>
                                        <p:strVal val="visible"/>
                                      </p:to>
                                    </p:set>
                                    <p:anim calcmode="lin" valueType="num">
                                      <p:cBhvr additive="base">
                                        <p:cTn id="21" dur="500" fill="hold"/>
                                        <p:tgtEl>
                                          <p:spTgt spid="29"/>
                                        </p:tgtEl>
                                        <p:attrNameLst>
                                          <p:attrName>ppt_x</p:attrName>
                                        </p:attrNameLst>
                                      </p:cBhvr>
                                      <p:tavLst>
                                        <p:tav tm="0">
                                          <p:val>
                                            <p:strVal val="#ppt_x"/>
                                          </p:val>
                                        </p:tav>
                                        <p:tav tm="100000">
                                          <p:val>
                                            <p:strVal val="#ppt_x"/>
                                          </p:val>
                                        </p:tav>
                                      </p:tavLst>
                                    </p:anim>
                                    <p:anim calcmode="lin" valueType="num">
                                      <p:cBhvr additive="base">
                                        <p:cTn id="22" dur="500" fill="hold"/>
                                        <p:tgtEl>
                                          <p:spTgt spid="29"/>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30"/>
                                        </p:tgtEl>
                                        <p:attrNameLst>
                                          <p:attrName>style.visibility</p:attrName>
                                        </p:attrNameLst>
                                      </p:cBhvr>
                                      <p:to>
                                        <p:strVal val="visible"/>
                                      </p:to>
                                    </p:set>
                                    <p:anim calcmode="lin" valueType="num">
                                      <p:cBhvr additive="base">
                                        <p:cTn id="25" dur="500" fill="hold"/>
                                        <p:tgtEl>
                                          <p:spTgt spid="30"/>
                                        </p:tgtEl>
                                        <p:attrNameLst>
                                          <p:attrName>ppt_x</p:attrName>
                                        </p:attrNameLst>
                                      </p:cBhvr>
                                      <p:tavLst>
                                        <p:tav tm="0">
                                          <p:val>
                                            <p:strVal val="#ppt_x"/>
                                          </p:val>
                                        </p:tav>
                                        <p:tav tm="100000">
                                          <p:val>
                                            <p:strVal val="#ppt_x"/>
                                          </p:val>
                                        </p:tav>
                                      </p:tavLst>
                                    </p:anim>
                                    <p:anim calcmode="lin" valueType="num">
                                      <p:cBhvr additive="base">
                                        <p:cTn id="26" dur="500" fill="hold"/>
                                        <p:tgtEl>
                                          <p:spTgt spid="30"/>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58"/>
                                        </p:tgtEl>
                                        <p:attrNameLst>
                                          <p:attrName>style.visibility</p:attrName>
                                        </p:attrNameLst>
                                      </p:cBhvr>
                                      <p:to>
                                        <p:strVal val="visible"/>
                                      </p:to>
                                    </p:set>
                                    <p:anim calcmode="lin" valueType="num">
                                      <p:cBhvr additive="base">
                                        <p:cTn id="29" dur="500" fill="hold"/>
                                        <p:tgtEl>
                                          <p:spTgt spid="58"/>
                                        </p:tgtEl>
                                        <p:attrNameLst>
                                          <p:attrName>ppt_x</p:attrName>
                                        </p:attrNameLst>
                                      </p:cBhvr>
                                      <p:tavLst>
                                        <p:tav tm="0">
                                          <p:val>
                                            <p:strVal val="#ppt_x"/>
                                          </p:val>
                                        </p:tav>
                                        <p:tav tm="100000">
                                          <p:val>
                                            <p:strVal val="#ppt_x"/>
                                          </p:val>
                                        </p:tav>
                                      </p:tavLst>
                                    </p:anim>
                                    <p:anim calcmode="lin" valueType="num">
                                      <p:cBhvr additive="base">
                                        <p:cTn id="30" dur="500" fill="hold"/>
                                        <p:tgtEl>
                                          <p:spTgt spid="5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28" grpId="0" animBg="1"/>
      <p:bldP spid="29" grpId="0" animBg="1"/>
      <p:bldP spid="58"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782"/>
        <p:cNvGrpSpPr/>
        <p:nvPr/>
      </p:nvGrpSpPr>
      <p:grpSpPr>
        <a:xfrm>
          <a:off x="0" y="0"/>
          <a:ext cx="0" cy="0"/>
          <a:chOff x="0" y="0"/>
          <a:chExt cx="0" cy="0"/>
        </a:xfrm>
      </p:grpSpPr>
      <p:sp>
        <p:nvSpPr>
          <p:cNvPr id="1783" name="Google Shape;1783;p55"/>
          <p:cNvSpPr txBox="1">
            <a:spLocks noGrp="1"/>
          </p:cNvSpPr>
          <p:nvPr>
            <p:ph type="title"/>
          </p:nvPr>
        </p:nvSpPr>
        <p:spPr>
          <a:xfrm>
            <a:off x="1165031" y="2560525"/>
            <a:ext cx="43872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MANAGEMENT PLAN</a:t>
            </a:r>
            <a:endParaRPr/>
          </a:p>
        </p:txBody>
      </p:sp>
      <p:sp>
        <p:nvSpPr>
          <p:cNvPr id="1784" name="Google Shape;1784;p55"/>
          <p:cNvSpPr txBox="1">
            <a:spLocks noGrp="1"/>
          </p:cNvSpPr>
          <p:nvPr>
            <p:ph type="title" idx="2"/>
          </p:nvPr>
        </p:nvSpPr>
        <p:spPr>
          <a:xfrm>
            <a:off x="1165031" y="945225"/>
            <a:ext cx="2511900" cy="78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1785" name="Google Shape;1785;p55"/>
          <p:cNvSpPr txBox="1">
            <a:spLocks noGrp="1"/>
          </p:cNvSpPr>
          <p:nvPr>
            <p:ph type="subTitle" idx="1"/>
          </p:nvPr>
        </p:nvSpPr>
        <p:spPr>
          <a:xfrm>
            <a:off x="1165031" y="3591825"/>
            <a:ext cx="3179100" cy="538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sz="1800"/>
              <a:t>You could enter a subtitle here if you need it</a:t>
            </a:r>
            <a:endParaRPr/>
          </a:p>
        </p:txBody>
      </p:sp>
      <p:grpSp>
        <p:nvGrpSpPr>
          <p:cNvPr id="1786" name="Google Shape;1786;p55"/>
          <p:cNvGrpSpPr/>
          <p:nvPr/>
        </p:nvGrpSpPr>
        <p:grpSpPr>
          <a:xfrm>
            <a:off x="5885344" y="1308286"/>
            <a:ext cx="2891233" cy="3346284"/>
            <a:chOff x="-3194600" y="-1375400"/>
            <a:chExt cx="2145150" cy="2482775"/>
          </a:xfrm>
        </p:grpSpPr>
        <p:sp>
          <p:nvSpPr>
            <p:cNvPr id="1787" name="Google Shape;1787;p55"/>
            <p:cNvSpPr/>
            <p:nvPr/>
          </p:nvSpPr>
          <p:spPr>
            <a:xfrm>
              <a:off x="-3181425" y="-1119000"/>
              <a:ext cx="328725" cy="2115525"/>
            </a:xfrm>
            <a:custGeom>
              <a:avLst/>
              <a:gdLst/>
              <a:ahLst/>
              <a:cxnLst/>
              <a:rect l="l" t="t" r="r" b="b"/>
              <a:pathLst>
                <a:path w="13149" h="84621" extrusionOk="0">
                  <a:moveTo>
                    <a:pt x="12159" y="0"/>
                  </a:moveTo>
                  <a:cubicBezTo>
                    <a:pt x="11702" y="0"/>
                    <a:pt x="11303" y="335"/>
                    <a:pt x="11234" y="800"/>
                  </a:cubicBezTo>
                  <a:lnTo>
                    <a:pt x="75" y="83563"/>
                  </a:lnTo>
                  <a:cubicBezTo>
                    <a:pt x="0" y="84124"/>
                    <a:pt x="436" y="84621"/>
                    <a:pt x="1002" y="84621"/>
                  </a:cubicBezTo>
                  <a:cubicBezTo>
                    <a:pt x="1468" y="84619"/>
                    <a:pt x="1863" y="84275"/>
                    <a:pt x="1926" y="83813"/>
                  </a:cubicBezTo>
                  <a:lnTo>
                    <a:pt x="13086" y="1049"/>
                  </a:lnTo>
                  <a:cubicBezTo>
                    <a:pt x="13148" y="541"/>
                    <a:pt x="12791" y="77"/>
                    <a:pt x="12283" y="9"/>
                  </a:cubicBezTo>
                  <a:cubicBezTo>
                    <a:pt x="12242" y="3"/>
                    <a:pt x="12200" y="0"/>
                    <a:pt x="12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5"/>
            <p:cNvSpPr/>
            <p:nvPr/>
          </p:nvSpPr>
          <p:spPr>
            <a:xfrm>
              <a:off x="-2744000" y="-1119225"/>
              <a:ext cx="342000" cy="2214125"/>
            </a:xfrm>
            <a:custGeom>
              <a:avLst/>
              <a:gdLst/>
              <a:ahLst/>
              <a:cxnLst/>
              <a:rect l="l" t="t" r="r" b="b"/>
              <a:pathLst>
                <a:path w="13680" h="88565" extrusionOk="0">
                  <a:moveTo>
                    <a:pt x="12684" y="0"/>
                  </a:moveTo>
                  <a:cubicBezTo>
                    <a:pt x="12223" y="0"/>
                    <a:pt x="11823" y="340"/>
                    <a:pt x="11759" y="809"/>
                  </a:cubicBezTo>
                  <a:lnTo>
                    <a:pt x="69" y="87505"/>
                  </a:lnTo>
                  <a:cubicBezTo>
                    <a:pt x="0" y="88016"/>
                    <a:pt x="359" y="88486"/>
                    <a:pt x="870" y="88555"/>
                  </a:cubicBezTo>
                  <a:cubicBezTo>
                    <a:pt x="911" y="88561"/>
                    <a:pt x="953" y="88564"/>
                    <a:pt x="997" y="88564"/>
                  </a:cubicBezTo>
                  <a:cubicBezTo>
                    <a:pt x="1462" y="88563"/>
                    <a:pt x="1857" y="88217"/>
                    <a:pt x="1920" y="87754"/>
                  </a:cubicBezTo>
                  <a:lnTo>
                    <a:pt x="13611" y="1058"/>
                  </a:lnTo>
                  <a:cubicBezTo>
                    <a:pt x="13679" y="547"/>
                    <a:pt x="13320" y="77"/>
                    <a:pt x="12810" y="9"/>
                  </a:cubicBezTo>
                  <a:cubicBezTo>
                    <a:pt x="12767" y="3"/>
                    <a:pt x="12725" y="0"/>
                    <a:pt x="126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5"/>
            <p:cNvSpPr/>
            <p:nvPr/>
          </p:nvSpPr>
          <p:spPr>
            <a:xfrm>
              <a:off x="-2072800" y="-1119225"/>
              <a:ext cx="341925" cy="2214125"/>
            </a:xfrm>
            <a:custGeom>
              <a:avLst/>
              <a:gdLst/>
              <a:ahLst/>
              <a:cxnLst/>
              <a:rect l="l" t="t" r="r" b="b"/>
              <a:pathLst>
                <a:path w="13677" h="88565" extrusionOk="0">
                  <a:moveTo>
                    <a:pt x="996" y="0"/>
                  </a:moveTo>
                  <a:cubicBezTo>
                    <a:pt x="954" y="0"/>
                    <a:pt x="912" y="3"/>
                    <a:pt x="870" y="9"/>
                  </a:cubicBezTo>
                  <a:cubicBezTo>
                    <a:pt x="358" y="77"/>
                    <a:pt x="0" y="547"/>
                    <a:pt x="69" y="1058"/>
                  </a:cubicBezTo>
                  <a:lnTo>
                    <a:pt x="11760" y="87754"/>
                  </a:lnTo>
                  <a:cubicBezTo>
                    <a:pt x="11821" y="88217"/>
                    <a:pt x="12216" y="88563"/>
                    <a:pt x="12683" y="88564"/>
                  </a:cubicBezTo>
                  <a:cubicBezTo>
                    <a:pt x="12725" y="88564"/>
                    <a:pt x="12767" y="88561"/>
                    <a:pt x="12809" y="88555"/>
                  </a:cubicBezTo>
                  <a:cubicBezTo>
                    <a:pt x="13319" y="88486"/>
                    <a:pt x="13677" y="88016"/>
                    <a:pt x="13609" y="87505"/>
                  </a:cubicBezTo>
                  <a:lnTo>
                    <a:pt x="1920" y="809"/>
                  </a:lnTo>
                  <a:cubicBezTo>
                    <a:pt x="1856" y="340"/>
                    <a:pt x="1455" y="0"/>
                    <a:pt x="9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5"/>
            <p:cNvSpPr/>
            <p:nvPr/>
          </p:nvSpPr>
          <p:spPr>
            <a:xfrm>
              <a:off x="-3017500" y="-1375400"/>
              <a:ext cx="1298150" cy="1392225"/>
            </a:xfrm>
            <a:custGeom>
              <a:avLst/>
              <a:gdLst/>
              <a:ahLst/>
              <a:cxnLst/>
              <a:rect l="l" t="t" r="r" b="b"/>
              <a:pathLst>
                <a:path w="51926" h="55689" extrusionOk="0">
                  <a:moveTo>
                    <a:pt x="1" y="0"/>
                  </a:moveTo>
                  <a:lnTo>
                    <a:pt x="5605" y="55689"/>
                  </a:lnTo>
                  <a:lnTo>
                    <a:pt x="51925" y="55689"/>
                  </a:lnTo>
                  <a:lnTo>
                    <a:pt x="463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5"/>
            <p:cNvSpPr/>
            <p:nvPr/>
          </p:nvSpPr>
          <p:spPr>
            <a:xfrm>
              <a:off x="-2938100" y="16800"/>
              <a:ext cx="1260750" cy="115925"/>
            </a:xfrm>
            <a:custGeom>
              <a:avLst/>
              <a:gdLst/>
              <a:ahLst/>
              <a:cxnLst/>
              <a:rect l="l" t="t" r="r" b="b"/>
              <a:pathLst>
                <a:path w="50430" h="4637" extrusionOk="0">
                  <a:moveTo>
                    <a:pt x="0" y="1"/>
                  </a:moveTo>
                  <a:lnTo>
                    <a:pt x="0" y="4637"/>
                  </a:lnTo>
                  <a:lnTo>
                    <a:pt x="50430" y="4637"/>
                  </a:lnTo>
                  <a:lnTo>
                    <a:pt x="504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5"/>
            <p:cNvSpPr/>
            <p:nvPr/>
          </p:nvSpPr>
          <p:spPr>
            <a:xfrm>
              <a:off x="-3194600" y="424775"/>
              <a:ext cx="1500875" cy="120675"/>
            </a:xfrm>
            <a:custGeom>
              <a:avLst/>
              <a:gdLst/>
              <a:ahLst/>
              <a:cxnLst/>
              <a:rect l="l" t="t" r="r" b="b"/>
              <a:pathLst>
                <a:path w="60035" h="4827" extrusionOk="0">
                  <a:moveTo>
                    <a:pt x="996" y="0"/>
                  </a:moveTo>
                  <a:cubicBezTo>
                    <a:pt x="537" y="0"/>
                    <a:pt x="138" y="337"/>
                    <a:pt x="72" y="803"/>
                  </a:cubicBezTo>
                  <a:cubicBezTo>
                    <a:pt x="1" y="1315"/>
                    <a:pt x="355" y="1786"/>
                    <a:pt x="867" y="1858"/>
                  </a:cubicBezTo>
                  <a:lnTo>
                    <a:pt x="21851" y="4818"/>
                  </a:lnTo>
                  <a:cubicBezTo>
                    <a:pt x="21894" y="4824"/>
                    <a:pt x="21939" y="4827"/>
                    <a:pt x="21982" y="4827"/>
                  </a:cubicBezTo>
                  <a:lnTo>
                    <a:pt x="59102" y="4827"/>
                  </a:lnTo>
                  <a:cubicBezTo>
                    <a:pt x="59617" y="4827"/>
                    <a:pt x="60035" y="4408"/>
                    <a:pt x="60035" y="3893"/>
                  </a:cubicBezTo>
                  <a:cubicBezTo>
                    <a:pt x="60035" y="3378"/>
                    <a:pt x="59617" y="2959"/>
                    <a:pt x="59102" y="2959"/>
                  </a:cubicBezTo>
                  <a:lnTo>
                    <a:pt x="22047" y="2959"/>
                  </a:lnTo>
                  <a:lnTo>
                    <a:pt x="1127" y="10"/>
                  </a:lnTo>
                  <a:cubicBezTo>
                    <a:pt x="1083" y="3"/>
                    <a:pt x="1039" y="0"/>
                    <a:pt x="9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5"/>
            <p:cNvSpPr/>
            <p:nvPr/>
          </p:nvSpPr>
          <p:spPr>
            <a:xfrm>
              <a:off x="-2709850" y="-1033750"/>
              <a:ext cx="170325" cy="480050"/>
            </a:xfrm>
            <a:custGeom>
              <a:avLst/>
              <a:gdLst/>
              <a:ahLst/>
              <a:cxnLst/>
              <a:rect l="l" t="t" r="r" b="b"/>
              <a:pathLst>
                <a:path w="6813" h="19202" extrusionOk="0">
                  <a:moveTo>
                    <a:pt x="0" y="0"/>
                  </a:moveTo>
                  <a:lnTo>
                    <a:pt x="2003" y="19201"/>
                  </a:lnTo>
                  <a:lnTo>
                    <a:pt x="6812" y="19201"/>
                  </a:lnTo>
                  <a:lnTo>
                    <a:pt x="48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5"/>
            <p:cNvSpPr/>
            <p:nvPr/>
          </p:nvSpPr>
          <p:spPr>
            <a:xfrm>
              <a:off x="-2495975" y="-892075"/>
              <a:ext cx="153350" cy="338375"/>
            </a:xfrm>
            <a:custGeom>
              <a:avLst/>
              <a:gdLst/>
              <a:ahLst/>
              <a:cxnLst/>
              <a:rect l="l" t="t" r="r" b="b"/>
              <a:pathLst>
                <a:path w="6134" h="13535" extrusionOk="0">
                  <a:moveTo>
                    <a:pt x="1" y="0"/>
                  </a:moveTo>
                  <a:lnTo>
                    <a:pt x="1324" y="13534"/>
                  </a:lnTo>
                  <a:lnTo>
                    <a:pt x="6133" y="13534"/>
                  </a:lnTo>
                  <a:lnTo>
                    <a:pt x="48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5"/>
            <p:cNvSpPr/>
            <p:nvPr/>
          </p:nvSpPr>
          <p:spPr>
            <a:xfrm>
              <a:off x="-2303450" y="-927050"/>
              <a:ext cx="157725" cy="373350"/>
            </a:xfrm>
            <a:custGeom>
              <a:avLst/>
              <a:gdLst/>
              <a:ahLst/>
              <a:cxnLst/>
              <a:rect l="l" t="t" r="r" b="b"/>
              <a:pathLst>
                <a:path w="6309" h="14934" extrusionOk="0">
                  <a:moveTo>
                    <a:pt x="1" y="0"/>
                  </a:moveTo>
                  <a:lnTo>
                    <a:pt x="1499" y="14933"/>
                  </a:lnTo>
                  <a:lnTo>
                    <a:pt x="6308" y="14933"/>
                  </a:lnTo>
                  <a:lnTo>
                    <a:pt x="48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5"/>
            <p:cNvSpPr/>
            <p:nvPr/>
          </p:nvSpPr>
          <p:spPr>
            <a:xfrm>
              <a:off x="-2089750" y="-799675"/>
              <a:ext cx="140925" cy="245975"/>
            </a:xfrm>
            <a:custGeom>
              <a:avLst/>
              <a:gdLst/>
              <a:ahLst/>
              <a:cxnLst/>
              <a:rect l="l" t="t" r="r" b="b"/>
              <a:pathLst>
                <a:path w="5637" h="9839" extrusionOk="0">
                  <a:moveTo>
                    <a:pt x="0" y="1"/>
                  </a:moveTo>
                  <a:lnTo>
                    <a:pt x="826" y="9838"/>
                  </a:lnTo>
                  <a:lnTo>
                    <a:pt x="5636" y="9838"/>
                  </a:lnTo>
                  <a:lnTo>
                    <a:pt x="48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5"/>
            <p:cNvSpPr/>
            <p:nvPr/>
          </p:nvSpPr>
          <p:spPr>
            <a:xfrm>
              <a:off x="-2816150" y="-1150400"/>
              <a:ext cx="928400" cy="603775"/>
            </a:xfrm>
            <a:custGeom>
              <a:avLst/>
              <a:gdLst/>
              <a:ahLst/>
              <a:cxnLst/>
              <a:rect l="l" t="t" r="r" b="b"/>
              <a:pathLst>
                <a:path w="37136" h="24151" extrusionOk="0">
                  <a:moveTo>
                    <a:pt x="465" y="0"/>
                  </a:moveTo>
                  <a:lnTo>
                    <a:pt x="1" y="51"/>
                  </a:lnTo>
                  <a:lnTo>
                    <a:pt x="2590" y="24150"/>
                  </a:lnTo>
                  <a:lnTo>
                    <a:pt x="37136" y="24150"/>
                  </a:lnTo>
                  <a:lnTo>
                    <a:pt x="37136" y="23683"/>
                  </a:lnTo>
                  <a:lnTo>
                    <a:pt x="3010" y="23683"/>
                  </a:lnTo>
                  <a:lnTo>
                    <a:pt x="4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5"/>
            <p:cNvSpPr/>
            <p:nvPr/>
          </p:nvSpPr>
          <p:spPr>
            <a:xfrm>
              <a:off x="-2645125" y="-486650"/>
              <a:ext cx="411800" cy="11700"/>
            </a:xfrm>
            <a:custGeom>
              <a:avLst/>
              <a:gdLst/>
              <a:ahLst/>
              <a:cxnLst/>
              <a:rect l="l" t="t" r="r" b="b"/>
              <a:pathLst>
                <a:path w="16472" h="468" extrusionOk="0">
                  <a:moveTo>
                    <a:pt x="0" y="1"/>
                  </a:moveTo>
                  <a:lnTo>
                    <a:pt x="0" y="467"/>
                  </a:lnTo>
                  <a:lnTo>
                    <a:pt x="16472" y="467"/>
                  </a:lnTo>
                  <a:lnTo>
                    <a:pt x="164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5"/>
            <p:cNvSpPr/>
            <p:nvPr/>
          </p:nvSpPr>
          <p:spPr>
            <a:xfrm>
              <a:off x="-2636275" y="-451975"/>
              <a:ext cx="176625" cy="11700"/>
            </a:xfrm>
            <a:custGeom>
              <a:avLst/>
              <a:gdLst/>
              <a:ahLst/>
              <a:cxnLst/>
              <a:rect l="l" t="t" r="r" b="b"/>
              <a:pathLst>
                <a:path w="7065" h="468" extrusionOk="0">
                  <a:moveTo>
                    <a:pt x="1" y="1"/>
                  </a:moveTo>
                  <a:lnTo>
                    <a:pt x="1" y="468"/>
                  </a:lnTo>
                  <a:lnTo>
                    <a:pt x="7064" y="468"/>
                  </a:lnTo>
                  <a:lnTo>
                    <a:pt x="70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5"/>
            <p:cNvSpPr/>
            <p:nvPr/>
          </p:nvSpPr>
          <p:spPr>
            <a:xfrm>
              <a:off x="-2420725" y="-451975"/>
              <a:ext cx="196275" cy="11700"/>
            </a:xfrm>
            <a:custGeom>
              <a:avLst/>
              <a:gdLst/>
              <a:ahLst/>
              <a:cxnLst/>
              <a:rect l="l" t="t" r="r" b="b"/>
              <a:pathLst>
                <a:path w="7851" h="468" extrusionOk="0">
                  <a:moveTo>
                    <a:pt x="0" y="1"/>
                  </a:moveTo>
                  <a:lnTo>
                    <a:pt x="0" y="468"/>
                  </a:lnTo>
                  <a:lnTo>
                    <a:pt x="7851" y="468"/>
                  </a:lnTo>
                  <a:lnTo>
                    <a:pt x="78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5"/>
            <p:cNvSpPr/>
            <p:nvPr/>
          </p:nvSpPr>
          <p:spPr>
            <a:xfrm>
              <a:off x="-2620475" y="-343575"/>
              <a:ext cx="321650" cy="11675"/>
            </a:xfrm>
            <a:custGeom>
              <a:avLst/>
              <a:gdLst/>
              <a:ahLst/>
              <a:cxnLst/>
              <a:rect l="l" t="t" r="r" b="b"/>
              <a:pathLst>
                <a:path w="12866" h="467" extrusionOk="0">
                  <a:moveTo>
                    <a:pt x="0" y="0"/>
                  </a:moveTo>
                  <a:lnTo>
                    <a:pt x="0" y="467"/>
                  </a:lnTo>
                  <a:lnTo>
                    <a:pt x="12866" y="467"/>
                  </a:lnTo>
                  <a:lnTo>
                    <a:pt x="128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5"/>
            <p:cNvSpPr/>
            <p:nvPr/>
          </p:nvSpPr>
          <p:spPr>
            <a:xfrm>
              <a:off x="-2632225" y="-377600"/>
              <a:ext cx="360450" cy="11675"/>
            </a:xfrm>
            <a:custGeom>
              <a:avLst/>
              <a:gdLst/>
              <a:ahLst/>
              <a:cxnLst/>
              <a:rect l="l" t="t" r="r" b="b"/>
              <a:pathLst>
                <a:path w="14418" h="467" extrusionOk="0">
                  <a:moveTo>
                    <a:pt x="1" y="1"/>
                  </a:moveTo>
                  <a:lnTo>
                    <a:pt x="1" y="466"/>
                  </a:lnTo>
                  <a:lnTo>
                    <a:pt x="14418" y="466"/>
                  </a:lnTo>
                  <a:lnTo>
                    <a:pt x="144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5"/>
            <p:cNvSpPr/>
            <p:nvPr/>
          </p:nvSpPr>
          <p:spPr>
            <a:xfrm>
              <a:off x="-2610050" y="-279825"/>
              <a:ext cx="205175" cy="11675"/>
            </a:xfrm>
            <a:custGeom>
              <a:avLst/>
              <a:gdLst/>
              <a:ahLst/>
              <a:cxnLst/>
              <a:rect l="l" t="t" r="r" b="b"/>
              <a:pathLst>
                <a:path w="8207" h="467" extrusionOk="0">
                  <a:moveTo>
                    <a:pt x="1" y="0"/>
                  </a:moveTo>
                  <a:lnTo>
                    <a:pt x="1" y="467"/>
                  </a:lnTo>
                  <a:lnTo>
                    <a:pt x="8206" y="467"/>
                  </a:lnTo>
                  <a:lnTo>
                    <a:pt x="82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5"/>
            <p:cNvSpPr/>
            <p:nvPr/>
          </p:nvSpPr>
          <p:spPr>
            <a:xfrm>
              <a:off x="-2368775" y="-279825"/>
              <a:ext cx="119175" cy="11675"/>
            </a:xfrm>
            <a:custGeom>
              <a:avLst/>
              <a:gdLst/>
              <a:ahLst/>
              <a:cxnLst/>
              <a:rect l="l" t="t" r="r" b="b"/>
              <a:pathLst>
                <a:path w="4767" h="467" extrusionOk="0">
                  <a:moveTo>
                    <a:pt x="1" y="0"/>
                  </a:moveTo>
                  <a:lnTo>
                    <a:pt x="1" y="467"/>
                  </a:lnTo>
                  <a:lnTo>
                    <a:pt x="4767" y="467"/>
                  </a:lnTo>
                  <a:lnTo>
                    <a:pt x="47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5"/>
            <p:cNvSpPr/>
            <p:nvPr/>
          </p:nvSpPr>
          <p:spPr>
            <a:xfrm>
              <a:off x="-2610050" y="-245125"/>
              <a:ext cx="268175" cy="11675"/>
            </a:xfrm>
            <a:custGeom>
              <a:avLst/>
              <a:gdLst/>
              <a:ahLst/>
              <a:cxnLst/>
              <a:rect l="l" t="t" r="r" b="b"/>
              <a:pathLst>
                <a:path w="10727" h="467" extrusionOk="0">
                  <a:moveTo>
                    <a:pt x="1" y="1"/>
                  </a:moveTo>
                  <a:lnTo>
                    <a:pt x="1" y="466"/>
                  </a:lnTo>
                  <a:lnTo>
                    <a:pt x="10726" y="466"/>
                  </a:lnTo>
                  <a:lnTo>
                    <a:pt x="107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5"/>
            <p:cNvSpPr/>
            <p:nvPr/>
          </p:nvSpPr>
          <p:spPr>
            <a:xfrm>
              <a:off x="-2602550" y="-175875"/>
              <a:ext cx="411850" cy="11700"/>
            </a:xfrm>
            <a:custGeom>
              <a:avLst/>
              <a:gdLst/>
              <a:ahLst/>
              <a:cxnLst/>
              <a:rect l="l" t="t" r="r" b="b"/>
              <a:pathLst>
                <a:path w="16474" h="468" extrusionOk="0">
                  <a:moveTo>
                    <a:pt x="0" y="1"/>
                  </a:moveTo>
                  <a:lnTo>
                    <a:pt x="0" y="468"/>
                  </a:lnTo>
                  <a:lnTo>
                    <a:pt x="16473" y="468"/>
                  </a:lnTo>
                  <a:lnTo>
                    <a:pt x="164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5"/>
            <p:cNvSpPr/>
            <p:nvPr/>
          </p:nvSpPr>
          <p:spPr>
            <a:xfrm>
              <a:off x="-2594500" y="-141150"/>
              <a:ext cx="241425" cy="11700"/>
            </a:xfrm>
            <a:custGeom>
              <a:avLst/>
              <a:gdLst/>
              <a:ahLst/>
              <a:cxnLst/>
              <a:rect l="l" t="t" r="r" b="b"/>
              <a:pathLst>
                <a:path w="9657" h="468" extrusionOk="0">
                  <a:moveTo>
                    <a:pt x="0" y="0"/>
                  </a:moveTo>
                  <a:lnTo>
                    <a:pt x="0" y="467"/>
                  </a:lnTo>
                  <a:lnTo>
                    <a:pt x="9657" y="467"/>
                  </a:lnTo>
                  <a:lnTo>
                    <a:pt x="96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5"/>
            <p:cNvSpPr/>
            <p:nvPr/>
          </p:nvSpPr>
          <p:spPr>
            <a:xfrm>
              <a:off x="-2318850" y="-141150"/>
              <a:ext cx="136150" cy="11700"/>
            </a:xfrm>
            <a:custGeom>
              <a:avLst/>
              <a:gdLst/>
              <a:ahLst/>
              <a:cxnLst/>
              <a:rect l="l" t="t" r="r" b="b"/>
              <a:pathLst>
                <a:path w="5446" h="468" extrusionOk="0">
                  <a:moveTo>
                    <a:pt x="0" y="0"/>
                  </a:moveTo>
                  <a:lnTo>
                    <a:pt x="0" y="467"/>
                  </a:lnTo>
                  <a:lnTo>
                    <a:pt x="5446" y="467"/>
                  </a:lnTo>
                  <a:lnTo>
                    <a:pt x="54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5"/>
            <p:cNvSpPr/>
            <p:nvPr/>
          </p:nvSpPr>
          <p:spPr>
            <a:xfrm>
              <a:off x="-2389075" y="-1151350"/>
              <a:ext cx="411800" cy="11700"/>
            </a:xfrm>
            <a:custGeom>
              <a:avLst/>
              <a:gdLst/>
              <a:ahLst/>
              <a:cxnLst/>
              <a:rect l="l" t="t" r="r" b="b"/>
              <a:pathLst>
                <a:path w="16472" h="468" extrusionOk="0">
                  <a:moveTo>
                    <a:pt x="0" y="1"/>
                  </a:moveTo>
                  <a:lnTo>
                    <a:pt x="0" y="468"/>
                  </a:lnTo>
                  <a:lnTo>
                    <a:pt x="16472" y="468"/>
                  </a:lnTo>
                  <a:lnTo>
                    <a:pt x="164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5"/>
            <p:cNvSpPr/>
            <p:nvPr/>
          </p:nvSpPr>
          <p:spPr>
            <a:xfrm>
              <a:off x="-2368425" y="-1083525"/>
              <a:ext cx="188750" cy="11700"/>
            </a:xfrm>
            <a:custGeom>
              <a:avLst/>
              <a:gdLst/>
              <a:ahLst/>
              <a:cxnLst/>
              <a:rect l="l" t="t" r="r" b="b"/>
              <a:pathLst>
                <a:path w="7550" h="468" extrusionOk="0">
                  <a:moveTo>
                    <a:pt x="0" y="1"/>
                  </a:moveTo>
                  <a:lnTo>
                    <a:pt x="0" y="468"/>
                  </a:lnTo>
                  <a:lnTo>
                    <a:pt x="7550" y="468"/>
                  </a:lnTo>
                  <a:lnTo>
                    <a:pt x="75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5"/>
            <p:cNvSpPr/>
            <p:nvPr/>
          </p:nvSpPr>
          <p:spPr>
            <a:xfrm>
              <a:off x="-2381075" y="-1116625"/>
              <a:ext cx="241450" cy="11700"/>
            </a:xfrm>
            <a:custGeom>
              <a:avLst/>
              <a:gdLst/>
              <a:ahLst/>
              <a:cxnLst/>
              <a:rect l="l" t="t" r="r" b="b"/>
              <a:pathLst>
                <a:path w="9658" h="468" extrusionOk="0">
                  <a:moveTo>
                    <a:pt x="0" y="0"/>
                  </a:moveTo>
                  <a:lnTo>
                    <a:pt x="0" y="467"/>
                  </a:lnTo>
                  <a:lnTo>
                    <a:pt x="9657" y="467"/>
                  </a:lnTo>
                  <a:lnTo>
                    <a:pt x="96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5"/>
            <p:cNvSpPr/>
            <p:nvPr/>
          </p:nvSpPr>
          <p:spPr>
            <a:xfrm>
              <a:off x="-2105425" y="-1116625"/>
              <a:ext cx="136175" cy="11700"/>
            </a:xfrm>
            <a:custGeom>
              <a:avLst/>
              <a:gdLst/>
              <a:ahLst/>
              <a:cxnLst/>
              <a:rect l="l" t="t" r="r" b="b"/>
              <a:pathLst>
                <a:path w="5447" h="468" extrusionOk="0">
                  <a:moveTo>
                    <a:pt x="0" y="0"/>
                  </a:moveTo>
                  <a:lnTo>
                    <a:pt x="0" y="467"/>
                  </a:lnTo>
                  <a:lnTo>
                    <a:pt x="5446" y="467"/>
                  </a:lnTo>
                  <a:lnTo>
                    <a:pt x="54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5"/>
            <p:cNvSpPr/>
            <p:nvPr/>
          </p:nvSpPr>
          <p:spPr>
            <a:xfrm>
              <a:off x="-2745125" y="-483050"/>
              <a:ext cx="62800" cy="55575"/>
            </a:xfrm>
            <a:custGeom>
              <a:avLst/>
              <a:gdLst/>
              <a:ahLst/>
              <a:cxnLst/>
              <a:rect l="l" t="t" r="r" b="b"/>
              <a:pathLst>
                <a:path w="2512" h="2223" extrusionOk="0">
                  <a:moveTo>
                    <a:pt x="0" y="0"/>
                  </a:moveTo>
                  <a:lnTo>
                    <a:pt x="288" y="2222"/>
                  </a:lnTo>
                  <a:lnTo>
                    <a:pt x="2511" y="2222"/>
                  </a:lnTo>
                  <a:lnTo>
                    <a:pt x="22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5"/>
            <p:cNvSpPr/>
            <p:nvPr/>
          </p:nvSpPr>
          <p:spPr>
            <a:xfrm>
              <a:off x="-2734700" y="-380250"/>
              <a:ext cx="62800" cy="55625"/>
            </a:xfrm>
            <a:custGeom>
              <a:avLst/>
              <a:gdLst/>
              <a:ahLst/>
              <a:cxnLst/>
              <a:rect l="l" t="t" r="r" b="b"/>
              <a:pathLst>
                <a:path w="2512" h="2225" extrusionOk="0">
                  <a:moveTo>
                    <a:pt x="1" y="0"/>
                  </a:moveTo>
                  <a:lnTo>
                    <a:pt x="288" y="2224"/>
                  </a:lnTo>
                  <a:lnTo>
                    <a:pt x="2512" y="2224"/>
                  </a:lnTo>
                  <a:lnTo>
                    <a:pt x="222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5"/>
            <p:cNvSpPr/>
            <p:nvPr/>
          </p:nvSpPr>
          <p:spPr>
            <a:xfrm>
              <a:off x="-2724250" y="-277400"/>
              <a:ext cx="62800" cy="55575"/>
            </a:xfrm>
            <a:custGeom>
              <a:avLst/>
              <a:gdLst/>
              <a:ahLst/>
              <a:cxnLst/>
              <a:rect l="l" t="t" r="r" b="b"/>
              <a:pathLst>
                <a:path w="2512" h="2223" extrusionOk="0">
                  <a:moveTo>
                    <a:pt x="0" y="0"/>
                  </a:moveTo>
                  <a:lnTo>
                    <a:pt x="289" y="2223"/>
                  </a:lnTo>
                  <a:lnTo>
                    <a:pt x="2511" y="2223"/>
                  </a:lnTo>
                  <a:lnTo>
                    <a:pt x="22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5"/>
            <p:cNvSpPr/>
            <p:nvPr/>
          </p:nvSpPr>
          <p:spPr>
            <a:xfrm>
              <a:off x="-2713825" y="-174600"/>
              <a:ext cx="62800" cy="55575"/>
            </a:xfrm>
            <a:custGeom>
              <a:avLst/>
              <a:gdLst/>
              <a:ahLst/>
              <a:cxnLst/>
              <a:rect l="l" t="t" r="r" b="b"/>
              <a:pathLst>
                <a:path w="2512" h="2223" extrusionOk="0">
                  <a:moveTo>
                    <a:pt x="1" y="1"/>
                  </a:moveTo>
                  <a:lnTo>
                    <a:pt x="290" y="2223"/>
                  </a:lnTo>
                  <a:lnTo>
                    <a:pt x="2512" y="2223"/>
                  </a:lnTo>
                  <a:lnTo>
                    <a:pt x="22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5"/>
            <p:cNvSpPr/>
            <p:nvPr/>
          </p:nvSpPr>
          <p:spPr>
            <a:xfrm>
              <a:off x="-2195375" y="-850500"/>
              <a:ext cx="337000" cy="335550"/>
            </a:xfrm>
            <a:custGeom>
              <a:avLst/>
              <a:gdLst/>
              <a:ahLst/>
              <a:cxnLst/>
              <a:rect l="l" t="t" r="r" b="b"/>
              <a:pathLst>
                <a:path w="13480" h="13422" extrusionOk="0">
                  <a:moveTo>
                    <a:pt x="5523" y="0"/>
                  </a:moveTo>
                  <a:cubicBezTo>
                    <a:pt x="5511" y="0"/>
                    <a:pt x="5498" y="4"/>
                    <a:pt x="5485" y="12"/>
                  </a:cubicBezTo>
                  <a:cubicBezTo>
                    <a:pt x="3079" y="1486"/>
                    <a:pt x="544" y="3998"/>
                    <a:pt x="321" y="6972"/>
                  </a:cubicBezTo>
                  <a:cubicBezTo>
                    <a:pt x="128" y="9525"/>
                    <a:pt x="1728" y="12070"/>
                    <a:pt x="4110" y="13001"/>
                  </a:cubicBezTo>
                  <a:cubicBezTo>
                    <a:pt x="4839" y="13286"/>
                    <a:pt x="5612" y="13422"/>
                    <a:pt x="6384" y="13422"/>
                  </a:cubicBezTo>
                  <a:cubicBezTo>
                    <a:pt x="8313" y="13422"/>
                    <a:pt x="10238" y="12570"/>
                    <a:pt x="11459" y="11045"/>
                  </a:cubicBezTo>
                  <a:cubicBezTo>
                    <a:pt x="13074" y="9031"/>
                    <a:pt x="13480" y="5969"/>
                    <a:pt x="12229" y="3669"/>
                  </a:cubicBezTo>
                  <a:cubicBezTo>
                    <a:pt x="11409" y="2162"/>
                    <a:pt x="10004" y="1492"/>
                    <a:pt x="8541" y="1492"/>
                  </a:cubicBezTo>
                  <a:cubicBezTo>
                    <a:pt x="7157" y="1492"/>
                    <a:pt x="5721" y="2092"/>
                    <a:pt x="4682" y="3147"/>
                  </a:cubicBezTo>
                  <a:cubicBezTo>
                    <a:pt x="4609" y="3220"/>
                    <a:pt x="4676" y="3318"/>
                    <a:pt x="4756" y="3318"/>
                  </a:cubicBezTo>
                  <a:cubicBezTo>
                    <a:pt x="4779" y="3318"/>
                    <a:pt x="4803" y="3310"/>
                    <a:pt x="4825" y="3291"/>
                  </a:cubicBezTo>
                  <a:cubicBezTo>
                    <a:pt x="5890" y="2374"/>
                    <a:pt x="7145" y="1695"/>
                    <a:pt x="8489" y="1695"/>
                  </a:cubicBezTo>
                  <a:cubicBezTo>
                    <a:pt x="8977" y="1695"/>
                    <a:pt x="9476" y="1785"/>
                    <a:pt x="9982" y="1984"/>
                  </a:cubicBezTo>
                  <a:cubicBezTo>
                    <a:pt x="11711" y="2667"/>
                    <a:pt x="12499" y="4494"/>
                    <a:pt x="12588" y="6257"/>
                  </a:cubicBezTo>
                  <a:cubicBezTo>
                    <a:pt x="12748" y="9413"/>
                    <a:pt x="10650" y="12334"/>
                    <a:pt x="7498" y="12917"/>
                  </a:cubicBezTo>
                  <a:cubicBezTo>
                    <a:pt x="7134" y="12985"/>
                    <a:pt x="6771" y="13018"/>
                    <a:pt x="6413" y="13018"/>
                  </a:cubicBezTo>
                  <a:cubicBezTo>
                    <a:pt x="3706" y="13018"/>
                    <a:pt x="1301" y="11146"/>
                    <a:pt x="724" y="8389"/>
                  </a:cubicBezTo>
                  <a:cubicBezTo>
                    <a:pt x="1" y="4932"/>
                    <a:pt x="2838" y="1824"/>
                    <a:pt x="5560" y="140"/>
                  </a:cubicBezTo>
                  <a:cubicBezTo>
                    <a:pt x="5630" y="99"/>
                    <a:pt x="5588" y="0"/>
                    <a:pt x="55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5"/>
            <p:cNvSpPr/>
            <p:nvPr/>
          </p:nvSpPr>
          <p:spPr>
            <a:xfrm>
              <a:off x="-1482325" y="-396575"/>
              <a:ext cx="432875" cy="1472500"/>
            </a:xfrm>
            <a:custGeom>
              <a:avLst/>
              <a:gdLst/>
              <a:ahLst/>
              <a:cxnLst/>
              <a:rect l="l" t="t" r="r" b="b"/>
              <a:pathLst>
                <a:path w="17315" h="58900" extrusionOk="0">
                  <a:moveTo>
                    <a:pt x="6927" y="1"/>
                  </a:moveTo>
                  <a:cubicBezTo>
                    <a:pt x="4931" y="1"/>
                    <a:pt x="2810" y="1230"/>
                    <a:pt x="2022" y="4235"/>
                  </a:cubicBezTo>
                  <a:cubicBezTo>
                    <a:pt x="0" y="11932"/>
                    <a:pt x="3382" y="26739"/>
                    <a:pt x="3182" y="28590"/>
                  </a:cubicBezTo>
                  <a:cubicBezTo>
                    <a:pt x="2977" y="30439"/>
                    <a:pt x="7900" y="55296"/>
                    <a:pt x="7812" y="55742"/>
                  </a:cubicBezTo>
                  <a:cubicBezTo>
                    <a:pt x="7812" y="55742"/>
                    <a:pt x="6540" y="56402"/>
                    <a:pt x="5392" y="57107"/>
                  </a:cubicBezTo>
                  <a:cubicBezTo>
                    <a:pt x="4352" y="57747"/>
                    <a:pt x="3421" y="58432"/>
                    <a:pt x="3623" y="58700"/>
                  </a:cubicBezTo>
                  <a:cubicBezTo>
                    <a:pt x="3731" y="58841"/>
                    <a:pt x="4362" y="58899"/>
                    <a:pt x="5252" y="58899"/>
                  </a:cubicBezTo>
                  <a:cubicBezTo>
                    <a:pt x="7943" y="58899"/>
                    <a:pt x="13006" y="58365"/>
                    <a:pt x="13220" y="57936"/>
                  </a:cubicBezTo>
                  <a:cubicBezTo>
                    <a:pt x="13403" y="57563"/>
                    <a:pt x="13177" y="56821"/>
                    <a:pt x="13085" y="56035"/>
                  </a:cubicBezTo>
                  <a:cubicBezTo>
                    <a:pt x="13040" y="55622"/>
                    <a:pt x="13027" y="55197"/>
                    <a:pt x="13129" y="54811"/>
                  </a:cubicBezTo>
                  <a:cubicBezTo>
                    <a:pt x="17314" y="39246"/>
                    <a:pt x="11472" y="28537"/>
                    <a:pt x="11608" y="26945"/>
                  </a:cubicBezTo>
                  <a:cubicBezTo>
                    <a:pt x="11750" y="25351"/>
                    <a:pt x="15433" y="11868"/>
                    <a:pt x="10782" y="2196"/>
                  </a:cubicBezTo>
                  <a:cubicBezTo>
                    <a:pt x="10127" y="834"/>
                    <a:pt x="8570" y="1"/>
                    <a:pt x="69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5"/>
            <p:cNvSpPr/>
            <p:nvPr/>
          </p:nvSpPr>
          <p:spPr>
            <a:xfrm>
              <a:off x="-1396800" y="1004300"/>
              <a:ext cx="249550" cy="71625"/>
            </a:xfrm>
            <a:custGeom>
              <a:avLst/>
              <a:gdLst/>
              <a:ahLst/>
              <a:cxnLst/>
              <a:rect l="l" t="t" r="r" b="b"/>
              <a:pathLst>
                <a:path w="9982" h="2865" extrusionOk="0">
                  <a:moveTo>
                    <a:pt x="9664" y="0"/>
                  </a:moveTo>
                  <a:cubicBezTo>
                    <a:pt x="8639" y="514"/>
                    <a:pt x="4446" y="1773"/>
                    <a:pt x="2687" y="1773"/>
                  </a:cubicBezTo>
                  <a:cubicBezTo>
                    <a:pt x="2233" y="1773"/>
                    <a:pt x="1941" y="1689"/>
                    <a:pt x="1908" y="1486"/>
                  </a:cubicBezTo>
                  <a:cubicBezTo>
                    <a:pt x="1889" y="1354"/>
                    <a:pt x="1914" y="1212"/>
                    <a:pt x="1972" y="1072"/>
                  </a:cubicBezTo>
                  <a:lnTo>
                    <a:pt x="1972" y="1072"/>
                  </a:lnTo>
                  <a:cubicBezTo>
                    <a:pt x="931" y="1712"/>
                    <a:pt x="0" y="2397"/>
                    <a:pt x="202" y="2665"/>
                  </a:cubicBezTo>
                  <a:cubicBezTo>
                    <a:pt x="310" y="2806"/>
                    <a:pt x="941" y="2864"/>
                    <a:pt x="1831" y="2864"/>
                  </a:cubicBezTo>
                  <a:cubicBezTo>
                    <a:pt x="4522" y="2864"/>
                    <a:pt x="9585" y="2330"/>
                    <a:pt x="9799" y="1901"/>
                  </a:cubicBezTo>
                  <a:cubicBezTo>
                    <a:pt x="9982" y="1528"/>
                    <a:pt x="9756" y="786"/>
                    <a:pt x="96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5"/>
            <p:cNvSpPr/>
            <p:nvPr/>
          </p:nvSpPr>
          <p:spPr>
            <a:xfrm>
              <a:off x="-1493375" y="-417650"/>
              <a:ext cx="437450" cy="1325325"/>
            </a:xfrm>
            <a:custGeom>
              <a:avLst/>
              <a:gdLst/>
              <a:ahLst/>
              <a:cxnLst/>
              <a:rect l="l" t="t" r="r" b="b"/>
              <a:pathLst>
                <a:path w="17498" h="53013" extrusionOk="0">
                  <a:moveTo>
                    <a:pt x="6961" y="0"/>
                  </a:moveTo>
                  <a:cubicBezTo>
                    <a:pt x="4661" y="0"/>
                    <a:pt x="2428" y="1591"/>
                    <a:pt x="1538" y="4949"/>
                  </a:cubicBezTo>
                  <a:cubicBezTo>
                    <a:pt x="1" y="10752"/>
                    <a:pt x="1867" y="23522"/>
                    <a:pt x="2401" y="27544"/>
                  </a:cubicBezTo>
                  <a:cubicBezTo>
                    <a:pt x="2935" y="31568"/>
                    <a:pt x="3357" y="52597"/>
                    <a:pt x="3357" y="52597"/>
                  </a:cubicBezTo>
                  <a:cubicBezTo>
                    <a:pt x="5000" y="52900"/>
                    <a:pt x="6710" y="53013"/>
                    <a:pt x="8343" y="53013"/>
                  </a:cubicBezTo>
                  <a:cubicBezTo>
                    <a:pt x="13065" y="53013"/>
                    <a:pt x="17149" y="52070"/>
                    <a:pt x="17149" y="52070"/>
                  </a:cubicBezTo>
                  <a:cubicBezTo>
                    <a:pt x="17497" y="46627"/>
                    <a:pt x="13081" y="28161"/>
                    <a:pt x="13273" y="27252"/>
                  </a:cubicBezTo>
                  <a:cubicBezTo>
                    <a:pt x="15402" y="17099"/>
                    <a:pt x="14537" y="6257"/>
                    <a:pt x="11595" y="2459"/>
                  </a:cubicBezTo>
                  <a:cubicBezTo>
                    <a:pt x="10344" y="843"/>
                    <a:pt x="8635" y="0"/>
                    <a:pt x="69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5"/>
            <p:cNvSpPr/>
            <p:nvPr/>
          </p:nvSpPr>
          <p:spPr>
            <a:xfrm>
              <a:off x="-1919275" y="-435875"/>
              <a:ext cx="682450" cy="1543250"/>
            </a:xfrm>
            <a:custGeom>
              <a:avLst/>
              <a:gdLst/>
              <a:ahLst/>
              <a:cxnLst/>
              <a:rect l="l" t="t" r="r" b="b"/>
              <a:pathLst>
                <a:path w="27298" h="61730" extrusionOk="0">
                  <a:moveTo>
                    <a:pt x="18304" y="0"/>
                  </a:moveTo>
                  <a:cubicBezTo>
                    <a:pt x="16207" y="0"/>
                    <a:pt x="13968" y="1356"/>
                    <a:pt x="13367" y="4591"/>
                  </a:cubicBezTo>
                  <a:cubicBezTo>
                    <a:pt x="11908" y="12416"/>
                    <a:pt x="8160" y="27989"/>
                    <a:pt x="7889" y="29831"/>
                  </a:cubicBezTo>
                  <a:cubicBezTo>
                    <a:pt x="7458" y="32752"/>
                    <a:pt x="5068" y="57577"/>
                    <a:pt x="5013" y="58029"/>
                  </a:cubicBezTo>
                  <a:cubicBezTo>
                    <a:pt x="5013" y="58029"/>
                    <a:pt x="2964" y="59117"/>
                    <a:pt x="1870" y="59901"/>
                  </a:cubicBezTo>
                  <a:cubicBezTo>
                    <a:pt x="879" y="60618"/>
                    <a:pt x="1" y="61368"/>
                    <a:pt x="221" y="61619"/>
                  </a:cubicBezTo>
                  <a:cubicBezTo>
                    <a:pt x="289" y="61696"/>
                    <a:pt x="548" y="61730"/>
                    <a:pt x="942" y="61730"/>
                  </a:cubicBezTo>
                  <a:cubicBezTo>
                    <a:pt x="3288" y="61730"/>
                    <a:pt x="10420" y="60532"/>
                    <a:pt x="10627" y="60027"/>
                  </a:cubicBezTo>
                  <a:cubicBezTo>
                    <a:pt x="10781" y="59641"/>
                    <a:pt x="10503" y="58916"/>
                    <a:pt x="10355" y="58141"/>
                  </a:cubicBezTo>
                  <a:cubicBezTo>
                    <a:pt x="10280" y="57733"/>
                    <a:pt x="10086" y="57248"/>
                    <a:pt x="10310" y="56917"/>
                  </a:cubicBezTo>
                  <a:cubicBezTo>
                    <a:pt x="19373" y="43578"/>
                    <a:pt x="16839" y="30841"/>
                    <a:pt x="16860" y="29241"/>
                  </a:cubicBezTo>
                  <a:cubicBezTo>
                    <a:pt x="16886" y="27643"/>
                    <a:pt x="27298" y="11231"/>
                    <a:pt x="21956" y="1923"/>
                  </a:cubicBezTo>
                  <a:cubicBezTo>
                    <a:pt x="21258" y="707"/>
                    <a:pt x="19818" y="0"/>
                    <a:pt x="183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5"/>
            <p:cNvSpPr/>
            <p:nvPr/>
          </p:nvSpPr>
          <p:spPr>
            <a:xfrm>
              <a:off x="-1919275" y="1017650"/>
              <a:ext cx="269575" cy="89725"/>
            </a:xfrm>
            <a:custGeom>
              <a:avLst/>
              <a:gdLst/>
              <a:ahLst/>
              <a:cxnLst/>
              <a:rect l="l" t="t" r="r" b="b"/>
              <a:pathLst>
                <a:path w="10783" h="3589" extrusionOk="0">
                  <a:moveTo>
                    <a:pt x="10355" y="0"/>
                  </a:moveTo>
                  <a:cubicBezTo>
                    <a:pt x="9318" y="617"/>
                    <a:pt x="4217" y="2408"/>
                    <a:pt x="2441" y="2408"/>
                  </a:cubicBezTo>
                  <a:cubicBezTo>
                    <a:pt x="2094" y="2408"/>
                    <a:pt x="1874" y="2340"/>
                    <a:pt x="1837" y="2181"/>
                  </a:cubicBezTo>
                  <a:cubicBezTo>
                    <a:pt x="1809" y="2049"/>
                    <a:pt x="1824" y="1905"/>
                    <a:pt x="1870" y="1760"/>
                  </a:cubicBezTo>
                  <a:lnTo>
                    <a:pt x="1870" y="1760"/>
                  </a:lnTo>
                  <a:cubicBezTo>
                    <a:pt x="879" y="2477"/>
                    <a:pt x="1" y="3227"/>
                    <a:pt x="222" y="3478"/>
                  </a:cubicBezTo>
                  <a:cubicBezTo>
                    <a:pt x="290" y="3555"/>
                    <a:pt x="549" y="3589"/>
                    <a:pt x="943" y="3589"/>
                  </a:cubicBezTo>
                  <a:cubicBezTo>
                    <a:pt x="3288" y="3589"/>
                    <a:pt x="10421" y="2391"/>
                    <a:pt x="10627" y="1886"/>
                  </a:cubicBezTo>
                  <a:cubicBezTo>
                    <a:pt x="10783" y="1500"/>
                    <a:pt x="10503" y="775"/>
                    <a:pt x="103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5"/>
            <p:cNvSpPr/>
            <p:nvPr/>
          </p:nvSpPr>
          <p:spPr>
            <a:xfrm>
              <a:off x="-1802950" y="-447025"/>
              <a:ext cx="550450" cy="1371400"/>
            </a:xfrm>
            <a:custGeom>
              <a:avLst/>
              <a:gdLst/>
              <a:ahLst/>
              <a:cxnLst/>
              <a:rect l="l" t="t" r="r" b="b"/>
              <a:pathLst>
                <a:path w="22018" h="54856" extrusionOk="0">
                  <a:moveTo>
                    <a:pt x="13903" y="0"/>
                  </a:moveTo>
                  <a:cubicBezTo>
                    <a:pt x="11917" y="0"/>
                    <a:pt x="9941" y="1418"/>
                    <a:pt x="8635" y="3867"/>
                  </a:cubicBezTo>
                  <a:cubicBezTo>
                    <a:pt x="7550" y="5899"/>
                    <a:pt x="2981" y="26733"/>
                    <a:pt x="2784" y="29550"/>
                  </a:cubicBezTo>
                  <a:cubicBezTo>
                    <a:pt x="2544" y="32975"/>
                    <a:pt x="0" y="54177"/>
                    <a:pt x="0" y="54177"/>
                  </a:cubicBezTo>
                  <a:cubicBezTo>
                    <a:pt x="1833" y="54675"/>
                    <a:pt x="3569" y="54856"/>
                    <a:pt x="5122" y="54856"/>
                  </a:cubicBezTo>
                  <a:cubicBezTo>
                    <a:pt x="9200" y="54856"/>
                    <a:pt x="12017" y="53612"/>
                    <a:pt x="12017" y="53612"/>
                  </a:cubicBezTo>
                  <a:cubicBezTo>
                    <a:pt x="15547" y="40255"/>
                    <a:pt x="12643" y="30795"/>
                    <a:pt x="12824" y="29399"/>
                  </a:cubicBezTo>
                  <a:cubicBezTo>
                    <a:pt x="13005" y="28001"/>
                    <a:pt x="22018" y="16093"/>
                    <a:pt x="20210" y="7807"/>
                  </a:cubicBezTo>
                  <a:cubicBezTo>
                    <a:pt x="19016" y="2332"/>
                    <a:pt x="16451" y="0"/>
                    <a:pt x="139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5"/>
            <p:cNvSpPr/>
            <p:nvPr/>
          </p:nvSpPr>
          <p:spPr>
            <a:xfrm>
              <a:off x="-1442925" y="-256600"/>
              <a:ext cx="226350" cy="477450"/>
            </a:xfrm>
            <a:custGeom>
              <a:avLst/>
              <a:gdLst/>
              <a:ahLst/>
              <a:cxnLst/>
              <a:rect l="l" t="t" r="r" b="b"/>
              <a:pathLst>
                <a:path w="9054" h="19098" extrusionOk="0">
                  <a:moveTo>
                    <a:pt x="8949" y="1"/>
                  </a:moveTo>
                  <a:cubicBezTo>
                    <a:pt x="8928" y="1"/>
                    <a:pt x="8908" y="13"/>
                    <a:pt x="8904" y="39"/>
                  </a:cubicBezTo>
                  <a:cubicBezTo>
                    <a:pt x="8672" y="1697"/>
                    <a:pt x="8492" y="3381"/>
                    <a:pt x="7990" y="4987"/>
                  </a:cubicBezTo>
                  <a:cubicBezTo>
                    <a:pt x="7431" y="6773"/>
                    <a:pt x="6445" y="8078"/>
                    <a:pt x="5324" y="9540"/>
                  </a:cubicBezTo>
                  <a:cubicBezTo>
                    <a:pt x="4317" y="10854"/>
                    <a:pt x="3618" y="12361"/>
                    <a:pt x="2836" y="13813"/>
                  </a:cubicBezTo>
                  <a:cubicBezTo>
                    <a:pt x="1896" y="15561"/>
                    <a:pt x="914" y="17286"/>
                    <a:pt x="12" y="19055"/>
                  </a:cubicBezTo>
                  <a:cubicBezTo>
                    <a:pt x="0" y="19078"/>
                    <a:pt x="19" y="19098"/>
                    <a:pt x="39" y="19098"/>
                  </a:cubicBezTo>
                  <a:cubicBezTo>
                    <a:pt x="48" y="19098"/>
                    <a:pt x="56" y="19094"/>
                    <a:pt x="63" y="19085"/>
                  </a:cubicBezTo>
                  <a:cubicBezTo>
                    <a:pt x="2119" y="15655"/>
                    <a:pt x="3819" y="12008"/>
                    <a:pt x="6315" y="8870"/>
                  </a:cubicBezTo>
                  <a:cubicBezTo>
                    <a:pt x="8305" y="6368"/>
                    <a:pt x="9054" y="3209"/>
                    <a:pt x="9007" y="53"/>
                  </a:cubicBezTo>
                  <a:cubicBezTo>
                    <a:pt x="9007" y="21"/>
                    <a:pt x="8977" y="1"/>
                    <a:pt x="89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5"/>
            <p:cNvSpPr/>
            <p:nvPr/>
          </p:nvSpPr>
          <p:spPr>
            <a:xfrm>
              <a:off x="-1401050" y="182900"/>
              <a:ext cx="48750" cy="688175"/>
            </a:xfrm>
            <a:custGeom>
              <a:avLst/>
              <a:gdLst/>
              <a:ahLst/>
              <a:cxnLst/>
              <a:rect l="l" t="t" r="r" b="b"/>
              <a:pathLst>
                <a:path w="1950" h="27527" extrusionOk="0">
                  <a:moveTo>
                    <a:pt x="48" y="1"/>
                  </a:moveTo>
                  <a:cubicBezTo>
                    <a:pt x="25" y="1"/>
                    <a:pt x="1" y="20"/>
                    <a:pt x="5" y="49"/>
                  </a:cubicBezTo>
                  <a:cubicBezTo>
                    <a:pt x="1544" y="9100"/>
                    <a:pt x="1581" y="18304"/>
                    <a:pt x="1804" y="27458"/>
                  </a:cubicBezTo>
                  <a:cubicBezTo>
                    <a:pt x="1806" y="27504"/>
                    <a:pt x="1842" y="27527"/>
                    <a:pt x="1878" y="27527"/>
                  </a:cubicBezTo>
                  <a:cubicBezTo>
                    <a:pt x="1913" y="27527"/>
                    <a:pt x="1948" y="27504"/>
                    <a:pt x="1946" y="27458"/>
                  </a:cubicBezTo>
                  <a:cubicBezTo>
                    <a:pt x="1741" y="18325"/>
                    <a:pt x="1949" y="9016"/>
                    <a:pt x="80" y="28"/>
                  </a:cubicBezTo>
                  <a:cubicBezTo>
                    <a:pt x="76" y="9"/>
                    <a:pt x="62" y="1"/>
                    <a:pt x="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5"/>
            <p:cNvSpPr/>
            <p:nvPr/>
          </p:nvSpPr>
          <p:spPr>
            <a:xfrm>
              <a:off x="-1713175" y="-359100"/>
              <a:ext cx="227850" cy="1245375"/>
            </a:xfrm>
            <a:custGeom>
              <a:avLst/>
              <a:gdLst/>
              <a:ahLst/>
              <a:cxnLst/>
              <a:rect l="l" t="t" r="r" b="b"/>
              <a:pathLst>
                <a:path w="9114" h="49815" extrusionOk="0">
                  <a:moveTo>
                    <a:pt x="9078" y="0"/>
                  </a:moveTo>
                  <a:cubicBezTo>
                    <a:pt x="9066" y="0"/>
                    <a:pt x="9055" y="7"/>
                    <a:pt x="9052" y="22"/>
                  </a:cubicBezTo>
                  <a:cubicBezTo>
                    <a:pt x="7742" y="4126"/>
                    <a:pt x="6552" y="8268"/>
                    <a:pt x="5321" y="12395"/>
                  </a:cubicBezTo>
                  <a:cubicBezTo>
                    <a:pt x="4113" y="16443"/>
                    <a:pt x="2704" y="20505"/>
                    <a:pt x="2003" y="24680"/>
                  </a:cubicBezTo>
                  <a:cubicBezTo>
                    <a:pt x="1336" y="28665"/>
                    <a:pt x="1228" y="32770"/>
                    <a:pt x="933" y="36795"/>
                  </a:cubicBezTo>
                  <a:cubicBezTo>
                    <a:pt x="617" y="41107"/>
                    <a:pt x="282" y="45418"/>
                    <a:pt x="4" y="49731"/>
                  </a:cubicBezTo>
                  <a:cubicBezTo>
                    <a:pt x="0" y="49787"/>
                    <a:pt x="41" y="49815"/>
                    <a:pt x="85" y="49815"/>
                  </a:cubicBezTo>
                  <a:cubicBezTo>
                    <a:pt x="129" y="49815"/>
                    <a:pt x="174" y="49786"/>
                    <a:pt x="179" y="49731"/>
                  </a:cubicBezTo>
                  <a:cubicBezTo>
                    <a:pt x="534" y="45423"/>
                    <a:pt x="831" y="41107"/>
                    <a:pt x="1149" y="36795"/>
                  </a:cubicBezTo>
                  <a:cubicBezTo>
                    <a:pt x="1452" y="32652"/>
                    <a:pt x="1482" y="28373"/>
                    <a:pt x="2250" y="24283"/>
                  </a:cubicBezTo>
                  <a:cubicBezTo>
                    <a:pt x="3004" y="20268"/>
                    <a:pt x="4345" y="16358"/>
                    <a:pt x="5497" y="12443"/>
                  </a:cubicBezTo>
                  <a:cubicBezTo>
                    <a:pt x="6714" y="8313"/>
                    <a:pt x="7970" y="4192"/>
                    <a:pt x="9108" y="37"/>
                  </a:cubicBezTo>
                  <a:cubicBezTo>
                    <a:pt x="9114" y="15"/>
                    <a:pt x="9096" y="0"/>
                    <a:pt x="90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5"/>
            <p:cNvSpPr/>
            <p:nvPr/>
          </p:nvSpPr>
          <p:spPr>
            <a:xfrm>
              <a:off x="-1815300" y="-929350"/>
              <a:ext cx="487550" cy="515575"/>
            </a:xfrm>
            <a:custGeom>
              <a:avLst/>
              <a:gdLst/>
              <a:ahLst/>
              <a:cxnLst/>
              <a:rect l="l" t="t" r="r" b="b"/>
              <a:pathLst>
                <a:path w="19502" h="20623" extrusionOk="0">
                  <a:moveTo>
                    <a:pt x="15348" y="0"/>
                  </a:moveTo>
                  <a:cubicBezTo>
                    <a:pt x="13781" y="0"/>
                    <a:pt x="12189" y="1255"/>
                    <a:pt x="12135" y="3143"/>
                  </a:cubicBezTo>
                  <a:cubicBezTo>
                    <a:pt x="12014" y="7513"/>
                    <a:pt x="11821" y="13599"/>
                    <a:pt x="11649" y="13936"/>
                  </a:cubicBezTo>
                  <a:cubicBezTo>
                    <a:pt x="11342" y="14530"/>
                    <a:pt x="1847" y="15431"/>
                    <a:pt x="924" y="16490"/>
                  </a:cubicBezTo>
                  <a:cubicBezTo>
                    <a:pt x="1" y="17551"/>
                    <a:pt x="382" y="19935"/>
                    <a:pt x="1994" y="20490"/>
                  </a:cubicBezTo>
                  <a:cubicBezTo>
                    <a:pt x="2253" y="20579"/>
                    <a:pt x="2834" y="20623"/>
                    <a:pt x="3630" y="20623"/>
                  </a:cubicBezTo>
                  <a:cubicBezTo>
                    <a:pt x="7788" y="20623"/>
                    <a:pt x="17807" y="19440"/>
                    <a:pt x="18406" y="17384"/>
                  </a:cubicBezTo>
                  <a:cubicBezTo>
                    <a:pt x="18928" y="15594"/>
                    <a:pt x="19501" y="9786"/>
                    <a:pt x="18304" y="2962"/>
                  </a:cubicBezTo>
                  <a:cubicBezTo>
                    <a:pt x="17937" y="868"/>
                    <a:pt x="16652" y="0"/>
                    <a:pt x="153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5"/>
            <p:cNvSpPr/>
            <p:nvPr/>
          </p:nvSpPr>
          <p:spPr>
            <a:xfrm>
              <a:off x="-1951225" y="-541700"/>
              <a:ext cx="219800" cy="127900"/>
            </a:xfrm>
            <a:custGeom>
              <a:avLst/>
              <a:gdLst/>
              <a:ahLst/>
              <a:cxnLst/>
              <a:rect l="l" t="t" r="r" b="b"/>
              <a:pathLst>
                <a:path w="8792" h="5116" extrusionOk="0">
                  <a:moveTo>
                    <a:pt x="3926" y="0"/>
                  </a:moveTo>
                  <a:cubicBezTo>
                    <a:pt x="2130" y="0"/>
                    <a:pt x="215" y="1860"/>
                    <a:pt x="50" y="2126"/>
                  </a:cubicBezTo>
                  <a:cubicBezTo>
                    <a:pt x="1" y="2207"/>
                    <a:pt x="35" y="2345"/>
                    <a:pt x="119" y="2503"/>
                  </a:cubicBezTo>
                  <a:cubicBezTo>
                    <a:pt x="134" y="2539"/>
                    <a:pt x="153" y="2574"/>
                    <a:pt x="177" y="2607"/>
                  </a:cubicBezTo>
                  <a:cubicBezTo>
                    <a:pt x="270" y="2759"/>
                    <a:pt x="381" y="2901"/>
                    <a:pt x="504" y="3032"/>
                  </a:cubicBezTo>
                  <a:cubicBezTo>
                    <a:pt x="529" y="3060"/>
                    <a:pt x="555" y="3087"/>
                    <a:pt x="581" y="3114"/>
                  </a:cubicBezTo>
                  <a:cubicBezTo>
                    <a:pt x="712" y="3252"/>
                    <a:pt x="854" y="3379"/>
                    <a:pt x="1006" y="3492"/>
                  </a:cubicBezTo>
                  <a:cubicBezTo>
                    <a:pt x="1044" y="3518"/>
                    <a:pt x="1078" y="3542"/>
                    <a:pt x="1111" y="3567"/>
                  </a:cubicBezTo>
                  <a:cubicBezTo>
                    <a:pt x="1274" y="3668"/>
                    <a:pt x="1421" y="3731"/>
                    <a:pt x="1537" y="3731"/>
                  </a:cubicBezTo>
                  <a:cubicBezTo>
                    <a:pt x="1563" y="3731"/>
                    <a:pt x="1587" y="3728"/>
                    <a:pt x="1610" y="3721"/>
                  </a:cubicBezTo>
                  <a:cubicBezTo>
                    <a:pt x="2060" y="3592"/>
                    <a:pt x="2995" y="3089"/>
                    <a:pt x="3572" y="3089"/>
                  </a:cubicBezTo>
                  <a:cubicBezTo>
                    <a:pt x="3660" y="3089"/>
                    <a:pt x="3741" y="3100"/>
                    <a:pt x="3809" y="3127"/>
                  </a:cubicBezTo>
                  <a:cubicBezTo>
                    <a:pt x="4778" y="3509"/>
                    <a:pt x="5056" y="4197"/>
                    <a:pt x="5879" y="4654"/>
                  </a:cubicBezTo>
                  <a:cubicBezTo>
                    <a:pt x="6537" y="5020"/>
                    <a:pt x="7166" y="5116"/>
                    <a:pt x="7678" y="5116"/>
                  </a:cubicBezTo>
                  <a:cubicBezTo>
                    <a:pt x="8210" y="5116"/>
                    <a:pt x="8615" y="5012"/>
                    <a:pt x="8791" y="5002"/>
                  </a:cubicBezTo>
                  <a:cubicBezTo>
                    <a:pt x="8791" y="5002"/>
                    <a:pt x="7982" y="476"/>
                    <a:pt x="7815" y="404"/>
                  </a:cubicBezTo>
                  <a:cubicBezTo>
                    <a:pt x="7654" y="335"/>
                    <a:pt x="5235" y="158"/>
                    <a:pt x="4255" y="22"/>
                  </a:cubicBezTo>
                  <a:cubicBezTo>
                    <a:pt x="4146" y="7"/>
                    <a:pt x="4037" y="0"/>
                    <a:pt x="39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5"/>
            <p:cNvSpPr/>
            <p:nvPr/>
          </p:nvSpPr>
          <p:spPr>
            <a:xfrm>
              <a:off x="-1948250" y="-515350"/>
              <a:ext cx="51975" cy="38825"/>
            </a:xfrm>
            <a:custGeom>
              <a:avLst/>
              <a:gdLst/>
              <a:ahLst/>
              <a:cxnLst/>
              <a:rect l="l" t="t" r="r" b="b"/>
              <a:pathLst>
                <a:path w="2079" h="1553" extrusionOk="0">
                  <a:moveTo>
                    <a:pt x="2013" y="1"/>
                  </a:moveTo>
                  <a:cubicBezTo>
                    <a:pt x="2008" y="1"/>
                    <a:pt x="2003" y="2"/>
                    <a:pt x="1998" y="4"/>
                  </a:cubicBezTo>
                  <a:cubicBezTo>
                    <a:pt x="1253" y="394"/>
                    <a:pt x="579" y="845"/>
                    <a:pt x="0" y="1449"/>
                  </a:cubicBezTo>
                  <a:cubicBezTo>
                    <a:pt x="17" y="1485"/>
                    <a:pt x="36" y="1520"/>
                    <a:pt x="60" y="1553"/>
                  </a:cubicBezTo>
                  <a:cubicBezTo>
                    <a:pt x="702" y="1045"/>
                    <a:pt x="1354" y="530"/>
                    <a:pt x="2043" y="82"/>
                  </a:cubicBezTo>
                  <a:cubicBezTo>
                    <a:pt x="2079" y="59"/>
                    <a:pt x="2052" y="1"/>
                    <a:pt x="2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5"/>
            <p:cNvSpPr/>
            <p:nvPr/>
          </p:nvSpPr>
          <p:spPr>
            <a:xfrm>
              <a:off x="-1938650" y="-502300"/>
              <a:ext cx="52075" cy="38450"/>
            </a:xfrm>
            <a:custGeom>
              <a:avLst/>
              <a:gdLst/>
              <a:ahLst/>
              <a:cxnLst/>
              <a:rect l="l" t="t" r="r" b="b"/>
              <a:pathLst>
                <a:path w="2083" h="1538" extrusionOk="0">
                  <a:moveTo>
                    <a:pt x="2022" y="0"/>
                  </a:moveTo>
                  <a:cubicBezTo>
                    <a:pt x="2017" y="0"/>
                    <a:pt x="2011" y="1"/>
                    <a:pt x="2006" y="4"/>
                  </a:cubicBezTo>
                  <a:cubicBezTo>
                    <a:pt x="1252" y="390"/>
                    <a:pt x="581" y="847"/>
                    <a:pt x="1" y="1456"/>
                  </a:cubicBezTo>
                  <a:cubicBezTo>
                    <a:pt x="26" y="1484"/>
                    <a:pt x="52" y="1511"/>
                    <a:pt x="78" y="1538"/>
                  </a:cubicBezTo>
                  <a:cubicBezTo>
                    <a:pt x="720" y="1034"/>
                    <a:pt x="1365" y="528"/>
                    <a:pt x="2046" y="80"/>
                  </a:cubicBezTo>
                  <a:cubicBezTo>
                    <a:pt x="2083" y="57"/>
                    <a:pt x="2058" y="0"/>
                    <a:pt x="20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5"/>
            <p:cNvSpPr/>
            <p:nvPr/>
          </p:nvSpPr>
          <p:spPr>
            <a:xfrm>
              <a:off x="-1926075" y="-489425"/>
              <a:ext cx="50725" cy="36925"/>
            </a:xfrm>
            <a:custGeom>
              <a:avLst/>
              <a:gdLst/>
              <a:ahLst/>
              <a:cxnLst/>
              <a:rect l="l" t="t" r="r" b="b"/>
              <a:pathLst>
                <a:path w="2029" h="1477" extrusionOk="0">
                  <a:moveTo>
                    <a:pt x="1971" y="0"/>
                  </a:moveTo>
                  <a:cubicBezTo>
                    <a:pt x="1966" y="0"/>
                    <a:pt x="1960" y="2"/>
                    <a:pt x="1953" y="5"/>
                  </a:cubicBezTo>
                  <a:cubicBezTo>
                    <a:pt x="1225" y="378"/>
                    <a:pt x="571" y="818"/>
                    <a:pt x="0" y="1401"/>
                  </a:cubicBezTo>
                  <a:cubicBezTo>
                    <a:pt x="39" y="1427"/>
                    <a:pt x="72" y="1451"/>
                    <a:pt x="107" y="1476"/>
                  </a:cubicBezTo>
                  <a:cubicBezTo>
                    <a:pt x="719" y="994"/>
                    <a:pt x="1340" y="507"/>
                    <a:pt x="1994" y="82"/>
                  </a:cubicBezTo>
                  <a:cubicBezTo>
                    <a:pt x="2028" y="58"/>
                    <a:pt x="2006" y="0"/>
                    <a:pt x="19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5"/>
            <p:cNvSpPr/>
            <p:nvPr/>
          </p:nvSpPr>
          <p:spPr>
            <a:xfrm>
              <a:off x="-1867350" y="-453775"/>
              <a:ext cx="81250" cy="33150"/>
            </a:xfrm>
            <a:custGeom>
              <a:avLst/>
              <a:gdLst/>
              <a:ahLst/>
              <a:cxnLst/>
              <a:rect l="l" t="t" r="r" b="b"/>
              <a:pathLst>
                <a:path w="3250" h="1326" extrusionOk="0">
                  <a:moveTo>
                    <a:pt x="1258" y="1"/>
                  </a:moveTo>
                  <a:cubicBezTo>
                    <a:pt x="1258" y="1"/>
                    <a:pt x="432" y="100"/>
                    <a:pt x="195" y="492"/>
                  </a:cubicBezTo>
                  <a:cubicBezTo>
                    <a:pt x="1" y="812"/>
                    <a:pt x="112" y="976"/>
                    <a:pt x="493" y="976"/>
                  </a:cubicBezTo>
                  <a:cubicBezTo>
                    <a:pt x="578" y="976"/>
                    <a:pt x="677" y="968"/>
                    <a:pt x="788" y="951"/>
                  </a:cubicBezTo>
                  <a:cubicBezTo>
                    <a:pt x="866" y="940"/>
                    <a:pt x="960" y="934"/>
                    <a:pt x="1066" y="934"/>
                  </a:cubicBezTo>
                  <a:cubicBezTo>
                    <a:pt x="1782" y="934"/>
                    <a:pt x="3020" y="1175"/>
                    <a:pt x="3247" y="1324"/>
                  </a:cubicBezTo>
                  <a:lnTo>
                    <a:pt x="3247" y="1324"/>
                  </a:lnTo>
                  <a:lnTo>
                    <a:pt x="1258" y="1"/>
                  </a:lnTo>
                  <a:close/>
                  <a:moveTo>
                    <a:pt x="3247" y="1324"/>
                  </a:moveTo>
                  <a:lnTo>
                    <a:pt x="3250" y="1325"/>
                  </a:lnTo>
                  <a:cubicBezTo>
                    <a:pt x="3249" y="1325"/>
                    <a:pt x="3248" y="1324"/>
                    <a:pt x="3247" y="132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5"/>
            <p:cNvSpPr/>
            <p:nvPr/>
          </p:nvSpPr>
          <p:spPr>
            <a:xfrm>
              <a:off x="-1605500" y="-957825"/>
              <a:ext cx="312075" cy="524425"/>
            </a:xfrm>
            <a:custGeom>
              <a:avLst/>
              <a:gdLst/>
              <a:ahLst/>
              <a:cxnLst/>
              <a:rect l="l" t="t" r="r" b="b"/>
              <a:pathLst>
                <a:path w="12483" h="20977" extrusionOk="0">
                  <a:moveTo>
                    <a:pt x="6657" y="0"/>
                  </a:moveTo>
                  <a:cubicBezTo>
                    <a:pt x="4918" y="0"/>
                    <a:pt x="3290" y="1414"/>
                    <a:pt x="3205" y="4546"/>
                  </a:cubicBezTo>
                  <a:cubicBezTo>
                    <a:pt x="3149" y="6590"/>
                    <a:pt x="3136" y="13936"/>
                    <a:pt x="3031" y="14108"/>
                  </a:cubicBezTo>
                  <a:cubicBezTo>
                    <a:pt x="2925" y="14280"/>
                    <a:pt x="1328" y="14904"/>
                    <a:pt x="664" y="15290"/>
                  </a:cubicBezTo>
                  <a:cubicBezTo>
                    <a:pt x="1" y="15675"/>
                    <a:pt x="2955" y="20028"/>
                    <a:pt x="5732" y="20956"/>
                  </a:cubicBezTo>
                  <a:cubicBezTo>
                    <a:pt x="5774" y="20970"/>
                    <a:pt x="5833" y="20977"/>
                    <a:pt x="5905" y="20977"/>
                  </a:cubicBezTo>
                  <a:cubicBezTo>
                    <a:pt x="6748" y="20977"/>
                    <a:pt x="9494" y="20065"/>
                    <a:pt x="10440" y="18946"/>
                  </a:cubicBezTo>
                  <a:cubicBezTo>
                    <a:pt x="12483" y="16532"/>
                    <a:pt x="11347" y="5113"/>
                    <a:pt x="10470" y="2921"/>
                  </a:cubicBezTo>
                  <a:cubicBezTo>
                    <a:pt x="9717" y="1037"/>
                    <a:pt x="8146" y="0"/>
                    <a:pt x="6657" y="0"/>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5"/>
            <p:cNvSpPr/>
            <p:nvPr/>
          </p:nvSpPr>
          <p:spPr>
            <a:xfrm>
              <a:off x="-1602450" y="-620850"/>
              <a:ext cx="190975" cy="211250"/>
            </a:xfrm>
            <a:custGeom>
              <a:avLst/>
              <a:gdLst/>
              <a:ahLst/>
              <a:cxnLst/>
              <a:rect l="l" t="t" r="r" b="b"/>
              <a:pathLst>
                <a:path w="7639" h="8450" extrusionOk="0">
                  <a:moveTo>
                    <a:pt x="2440" y="1"/>
                  </a:moveTo>
                  <a:cubicBezTo>
                    <a:pt x="2159" y="1"/>
                    <a:pt x="0" y="1773"/>
                    <a:pt x="16" y="1955"/>
                  </a:cubicBezTo>
                  <a:cubicBezTo>
                    <a:pt x="316" y="5268"/>
                    <a:pt x="3991" y="8439"/>
                    <a:pt x="4385" y="8450"/>
                  </a:cubicBezTo>
                  <a:cubicBezTo>
                    <a:pt x="4386" y="8450"/>
                    <a:pt x="4387" y="8450"/>
                    <a:pt x="4388" y="8450"/>
                  </a:cubicBezTo>
                  <a:cubicBezTo>
                    <a:pt x="4792" y="8450"/>
                    <a:pt x="7639" y="6537"/>
                    <a:pt x="7455" y="6410"/>
                  </a:cubicBezTo>
                  <a:cubicBezTo>
                    <a:pt x="4720" y="4541"/>
                    <a:pt x="2670" y="67"/>
                    <a:pt x="2453" y="2"/>
                  </a:cubicBezTo>
                  <a:cubicBezTo>
                    <a:pt x="2449" y="1"/>
                    <a:pt x="2445" y="1"/>
                    <a:pt x="2440" y="1"/>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5"/>
            <p:cNvSpPr/>
            <p:nvPr/>
          </p:nvSpPr>
          <p:spPr>
            <a:xfrm>
              <a:off x="-1531725" y="-608800"/>
              <a:ext cx="111625" cy="144000"/>
            </a:xfrm>
            <a:custGeom>
              <a:avLst/>
              <a:gdLst/>
              <a:ahLst/>
              <a:cxnLst/>
              <a:rect l="l" t="t" r="r" b="b"/>
              <a:pathLst>
                <a:path w="4465" h="5760" extrusionOk="0">
                  <a:moveTo>
                    <a:pt x="79" y="1"/>
                  </a:moveTo>
                  <a:cubicBezTo>
                    <a:pt x="41" y="1"/>
                    <a:pt x="1" y="33"/>
                    <a:pt x="19" y="75"/>
                  </a:cubicBezTo>
                  <a:cubicBezTo>
                    <a:pt x="951" y="2287"/>
                    <a:pt x="2118" y="4574"/>
                    <a:pt x="4321" y="5748"/>
                  </a:cubicBezTo>
                  <a:cubicBezTo>
                    <a:pt x="4335" y="5756"/>
                    <a:pt x="4348" y="5759"/>
                    <a:pt x="4361" y="5759"/>
                  </a:cubicBezTo>
                  <a:cubicBezTo>
                    <a:pt x="4427" y="5759"/>
                    <a:pt x="4464" y="5665"/>
                    <a:pt x="4399" y="5617"/>
                  </a:cubicBezTo>
                  <a:cubicBezTo>
                    <a:pt x="2416" y="4179"/>
                    <a:pt x="1280" y="2134"/>
                    <a:pt x="128" y="29"/>
                  </a:cubicBezTo>
                  <a:cubicBezTo>
                    <a:pt x="117" y="9"/>
                    <a:pt x="98" y="1"/>
                    <a:pt x="79" y="1"/>
                  </a:cubicBezTo>
                  <a:close/>
                </a:path>
              </a:pathLst>
            </a:custGeom>
            <a:solidFill>
              <a:srgbClr val="EFC1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5"/>
            <p:cNvSpPr/>
            <p:nvPr/>
          </p:nvSpPr>
          <p:spPr>
            <a:xfrm>
              <a:off x="-1703300" y="-1295275"/>
              <a:ext cx="296050" cy="422850"/>
            </a:xfrm>
            <a:custGeom>
              <a:avLst/>
              <a:gdLst/>
              <a:ahLst/>
              <a:cxnLst/>
              <a:rect l="l" t="t" r="r" b="b"/>
              <a:pathLst>
                <a:path w="11842" h="16914" extrusionOk="0">
                  <a:moveTo>
                    <a:pt x="6163" y="0"/>
                  </a:moveTo>
                  <a:cubicBezTo>
                    <a:pt x="4516" y="0"/>
                    <a:pt x="2856" y="355"/>
                    <a:pt x="1928" y="1231"/>
                  </a:cubicBezTo>
                  <a:cubicBezTo>
                    <a:pt x="190" y="2878"/>
                    <a:pt x="1" y="8320"/>
                    <a:pt x="824" y="10501"/>
                  </a:cubicBezTo>
                  <a:cubicBezTo>
                    <a:pt x="1439" y="12144"/>
                    <a:pt x="2932" y="12514"/>
                    <a:pt x="4151" y="12514"/>
                  </a:cubicBezTo>
                  <a:cubicBezTo>
                    <a:pt x="5150" y="12514"/>
                    <a:pt x="5966" y="12266"/>
                    <a:pt x="5966" y="12266"/>
                  </a:cubicBezTo>
                  <a:cubicBezTo>
                    <a:pt x="5966" y="12266"/>
                    <a:pt x="5967" y="12275"/>
                    <a:pt x="5967" y="12288"/>
                  </a:cubicBezTo>
                  <a:cubicBezTo>
                    <a:pt x="5969" y="12399"/>
                    <a:pt x="5975" y="12887"/>
                    <a:pt x="6032" y="13447"/>
                  </a:cubicBezTo>
                  <a:cubicBezTo>
                    <a:pt x="6057" y="13678"/>
                    <a:pt x="6084" y="13927"/>
                    <a:pt x="6129" y="14165"/>
                  </a:cubicBezTo>
                  <a:cubicBezTo>
                    <a:pt x="6131" y="14187"/>
                    <a:pt x="6136" y="14204"/>
                    <a:pt x="6139" y="14226"/>
                  </a:cubicBezTo>
                  <a:cubicBezTo>
                    <a:pt x="6213" y="14608"/>
                    <a:pt x="4543" y="16913"/>
                    <a:pt x="6291" y="16913"/>
                  </a:cubicBezTo>
                  <a:cubicBezTo>
                    <a:pt x="6365" y="16913"/>
                    <a:pt x="6445" y="16909"/>
                    <a:pt x="6532" y="16900"/>
                  </a:cubicBezTo>
                  <a:cubicBezTo>
                    <a:pt x="7786" y="16776"/>
                    <a:pt x="10967" y="14608"/>
                    <a:pt x="11066" y="14100"/>
                  </a:cubicBezTo>
                  <a:cubicBezTo>
                    <a:pt x="11235" y="13221"/>
                    <a:pt x="11195" y="10159"/>
                    <a:pt x="11272" y="9041"/>
                  </a:cubicBezTo>
                  <a:cubicBezTo>
                    <a:pt x="11410" y="7095"/>
                    <a:pt x="11841" y="2316"/>
                    <a:pt x="10696" y="1183"/>
                  </a:cubicBezTo>
                  <a:cubicBezTo>
                    <a:pt x="9987" y="482"/>
                    <a:pt x="8084" y="0"/>
                    <a:pt x="6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5"/>
            <p:cNvSpPr/>
            <p:nvPr/>
          </p:nvSpPr>
          <p:spPr>
            <a:xfrm>
              <a:off x="-1717100" y="-1157075"/>
              <a:ext cx="33225" cy="83250"/>
            </a:xfrm>
            <a:custGeom>
              <a:avLst/>
              <a:gdLst/>
              <a:ahLst/>
              <a:cxnLst/>
              <a:rect l="l" t="t" r="r" b="b"/>
              <a:pathLst>
                <a:path w="1329" h="3330" extrusionOk="0">
                  <a:moveTo>
                    <a:pt x="982" y="1"/>
                  </a:moveTo>
                  <a:cubicBezTo>
                    <a:pt x="982" y="1"/>
                    <a:pt x="1" y="3254"/>
                    <a:pt x="367" y="3318"/>
                  </a:cubicBezTo>
                  <a:cubicBezTo>
                    <a:pt x="412" y="3326"/>
                    <a:pt x="460" y="3330"/>
                    <a:pt x="509" y="3330"/>
                  </a:cubicBezTo>
                  <a:cubicBezTo>
                    <a:pt x="869" y="3330"/>
                    <a:pt x="1328" y="3146"/>
                    <a:pt x="1328" y="3146"/>
                  </a:cubicBezTo>
                  <a:lnTo>
                    <a:pt x="98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5"/>
            <p:cNvSpPr/>
            <p:nvPr/>
          </p:nvSpPr>
          <p:spPr>
            <a:xfrm>
              <a:off x="-1669950" y="-1128125"/>
              <a:ext cx="16250" cy="20000"/>
            </a:xfrm>
            <a:custGeom>
              <a:avLst/>
              <a:gdLst/>
              <a:ahLst/>
              <a:cxnLst/>
              <a:rect l="l" t="t" r="r" b="b"/>
              <a:pathLst>
                <a:path w="650" h="800" extrusionOk="0">
                  <a:moveTo>
                    <a:pt x="314" y="0"/>
                  </a:moveTo>
                  <a:cubicBezTo>
                    <a:pt x="308" y="0"/>
                    <a:pt x="301" y="0"/>
                    <a:pt x="295" y="1"/>
                  </a:cubicBezTo>
                  <a:cubicBezTo>
                    <a:pt x="125" y="14"/>
                    <a:pt x="0" y="203"/>
                    <a:pt x="18" y="424"/>
                  </a:cubicBezTo>
                  <a:cubicBezTo>
                    <a:pt x="34" y="636"/>
                    <a:pt x="175" y="799"/>
                    <a:pt x="337" y="799"/>
                  </a:cubicBezTo>
                  <a:cubicBezTo>
                    <a:pt x="344" y="799"/>
                    <a:pt x="350" y="799"/>
                    <a:pt x="356" y="799"/>
                  </a:cubicBezTo>
                  <a:cubicBezTo>
                    <a:pt x="527" y="787"/>
                    <a:pt x="650" y="597"/>
                    <a:pt x="633" y="377"/>
                  </a:cubicBezTo>
                  <a:cubicBezTo>
                    <a:pt x="616" y="163"/>
                    <a:pt x="475" y="0"/>
                    <a:pt x="3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5"/>
            <p:cNvSpPr/>
            <p:nvPr/>
          </p:nvSpPr>
          <p:spPr>
            <a:xfrm>
              <a:off x="-1678375" y="-1178375"/>
              <a:ext cx="40800" cy="20775"/>
            </a:xfrm>
            <a:custGeom>
              <a:avLst/>
              <a:gdLst/>
              <a:ahLst/>
              <a:cxnLst/>
              <a:rect l="l" t="t" r="r" b="b"/>
              <a:pathLst>
                <a:path w="1632" h="831" extrusionOk="0">
                  <a:moveTo>
                    <a:pt x="564" y="1"/>
                  </a:moveTo>
                  <a:cubicBezTo>
                    <a:pt x="292" y="1"/>
                    <a:pt x="84" y="87"/>
                    <a:pt x="50" y="236"/>
                  </a:cubicBezTo>
                  <a:cubicBezTo>
                    <a:pt x="1" y="443"/>
                    <a:pt x="304" y="690"/>
                    <a:pt x="729" y="790"/>
                  </a:cubicBezTo>
                  <a:cubicBezTo>
                    <a:pt x="848" y="817"/>
                    <a:pt x="963" y="831"/>
                    <a:pt x="1069" y="831"/>
                  </a:cubicBezTo>
                  <a:cubicBezTo>
                    <a:pt x="1341" y="831"/>
                    <a:pt x="1548" y="744"/>
                    <a:pt x="1584" y="595"/>
                  </a:cubicBezTo>
                  <a:cubicBezTo>
                    <a:pt x="1632" y="389"/>
                    <a:pt x="1329" y="142"/>
                    <a:pt x="904" y="42"/>
                  </a:cubicBezTo>
                  <a:cubicBezTo>
                    <a:pt x="785" y="14"/>
                    <a:pt x="670" y="1"/>
                    <a:pt x="5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5"/>
            <p:cNvSpPr/>
            <p:nvPr/>
          </p:nvSpPr>
          <p:spPr>
            <a:xfrm>
              <a:off x="-1673425" y="-1068950"/>
              <a:ext cx="36550" cy="21375"/>
            </a:xfrm>
            <a:custGeom>
              <a:avLst/>
              <a:gdLst/>
              <a:ahLst/>
              <a:cxnLst/>
              <a:rect l="l" t="t" r="r" b="b"/>
              <a:pathLst>
                <a:path w="1462" h="855" extrusionOk="0">
                  <a:moveTo>
                    <a:pt x="1403" y="1"/>
                  </a:moveTo>
                  <a:cubicBezTo>
                    <a:pt x="1379" y="1"/>
                    <a:pt x="1353" y="15"/>
                    <a:pt x="1344" y="45"/>
                  </a:cubicBezTo>
                  <a:cubicBezTo>
                    <a:pt x="1215" y="459"/>
                    <a:pt x="847" y="716"/>
                    <a:pt x="444" y="716"/>
                  </a:cubicBezTo>
                  <a:cubicBezTo>
                    <a:pt x="317" y="716"/>
                    <a:pt x="187" y="691"/>
                    <a:pt x="60" y="637"/>
                  </a:cubicBezTo>
                  <a:cubicBezTo>
                    <a:pt x="55" y="635"/>
                    <a:pt x="50" y="634"/>
                    <a:pt x="46" y="634"/>
                  </a:cubicBezTo>
                  <a:cubicBezTo>
                    <a:pt x="15" y="634"/>
                    <a:pt x="0" y="679"/>
                    <a:pt x="32" y="699"/>
                  </a:cubicBezTo>
                  <a:cubicBezTo>
                    <a:pt x="199" y="805"/>
                    <a:pt x="380" y="855"/>
                    <a:pt x="554" y="855"/>
                  </a:cubicBezTo>
                  <a:cubicBezTo>
                    <a:pt x="983" y="855"/>
                    <a:pt x="1376" y="554"/>
                    <a:pt x="1455" y="63"/>
                  </a:cubicBezTo>
                  <a:cubicBezTo>
                    <a:pt x="1461" y="23"/>
                    <a:pt x="1433" y="1"/>
                    <a:pt x="14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5"/>
            <p:cNvSpPr/>
            <p:nvPr/>
          </p:nvSpPr>
          <p:spPr>
            <a:xfrm>
              <a:off x="-1697025" y="-1330700"/>
              <a:ext cx="330950" cy="280550"/>
            </a:xfrm>
            <a:custGeom>
              <a:avLst/>
              <a:gdLst/>
              <a:ahLst/>
              <a:cxnLst/>
              <a:rect l="l" t="t" r="r" b="b"/>
              <a:pathLst>
                <a:path w="13238" h="11222" extrusionOk="0">
                  <a:moveTo>
                    <a:pt x="4423" y="1"/>
                  </a:moveTo>
                  <a:cubicBezTo>
                    <a:pt x="2030" y="1"/>
                    <a:pt x="503" y="1319"/>
                    <a:pt x="319" y="2363"/>
                  </a:cubicBezTo>
                  <a:cubicBezTo>
                    <a:pt x="0" y="4148"/>
                    <a:pt x="1978" y="5611"/>
                    <a:pt x="2485" y="5611"/>
                  </a:cubicBezTo>
                  <a:cubicBezTo>
                    <a:pt x="2498" y="5611"/>
                    <a:pt x="2509" y="5610"/>
                    <a:pt x="2520" y="5608"/>
                  </a:cubicBezTo>
                  <a:cubicBezTo>
                    <a:pt x="2964" y="5533"/>
                    <a:pt x="2779" y="4588"/>
                    <a:pt x="2779" y="4587"/>
                  </a:cubicBezTo>
                  <a:lnTo>
                    <a:pt x="2779" y="4587"/>
                  </a:lnTo>
                  <a:cubicBezTo>
                    <a:pt x="3784" y="7392"/>
                    <a:pt x="5863" y="8132"/>
                    <a:pt x="5863" y="8132"/>
                  </a:cubicBezTo>
                  <a:cubicBezTo>
                    <a:pt x="7089" y="10640"/>
                    <a:pt x="8754" y="11222"/>
                    <a:pt x="10186" y="11222"/>
                  </a:cubicBezTo>
                  <a:cubicBezTo>
                    <a:pt x="10465" y="11222"/>
                    <a:pt x="10734" y="11200"/>
                    <a:pt x="10990" y="11166"/>
                  </a:cubicBezTo>
                  <a:cubicBezTo>
                    <a:pt x="11874" y="11048"/>
                    <a:pt x="13238" y="6009"/>
                    <a:pt x="12376" y="3656"/>
                  </a:cubicBezTo>
                  <a:cubicBezTo>
                    <a:pt x="11651" y="1681"/>
                    <a:pt x="8513" y="1139"/>
                    <a:pt x="8513" y="1139"/>
                  </a:cubicBezTo>
                  <a:cubicBezTo>
                    <a:pt x="6979" y="318"/>
                    <a:pt x="5597" y="1"/>
                    <a:pt x="44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5"/>
            <p:cNvSpPr/>
            <p:nvPr/>
          </p:nvSpPr>
          <p:spPr>
            <a:xfrm>
              <a:off x="-1666375" y="-991450"/>
              <a:ext cx="499925" cy="668775"/>
            </a:xfrm>
            <a:custGeom>
              <a:avLst/>
              <a:gdLst/>
              <a:ahLst/>
              <a:cxnLst/>
              <a:rect l="l" t="t" r="r" b="b"/>
              <a:pathLst>
                <a:path w="19997" h="26751" extrusionOk="0">
                  <a:moveTo>
                    <a:pt x="9557" y="0"/>
                  </a:moveTo>
                  <a:cubicBezTo>
                    <a:pt x="7792" y="0"/>
                    <a:pt x="5967" y="1071"/>
                    <a:pt x="4767" y="2132"/>
                  </a:cubicBezTo>
                  <a:cubicBezTo>
                    <a:pt x="2995" y="3695"/>
                    <a:pt x="523" y="11241"/>
                    <a:pt x="368" y="12466"/>
                  </a:cubicBezTo>
                  <a:cubicBezTo>
                    <a:pt x="1" y="15359"/>
                    <a:pt x="2502" y="16894"/>
                    <a:pt x="2502" y="16894"/>
                  </a:cubicBezTo>
                  <a:lnTo>
                    <a:pt x="3338" y="25508"/>
                  </a:lnTo>
                  <a:cubicBezTo>
                    <a:pt x="3338" y="25508"/>
                    <a:pt x="5135" y="26750"/>
                    <a:pt x="8430" y="26750"/>
                  </a:cubicBezTo>
                  <a:cubicBezTo>
                    <a:pt x="10723" y="26750"/>
                    <a:pt x="13743" y="26148"/>
                    <a:pt x="17387" y="24106"/>
                  </a:cubicBezTo>
                  <a:cubicBezTo>
                    <a:pt x="17387" y="24106"/>
                    <a:pt x="19997" y="7377"/>
                    <a:pt x="11961" y="843"/>
                  </a:cubicBezTo>
                  <a:cubicBezTo>
                    <a:pt x="11222" y="243"/>
                    <a:pt x="10396" y="0"/>
                    <a:pt x="9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5"/>
            <p:cNvSpPr/>
            <p:nvPr/>
          </p:nvSpPr>
          <p:spPr>
            <a:xfrm>
              <a:off x="-1693075" y="-881075"/>
              <a:ext cx="118250" cy="518650"/>
            </a:xfrm>
            <a:custGeom>
              <a:avLst/>
              <a:gdLst/>
              <a:ahLst/>
              <a:cxnLst/>
              <a:rect l="l" t="t" r="r" b="b"/>
              <a:pathLst>
                <a:path w="4730" h="20746" extrusionOk="0">
                  <a:moveTo>
                    <a:pt x="4367" y="1"/>
                  </a:moveTo>
                  <a:cubicBezTo>
                    <a:pt x="4358" y="1"/>
                    <a:pt x="4350" y="5"/>
                    <a:pt x="4345" y="14"/>
                  </a:cubicBezTo>
                  <a:cubicBezTo>
                    <a:pt x="3381" y="1742"/>
                    <a:pt x="2470" y="3577"/>
                    <a:pt x="1736" y="5416"/>
                  </a:cubicBezTo>
                  <a:cubicBezTo>
                    <a:pt x="1166" y="6844"/>
                    <a:pt x="852" y="8412"/>
                    <a:pt x="1289" y="9920"/>
                  </a:cubicBezTo>
                  <a:cubicBezTo>
                    <a:pt x="1449" y="10474"/>
                    <a:pt x="1703" y="11010"/>
                    <a:pt x="2066" y="11462"/>
                  </a:cubicBezTo>
                  <a:cubicBezTo>
                    <a:pt x="2287" y="11737"/>
                    <a:pt x="2570" y="11912"/>
                    <a:pt x="2806" y="12164"/>
                  </a:cubicBezTo>
                  <a:cubicBezTo>
                    <a:pt x="3417" y="12817"/>
                    <a:pt x="3510" y="13328"/>
                    <a:pt x="3625" y="14193"/>
                  </a:cubicBezTo>
                  <a:cubicBezTo>
                    <a:pt x="3915" y="16355"/>
                    <a:pt x="4162" y="18524"/>
                    <a:pt x="4527" y="20674"/>
                  </a:cubicBezTo>
                  <a:cubicBezTo>
                    <a:pt x="4535" y="20723"/>
                    <a:pt x="4577" y="20746"/>
                    <a:pt x="4620" y="20746"/>
                  </a:cubicBezTo>
                  <a:cubicBezTo>
                    <a:pt x="4674" y="20746"/>
                    <a:pt x="4730" y="20711"/>
                    <a:pt x="4725" y="20649"/>
                  </a:cubicBezTo>
                  <a:cubicBezTo>
                    <a:pt x="4538" y="18489"/>
                    <a:pt x="4237" y="16342"/>
                    <a:pt x="3969" y="14193"/>
                  </a:cubicBezTo>
                  <a:cubicBezTo>
                    <a:pt x="3906" y="13687"/>
                    <a:pt x="3924" y="13043"/>
                    <a:pt x="3709" y="12574"/>
                  </a:cubicBezTo>
                  <a:cubicBezTo>
                    <a:pt x="3394" y="11888"/>
                    <a:pt x="2598" y="11598"/>
                    <a:pt x="2185" y="10959"/>
                  </a:cubicBezTo>
                  <a:cubicBezTo>
                    <a:pt x="0" y="7581"/>
                    <a:pt x="3195" y="3207"/>
                    <a:pt x="4393" y="32"/>
                  </a:cubicBezTo>
                  <a:cubicBezTo>
                    <a:pt x="4398" y="14"/>
                    <a:pt x="4383" y="1"/>
                    <a:pt x="43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5"/>
            <p:cNvSpPr/>
            <p:nvPr/>
          </p:nvSpPr>
          <p:spPr>
            <a:xfrm>
              <a:off x="-2086375" y="-833025"/>
              <a:ext cx="201825" cy="106525"/>
            </a:xfrm>
            <a:custGeom>
              <a:avLst/>
              <a:gdLst/>
              <a:ahLst/>
              <a:cxnLst/>
              <a:rect l="l" t="t" r="r" b="b"/>
              <a:pathLst>
                <a:path w="8073" h="4261" extrusionOk="0">
                  <a:moveTo>
                    <a:pt x="7599" y="1"/>
                  </a:moveTo>
                  <a:cubicBezTo>
                    <a:pt x="7541" y="1"/>
                    <a:pt x="7483" y="13"/>
                    <a:pt x="7427" y="39"/>
                  </a:cubicBezTo>
                  <a:lnTo>
                    <a:pt x="269" y="3470"/>
                  </a:lnTo>
                  <a:cubicBezTo>
                    <a:pt x="93" y="3554"/>
                    <a:pt x="0" y="3747"/>
                    <a:pt x="42" y="3937"/>
                  </a:cubicBezTo>
                  <a:cubicBezTo>
                    <a:pt x="85" y="4125"/>
                    <a:pt x="254" y="4260"/>
                    <a:pt x="449" y="4260"/>
                  </a:cubicBezTo>
                  <a:cubicBezTo>
                    <a:pt x="510" y="4260"/>
                    <a:pt x="572" y="4245"/>
                    <a:pt x="627" y="4220"/>
                  </a:cubicBezTo>
                  <a:lnTo>
                    <a:pt x="7786" y="788"/>
                  </a:lnTo>
                  <a:cubicBezTo>
                    <a:pt x="7988" y="687"/>
                    <a:pt x="8072" y="441"/>
                    <a:pt x="7973" y="238"/>
                  </a:cubicBezTo>
                  <a:cubicBezTo>
                    <a:pt x="7902" y="88"/>
                    <a:pt x="7754" y="1"/>
                    <a:pt x="75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5"/>
            <p:cNvSpPr/>
            <p:nvPr/>
          </p:nvSpPr>
          <p:spPr>
            <a:xfrm>
              <a:off x="-1995950" y="-886200"/>
              <a:ext cx="624975" cy="336200"/>
            </a:xfrm>
            <a:custGeom>
              <a:avLst/>
              <a:gdLst/>
              <a:ahLst/>
              <a:cxnLst/>
              <a:rect l="l" t="t" r="r" b="b"/>
              <a:pathLst>
                <a:path w="24999" h="13448" extrusionOk="0">
                  <a:moveTo>
                    <a:pt x="20632" y="0"/>
                  </a:moveTo>
                  <a:cubicBezTo>
                    <a:pt x="20017" y="0"/>
                    <a:pt x="19386" y="171"/>
                    <a:pt x="18824" y="546"/>
                  </a:cubicBezTo>
                  <a:cubicBezTo>
                    <a:pt x="15511" y="2763"/>
                    <a:pt x="10094" y="6844"/>
                    <a:pt x="9250" y="7150"/>
                  </a:cubicBezTo>
                  <a:cubicBezTo>
                    <a:pt x="9221" y="7161"/>
                    <a:pt x="9182" y="7166"/>
                    <a:pt x="9136" y="7166"/>
                  </a:cubicBezTo>
                  <a:cubicBezTo>
                    <a:pt x="8254" y="7166"/>
                    <a:pt x="4391" y="5365"/>
                    <a:pt x="3271" y="4744"/>
                  </a:cubicBezTo>
                  <a:cubicBezTo>
                    <a:pt x="3129" y="4665"/>
                    <a:pt x="2970" y="4628"/>
                    <a:pt x="2802" y="4628"/>
                  </a:cubicBezTo>
                  <a:cubicBezTo>
                    <a:pt x="1629" y="4628"/>
                    <a:pt x="1" y="6397"/>
                    <a:pt x="352" y="7726"/>
                  </a:cubicBezTo>
                  <a:cubicBezTo>
                    <a:pt x="727" y="9144"/>
                    <a:pt x="7720" y="13447"/>
                    <a:pt x="10483" y="13447"/>
                  </a:cubicBezTo>
                  <a:cubicBezTo>
                    <a:pt x="10683" y="13447"/>
                    <a:pt x="10861" y="13425"/>
                    <a:pt x="11013" y="13377"/>
                  </a:cubicBezTo>
                  <a:cubicBezTo>
                    <a:pt x="12653" y="12859"/>
                    <a:pt x="19297" y="9186"/>
                    <a:pt x="22565" y="5272"/>
                  </a:cubicBezTo>
                  <a:cubicBezTo>
                    <a:pt x="24999" y="2359"/>
                    <a:pt x="22921" y="0"/>
                    <a:pt x="206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5"/>
            <p:cNvSpPr/>
            <p:nvPr/>
          </p:nvSpPr>
          <p:spPr>
            <a:xfrm>
              <a:off x="-2100000" y="-816775"/>
              <a:ext cx="189100" cy="147400"/>
            </a:xfrm>
            <a:custGeom>
              <a:avLst/>
              <a:gdLst/>
              <a:ahLst/>
              <a:cxnLst/>
              <a:rect l="l" t="t" r="r" b="b"/>
              <a:pathLst>
                <a:path w="7564" h="5896" extrusionOk="0">
                  <a:moveTo>
                    <a:pt x="4207" y="0"/>
                  </a:moveTo>
                  <a:cubicBezTo>
                    <a:pt x="3126" y="0"/>
                    <a:pt x="1377" y="341"/>
                    <a:pt x="1224" y="349"/>
                  </a:cubicBezTo>
                  <a:cubicBezTo>
                    <a:pt x="1030" y="360"/>
                    <a:pt x="18" y="1608"/>
                    <a:pt x="9" y="1856"/>
                  </a:cubicBezTo>
                  <a:cubicBezTo>
                    <a:pt x="0" y="2105"/>
                    <a:pt x="817" y="3001"/>
                    <a:pt x="948" y="3077"/>
                  </a:cubicBezTo>
                  <a:cubicBezTo>
                    <a:pt x="1076" y="3152"/>
                    <a:pt x="1914" y="3281"/>
                    <a:pt x="2060" y="3673"/>
                  </a:cubicBezTo>
                  <a:cubicBezTo>
                    <a:pt x="2205" y="4067"/>
                    <a:pt x="4276" y="5268"/>
                    <a:pt x="5120" y="5843"/>
                  </a:cubicBezTo>
                  <a:cubicBezTo>
                    <a:pt x="5173" y="5879"/>
                    <a:pt x="5229" y="5896"/>
                    <a:pt x="5287" y="5896"/>
                  </a:cubicBezTo>
                  <a:cubicBezTo>
                    <a:pt x="6158" y="5896"/>
                    <a:pt x="7564" y="2120"/>
                    <a:pt x="7564" y="2120"/>
                  </a:cubicBezTo>
                  <a:cubicBezTo>
                    <a:pt x="7061" y="1880"/>
                    <a:pt x="5590" y="402"/>
                    <a:pt x="4904" y="93"/>
                  </a:cubicBezTo>
                  <a:cubicBezTo>
                    <a:pt x="4756" y="26"/>
                    <a:pt x="4507" y="0"/>
                    <a:pt x="42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5"/>
            <p:cNvSpPr/>
            <p:nvPr/>
          </p:nvSpPr>
          <p:spPr>
            <a:xfrm>
              <a:off x="-1711075" y="-892050"/>
              <a:ext cx="338050" cy="282675"/>
            </a:xfrm>
            <a:custGeom>
              <a:avLst/>
              <a:gdLst/>
              <a:ahLst/>
              <a:cxnLst/>
              <a:rect l="l" t="t" r="r" b="b"/>
              <a:pathLst>
                <a:path w="13522" h="11307" extrusionOk="0">
                  <a:moveTo>
                    <a:pt x="9486" y="1"/>
                  </a:moveTo>
                  <a:cubicBezTo>
                    <a:pt x="8793" y="1"/>
                    <a:pt x="8013" y="183"/>
                    <a:pt x="7173" y="601"/>
                  </a:cubicBezTo>
                  <a:cubicBezTo>
                    <a:pt x="3095" y="2632"/>
                    <a:pt x="420" y="5244"/>
                    <a:pt x="420" y="5244"/>
                  </a:cubicBezTo>
                  <a:cubicBezTo>
                    <a:pt x="1" y="5454"/>
                    <a:pt x="1358" y="10006"/>
                    <a:pt x="4842" y="11305"/>
                  </a:cubicBezTo>
                  <a:cubicBezTo>
                    <a:pt x="4845" y="11306"/>
                    <a:pt x="4849" y="11307"/>
                    <a:pt x="4853" y="11307"/>
                  </a:cubicBezTo>
                  <a:cubicBezTo>
                    <a:pt x="5208" y="11307"/>
                    <a:pt x="9906" y="7917"/>
                    <a:pt x="11910" y="5032"/>
                  </a:cubicBezTo>
                  <a:cubicBezTo>
                    <a:pt x="13521" y="2711"/>
                    <a:pt x="12158" y="1"/>
                    <a:pt x="94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5"/>
            <p:cNvSpPr/>
            <p:nvPr/>
          </p:nvSpPr>
          <p:spPr>
            <a:xfrm>
              <a:off x="-1731125" y="-792475"/>
              <a:ext cx="189300" cy="211950"/>
            </a:xfrm>
            <a:custGeom>
              <a:avLst/>
              <a:gdLst/>
              <a:ahLst/>
              <a:cxnLst/>
              <a:rect l="l" t="t" r="r" b="b"/>
              <a:pathLst>
                <a:path w="7572" h="8478" extrusionOk="0">
                  <a:moveTo>
                    <a:pt x="2465" y="1"/>
                  </a:moveTo>
                  <a:cubicBezTo>
                    <a:pt x="2181" y="1"/>
                    <a:pt x="1" y="1738"/>
                    <a:pt x="16" y="1921"/>
                  </a:cubicBezTo>
                  <a:cubicBezTo>
                    <a:pt x="267" y="5237"/>
                    <a:pt x="3897" y="8462"/>
                    <a:pt x="4289" y="8477"/>
                  </a:cubicBezTo>
                  <a:cubicBezTo>
                    <a:pt x="4291" y="8477"/>
                    <a:pt x="4293" y="8477"/>
                    <a:pt x="4294" y="8477"/>
                  </a:cubicBezTo>
                  <a:cubicBezTo>
                    <a:pt x="4704" y="8477"/>
                    <a:pt x="7572" y="6609"/>
                    <a:pt x="7390" y="6481"/>
                  </a:cubicBezTo>
                  <a:cubicBezTo>
                    <a:pt x="4682" y="4573"/>
                    <a:pt x="2694" y="70"/>
                    <a:pt x="2479" y="3"/>
                  </a:cubicBezTo>
                  <a:cubicBezTo>
                    <a:pt x="2475" y="2"/>
                    <a:pt x="2470" y="1"/>
                    <a:pt x="24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5"/>
            <p:cNvSpPr/>
            <p:nvPr/>
          </p:nvSpPr>
          <p:spPr>
            <a:xfrm>
              <a:off x="-1584375" y="-730750"/>
              <a:ext cx="168375" cy="121675"/>
            </a:xfrm>
            <a:custGeom>
              <a:avLst/>
              <a:gdLst/>
              <a:ahLst/>
              <a:cxnLst/>
              <a:rect l="l" t="t" r="r" b="b"/>
              <a:pathLst>
                <a:path w="6735" h="4867" extrusionOk="0">
                  <a:moveTo>
                    <a:pt x="5879" y="1"/>
                  </a:moveTo>
                  <a:cubicBezTo>
                    <a:pt x="5863" y="1"/>
                    <a:pt x="5846" y="6"/>
                    <a:pt x="5830" y="18"/>
                  </a:cubicBezTo>
                  <a:cubicBezTo>
                    <a:pt x="4832" y="753"/>
                    <a:pt x="3995" y="1676"/>
                    <a:pt x="3006" y="2426"/>
                  </a:cubicBezTo>
                  <a:cubicBezTo>
                    <a:pt x="2005" y="3183"/>
                    <a:pt x="940" y="3879"/>
                    <a:pt x="43" y="4762"/>
                  </a:cubicBezTo>
                  <a:cubicBezTo>
                    <a:pt x="1" y="4804"/>
                    <a:pt x="39" y="4867"/>
                    <a:pt x="88" y="4867"/>
                  </a:cubicBezTo>
                  <a:cubicBezTo>
                    <a:pt x="98" y="4867"/>
                    <a:pt x="108" y="4864"/>
                    <a:pt x="118" y="4859"/>
                  </a:cubicBezTo>
                  <a:cubicBezTo>
                    <a:pt x="1815" y="3961"/>
                    <a:pt x="3237" y="2751"/>
                    <a:pt x="4607" y="1461"/>
                  </a:cubicBezTo>
                  <a:cubicBezTo>
                    <a:pt x="5329" y="1241"/>
                    <a:pt x="6099" y="958"/>
                    <a:pt x="6681" y="488"/>
                  </a:cubicBezTo>
                  <a:cubicBezTo>
                    <a:pt x="6734" y="445"/>
                    <a:pt x="6684" y="382"/>
                    <a:pt x="6631" y="382"/>
                  </a:cubicBezTo>
                  <a:cubicBezTo>
                    <a:pt x="6622" y="382"/>
                    <a:pt x="6614" y="384"/>
                    <a:pt x="6605" y="388"/>
                  </a:cubicBezTo>
                  <a:cubicBezTo>
                    <a:pt x="5974" y="670"/>
                    <a:pt x="5386" y="1027"/>
                    <a:pt x="4759" y="1317"/>
                  </a:cubicBezTo>
                  <a:cubicBezTo>
                    <a:pt x="5157" y="938"/>
                    <a:pt x="5553" y="557"/>
                    <a:pt x="5950" y="174"/>
                  </a:cubicBezTo>
                  <a:cubicBezTo>
                    <a:pt x="6014" y="112"/>
                    <a:pt x="5953" y="1"/>
                    <a:pt x="58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5"/>
            <p:cNvSpPr/>
            <p:nvPr/>
          </p:nvSpPr>
          <p:spPr>
            <a:xfrm>
              <a:off x="-1611975" y="-882400"/>
              <a:ext cx="95875" cy="50900"/>
            </a:xfrm>
            <a:custGeom>
              <a:avLst/>
              <a:gdLst/>
              <a:ahLst/>
              <a:cxnLst/>
              <a:rect l="l" t="t" r="r" b="b"/>
              <a:pathLst>
                <a:path w="3835" h="2036" extrusionOk="0">
                  <a:moveTo>
                    <a:pt x="3758" y="0"/>
                  </a:moveTo>
                  <a:cubicBezTo>
                    <a:pt x="3753" y="0"/>
                    <a:pt x="3747" y="2"/>
                    <a:pt x="3741" y="4"/>
                  </a:cubicBezTo>
                  <a:cubicBezTo>
                    <a:pt x="2433" y="487"/>
                    <a:pt x="1138" y="1131"/>
                    <a:pt x="26" y="1976"/>
                  </a:cubicBezTo>
                  <a:cubicBezTo>
                    <a:pt x="0" y="1997"/>
                    <a:pt x="18" y="2036"/>
                    <a:pt x="47" y="2036"/>
                  </a:cubicBezTo>
                  <a:cubicBezTo>
                    <a:pt x="51" y="2036"/>
                    <a:pt x="56" y="2035"/>
                    <a:pt x="61" y="2033"/>
                  </a:cubicBezTo>
                  <a:cubicBezTo>
                    <a:pt x="1309" y="1407"/>
                    <a:pt x="2531" y="730"/>
                    <a:pt x="3784" y="106"/>
                  </a:cubicBezTo>
                  <a:cubicBezTo>
                    <a:pt x="3835" y="81"/>
                    <a:pt x="3808" y="0"/>
                    <a:pt x="37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5"/>
            <p:cNvSpPr/>
            <p:nvPr/>
          </p:nvSpPr>
          <p:spPr>
            <a:xfrm>
              <a:off x="-1659275" y="-782900"/>
              <a:ext cx="101325" cy="140525"/>
            </a:xfrm>
            <a:custGeom>
              <a:avLst/>
              <a:gdLst/>
              <a:ahLst/>
              <a:cxnLst/>
              <a:rect l="l" t="t" r="r" b="b"/>
              <a:pathLst>
                <a:path w="4053" h="5621" extrusionOk="0">
                  <a:moveTo>
                    <a:pt x="70" y="0"/>
                  </a:moveTo>
                  <a:cubicBezTo>
                    <a:pt x="37" y="0"/>
                    <a:pt x="0" y="30"/>
                    <a:pt x="13" y="69"/>
                  </a:cubicBezTo>
                  <a:cubicBezTo>
                    <a:pt x="741" y="2257"/>
                    <a:pt x="2051" y="4214"/>
                    <a:pt x="3904" y="5606"/>
                  </a:cubicBezTo>
                  <a:cubicBezTo>
                    <a:pt x="3918" y="5616"/>
                    <a:pt x="3931" y="5621"/>
                    <a:pt x="3945" y="5621"/>
                  </a:cubicBezTo>
                  <a:cubicBezTo>
                    <a:pt x="4004" y="5621"/>
                    <a:pt x="4053" y="5532"/>
                    <a:pt x="4001" y="5482"/>
                  </a:cubicBezTo>
                  <a:cubicBezTo>
                    <a:pt x="2378" y="3876"/>
                    <a:pt x="1053" y="2116"/>
                    <a:pt x="112" y="27"/>
                  </a:cubicBezTo>
                  <a:cubicBezTo>
                    <a:pt x="103" y="8"/>
                    <a:pt x="87" y="0"/>
                    <a:pt x="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5"/>
            <p:cNvSpPr/>
            <p:nvPr/>
          </p:nvSpPr>
          <p:spPr>
            <a:xfrm>
              <a:off x="-1555575" y="-1332375"/>
              <a:ext cx="305350" cy="779175"/>
            </a:xfrm>
            <a:custGeom>
              <a:avLst/>
              <a:gdLst/>
              <a:ahLst/>
              <a:cxnLst/>
              <a:rect l="l" t="t" r="r" b="b"/>
              <a:pathLst>
                <a:path w="12214" h="31167" extrusionOk="0">
                  <a:moveTo>
                    <a:pt x="1520" y="0"/>
                  </a:moveTo>
                  <a:cubicBezTo>
                    <a:pt x="983" y="0"/>
                    <a:pt x="484" y="63"/>
                    <a:pt x="58" y="196"/>
                  </a:cubicBezTo>
                  <a:cubicBezTo>
                    <a:pt x="58" y="196"/>
                    <a:pt x="880" y="5211"/>
                    <a:pt x="536" y="13476"/>
                  </a:cubicBezTo>
                  <a:cubicBezTo>
                    <a:pt x="190" y="21742"/>
                    <a:pt x="0" y="29849"/>
                    <a:pt x="5992" y="31070"/>
                  </a:cubicBezTo>
                  <a:cubicBezTo>
                    <a:pt x="6311" y="31135"/>
                    <a:pt x="6618" y="31166"/>
                    <a:pt x="6912" y="31166"/>
                  </a:cubicBezTo>
                  <a:cubicBezTo>
                    <a:pt x="10555" y="31166"/>
                    <a:pt x="12213" y="26408"/>
                    <a:pt x="11925" y="23041"/>
                  </a:cubicBezTo>
                  <a:cubicBezTo>
                    <a:pt x="11614" y="19403"/>
                    <a:pt x="8736" y="5600"/>
                    <a:pt x="7958" y="3265"/>
                  </a:cubicBezTo>
                  <a:cubicBezTo>
                    <a:pt x="7318" y="1347"/>
                    <a:pt x="4008" y="0"/>
                    <a:pt x="15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5"/>
            <p:cNvSpPr/>
            <p:nvPr/>
          </p:nvSpPr>
          <p:spPr>
            <a:xfrm>
              <a:off x="-1566775" y="-1155575"/>
              <a:ext cx="94675" cy="80200"/>
            </a:xfrm>
            <a:custGeom>
              <a:avLst/>
              <a:gdLst/>
              <a:ahLst/>
              <a:cxnLst/>
              <a:rect l="l" t="t" r="r" b="b"/>
              <a:pathLst>
                <a:path w="3787" h="3208" extrusionOk="0">
                  <a:moveTo>
                    <a:pt x="1642" y="1"/>
                  </a:moveTo>
                  <a:cubicBezTo>
                    <a:pt x="517" y="1"/>
                    <a:pt x="1" y="879"/>
                    <a:pt x="1" y="879"/>
                  </a:cubicBezTo>
                  <a:lnTo>
                    <a:pt x="714" y="3164"/>
                  </a:lnTo>
                  <a:cubicBezTo>
                    <a:pt x="714" y="3164"/>
                    <a:pt x="930" y="3208"/>
                    <a:pt x="1225" y="3208"/>
                  </a:cubicBezTo>
                  <a:cubicBezTo>
                    <a:pt x="1547" y="3208"/>
                    <a:pt x="1964" y="3156"/>
                    <a:pt x="2302" y="2938"/>
                  </a:cubicBezTo>
                  <a:cubicBezTo>
                    <a:pt x="3787" y="1982"/>
                    <a:pt x="2976" y="5"/>
                    <a:pt x="1648" y="1"/>
                  </a:cubicBezTo>
                  <a:cubicBezTo>
                    <a:pt x="1646" y="1"/>
                    <a:pt x="1644" y="1"/>
                    <a:pt x="16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5"/>
            <p:cNvSpPr/>
            <p:nvPr/>
          </p:nvSpPr>
          <p:spPr>
            <a:xfrm>
              <a:off x="-1545000" y="-1140775"/>
              <a:ext cx="40900" cy="52850"/>
            </a:xfrm>
            <a:custGeom>
              <a:avLst/>
              <a:gdLst/>
              <a:ahLst/>
              <a:cxnLst/>
              <a:rect l="l" t="t" r="r" b="b"/>
              <a:pathLst>
                <a:path w="1636" h="2114" extrusionOk="0">
                  <a:moveTo>
                    <a:pt x="1000" y="0"/>
                  </a:moveTo>
                  <a:cubicBezTo>
                    <a:pt x="997" y="0"/>
                    <a:pt x="995" y="1"/>
                    <a:pt x="993" y="1"/>
                  </a:cubicBezTo>
                  <a:cubicBezTo>
                    <a:pt x="261" y="160"/>
                    <a:pt x="1" y="1062"/>
                    <a:pt x="156" y="1704"/>
                  </a:cubicBezTo>
                  <a:cubicBezTo>
                    <a:pt x="219" y="1966"/>
                    <a:pt x="310" y="2113"/>
                    <a:pt x="386" y="2113"/>
                  </a:cubicBezTo>
                  <a:cubicBezTo>
                    <a:pt x="424" y="2113"/>
                    <a:pt x="458" y="2076"/>
                    <a:pt x="484" y="1999"/>
                  </a:cubicBezTo>
                  <a:cubicBezTo>
                    <a:pt x="581" y="1708"/>
                    <a:pt x="967" y="1461"/>
                    <a:pt x="1333" y="1461"/>
                  </a:cubicBezTo>
                  <a:cubicBezTo>
                    <a:pt x="1427" y="1461"/>
                    <a:pt x="1520" y="1478"/>
                    <a:pt x="1606" y="1514"/>
                  </a:cubicBezTo>
                  <a:cubicBezTo>
                    <a:pt x="1608" y="1515"/>
                    <a:pt x="1610" y="1515"/>
                    <a:pt x="1611" y="1515"/>
                  </a:cubicBezTo>
                  <a:cubicBezTo>
                    <a:pt x="1626" y="1515"/>
                    <a:pt x="1635" y="1498"/>
                    <a:pt x="1627" y="1486"/>
                  </a:cubicBezTo>
                  <a:cubicBezTo>
                    <a:pt x="1488" y="1327"/>
                    <a:pt x="1313" y="1264"/>
                    <a:pt x="1131" y="1264"/>
                  </a:cubicBezTo>
                  <a:cubicBezTo>
                    <a:pt x="880" y="1264"/>
                    <a:pt x="617" y="1386"/>
                    <a:pt x="423" y="1550"/>
                  </a:cubicBezTo>
                  <a:cubicBezTo>
                    <a:pt x="394" y="1077"/>
                    <a:pt x="472" y="333"/>
                    <a:pt x="1018" y="57"/>
                  </a:cubicBezTo>
                  <a:cubicBezTo>
                    <a:pt x="1050" y="41"/>
                    <a:pt x="1028" y="0"/>
                    <a:pt x="10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858"/>
        <p:cNvGrpSpPr/>
        <p:nvPr/>
      </p:nvGrpSpPr>
      <p:grpSpPr>
        <a:xfrm>
          <a:off x="0" y="0"/>
          <a:ext cx="0" cy="0"/>
          <a:chOff x="0" y="0"/>
          <a:chExt cx="0" cy="0"/>
        </a:xfrm>
      </p:grpSpPr>
      <p:sp>
        <p:nvSpPr>
          <p:cNvPr id="1859" name="Google Shape;1859;p56"/>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1860" name="Google Shape;1860;p56"/>
          <p:cNvSpPr txBox="1">
            <a:spLocks noGrp="1"/>
          </p:cNvSpPr>
          <p:nvPr>
            <p:ph type="title" idx="2"/>
          </p:nvPr>
        </p:nvSpPr>
        <p:spPr>
          <a:xfrm>
            <a:off x="844405" y="3762850"/>
            <a:ext cx="227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ADVISOR</a:t>
            </a:r>
            <a:endParaRPr/>
          </a:p>
        </p:txBody>
      </p:sp>
      <p:sp>
        <p:nvSpPr>
          <p:cNvPr id="1861" name="Google Shape;1861;p56"/>
          <p:cNvSpPr txBox="1">
            <a:spLocks noGrp="1"/>
          </p:cNvSpPr>
          <p:nvPr>
            <p:ph type="subTitle" idx="1"/>
          </p:nvPr>
        </p:nvSpPr>
        <p:spPr>
          <a:xfrm>
            <a:off x="844405" y="4106950"/>
            <a:ext cx="22767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Lola Bing</a:t>
            </a:r>
            <a:endParaRPr/>
          </a:p>
        </p:txBody>
      </p:sp>
      <p:sp>
        <p:nvSpPr>
          <p:cNvPr id="1862" name="Google Shape;1862;p56"/>
          <p:cNvSpPr txBox="1">
            <a:spLocks noGrp="1"/>
          </p:cNvSpPr>
          <p:nvPr>
            <p:ph type="title" idx="3"/>
          </p:nvPr>
        </p:nvSpPr>
        <p:spPr>
          <a:xfrm>
            <a:off x="3433645" y="3762850"/>
            <a:ext cx="227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CHAIRPERSON</a:t>
            </a:r>
            <a:endParaRPr/>
          </a:p>
        </p:txBody>
      </p:sp>
      <p:sp>
        <p:nvSpPr>
          <p:cNvPr id="1863" name="Google Shape;1863;p56"/>
          <p:cNvSpPr txBox="1">
            <a:spLocks noGrp="1"/>
          </p:cNvSpPr>
          <p:nvPr>
            <p:ph type="subTitle" idx="4"/>
          </p:nvPr>
        </p:nvSpPr>
        <p:spPr>
          <a:xfrm>
            <a:off x="3433645" y="4106950"/>
            <a:ext cx="22767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Anna Smith</a:t>
            </a:r>
            <a:endParaRPr/>
          </a:p>
        </p:txBody>
      </p:sp>
      <p:sp>
        <p:nvSpPr>
          <p:cNvPr id="1864" name="Google Shape;1864;p56"/>
          <p:cNvSpPr txBox="1">
            <a:spLocks noGrp="1"/>
          </p:cNvSpPr>
          <p:nvPr>
            <p:ph type="title" idx="5"/>
          </p:nvPr>
        </p:nvSpPr>
        <p:spPr>
          <a:xfrm>
            <a:off x="6022895" y="3762850"/>
            <a:ext cx="227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 MANAGER</a:t>
            </a:r>
            <a:endParaRPr/>
          </a:p>
        </p:txBody>
      </p:sp>
      <p:sp>
        <p:nvSpPr>
          <p:cNvPr id="1865" name="Google Shape;1865;p56"/>
          <p:cNvSpPr txBox="1">
            <a:spLocks noGrp="1"/>
          </p:cNvSpPr>
          <p:nvPr>
            <p:ph type="subTitle" idx="6"/>
          </p:nvPr>
        </p:nvSpPr>
        <p:spPr>
          <a:xfrm>
            <a:off x="6022895" y="4106950"/>
            <a:ext cx="22767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Alex Hall</a:t>
            </a:r>
            <a:endParaRPr/>
          </a:p>
          <a:p>
            <a:pPr marL="0" lvl="0" indent="0" algn="ctr" rtl="0">
              <a:spcBef>
                <a:spcPts val="1600"/>
              </a:spcBef>
              <a:spcAft>
                <a:spcPts val="0"/>
              </a:spcAft>
              <a:buNone/>
            </a:pPr>
            <a:endParaRPr/>
          </a:p>
        </p:txBody>
      </p:sp>
      <p:pic>
        <p:nvPicPr>
          <p:cNvPr id="1866" name="Google Shape;1866;p56"/>
          <p:cNvPicPr preferRelativeResize="0"/>
          <p:nvPr/>
        </p:nvPicPr>
        <p:blipFill rotWithShape="1">
          <a:blip r:embed="rId3">
            <a:alphaModFix/>
          </a:blip>
          <a:srcRect l="59336" r="7026" b="11166"/>
          <a:stretch/>
        </p:blipFill>
        <p:spPr>
          <a:xfrm>
            <a:off x="1276400" y="1524575"/>
            <a:ext cx="1412706" cy="2098825"/>
          </a:xfrm>
          <a:prstGeom prst="rect">
            <a:avLst/>
          </a:prstGeom>
          <a:noFill/>
          <a:ln>
            <a:noFill/>
          </a:ln>
        </p:spPr>
      </p:pic>
      <p:pic>
        <p:nvPicPr>
          <p:cNvPr id="1867" name="Google Shape;1867;p56"/>
          <p:cNvPicPr preferRelativeResize="0"/>
          <p:nvPr/>
        </p:nvPicPr>
        <p:blipFill rotWithShape="1">
          <a:blip r:embed="rId4">
            <a:alphaModFix/>
          </a:blip>
          <a:srcRect l="48280" r="11821" b="11166"/>
          <a:stretch/>
        </p:blipFill>
        <p:spPr>
          <a:xfrm>
            <a:off x="3865650" y="1524575"/>
            <a:ext cx="1412702" cy="2098826"/>
          </a:xfrm>
          <a:prstGeom prst="rect">
            <a:avLst/>
          </a:prstGeom>
          <a:noFill/>
          <a:ln>
            <a:noFill/>
          </a:ln>
        </p:spPr>
      </p:pic>
      <p:pic>
        <p:nvPicPr>
          <p:cNvPr id="1868" name="Google Shape;1868;p56"/>
          <p:cNvPicPr preferRelativeResize="0"/>
          <p:nvPr/>
        </p:nvPicPr>
        <p:blipFill rotWithShape="1">
          <a:blip r:embed="rId5">
            <a:alphaModFix/>
          </a:blip>
          <a:srcRect l="14237" r="40450" b="21660"/>
          <a:stretch/>
        </p:blipFill>
        <p:spPr>
          <a:xfrm>
            <a:off x="6454900" y="1524575"/>
            <a:ext cx="1412698" cy="20988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872"/>
        <p:cNvGrpSpPr/>
        <p:nvPr/>
      </p:nvGrpSpPr>
      <p:grpSpPr>
        <a:xfrm>
          <a:off x="0" y="0"/>
          <a:ext cx="0" cy="0"/>
          <a:chOff x="0" y="0"/>
          <a:chExt cx="0" cy="0"/>
        </a:xfrm>
      </p:grpSpPr>
      <p:sp>
        <p:nvSpPr>
          <p:cNvPr id="1873" name="Google Shape;1873;p57"/>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ORGANIZATIONAL CHART</a:t>
            </a:r>
            <a:endParaRPr/>
          </a:p>
        </p:txBody>
      </p:sp>
      <p:sp>
        <p:nvSpPr>
          <p:cNvPr id="1874" name="Google Shape;1874;p57"/>
          <p:cNvSpPr/>
          <p:nvPr/>
        </p:nvSpPr>
        <p:spPr>
          <a:xfrm>
            <a:off x="3529550" y="1561775"/>
            <a:ext cx="2109900" cy="7365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4"/>
                </a:solidFill>
                <a:latin typeface="Open Sans"/>
                <a:ea typeface="Open Sans"/>
                <a:cs typeface="Open Sans"/>
                <a:sym typeface="Open Sans"/>
              </a:rPr>
              <a:t>CHAIRPERSON</a:t>
            </a:r>
            <a:endParaRPr sz="1800">
              <a:solidFill>
                <a:schemeClr val="accent4"/>
              </a:solidFill>
              <a:latin typeface="Open Sans"/>
              <a:ea typeface="Open Sans"/>
              <a:cs typeface="Open Sans"/>
              <a:sym typeface="Open Sans"/>
            </a:endParaRPr>
          </a:p>
        </p:txBody>
      </p:sp>
      <p:sp>
        <p:nvSpPr>
          <p:cNvPr id="1875" name="Google Shape;1875;p57"/>
          <p:cNvSpPr/>
          <p:nvPr/>
        </p:nvSpPr>
        <p:spPr>
          <a:xfrm>
            <a:off x="1706850" y="2620350"/>
            <a:ext cx="2109900" cy="7365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4"/>
                </a:solidFill>
                <a:latin typeface="Open Sans"/>
                <a:ea typeface="Open Sans"/>
                <a:cs typeface="Open Sans"/>
                <a:sym typeface="Open Sans"/>
              </a:rPr>
              <a:t>PR &amp; COMMS</a:t>
            </a:r>
            <a:endParaRPr sz="1800">
              <a:solidFill>
                <a:schemeClr val="accent4"/>
              </a:solidFill>
              <a:latin typeface="Open Sans"/>
              <a:ea typeface="Open Sans"/>
              <a:cs typeface="Open Sans"/>
              <a:sym typeface="Open Sans"/>
            </a:endParaRPr>
          </a:p>
        </p:txBody>
      </p:sp>
      <p:sp>
        <p:nvSpPr>
          <p:cNvPr id="1876" name="Google Shape;1876;p57"/>
          <p:cNvSpPr/>
          <p:nvPr/>
        </p:nvSpPr>
        <p:spPr>
          <a:xfrm>
            <a:off x="5352250" y="2620350"/>
            <a:ext cx="2109900" cy="7365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4"/>
                </a:solidFill>
                <a:latin typeface="Open Sans"/>
                <a:ea typeface="Open Sans"/>
                <a:cs typeface="Open Sans"/>
                <a:sym typeface="Open Sans"/>
              </a:rPr>
              <a:t>ADVISORS</a:t>
            </a:r>
            <a:endParaRPr sz="1800">
              <a:solidFill>
                <a:schemeClr val="accent4"/>
              </a:solidFill>
              <a:latin typeface="Open Sans"/>
              <a:ea typeface="Open Sans"/>
              <a:cs typeface="Open Sans"/>
              <a:sym typeface="Open Sans"/>
            </a:endParaRPr>
          </a:p>
        </p:txBody>
      </p:sp>
      <p:sp>
        <p:nvSpPr>
          <p:cNvPr id="1877" name="Google Shape;1877;p57"/>
          <p:cNvSpPr/>
          <p:nvPr/>
        </p:nvSpPr>
        <p:spPr>
          <a:xfrm>
            <a:off x="1120050" y="3806350"/>
            <a:ext cx="736500" cy="736500"/>
          </a:xfrm>
          <a:prstGeom prst="ellipse">
            <a:avLst/>
          </a:prstGeom>
          <a:solidFill>
            <a:srgbClr val="FFFFFF"/>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7"/>
          <p:cNvSpPr/>
          <p:nvPr/>
        </p:nvSpPr>
        <p:spPr>
          <a:xfrm>
            <a:off x="2393550" y="3806350"/>
            <a:ext cx="736500" cy="736500"/>
          </a:xfrm>
          <a:prstGeom prst="ellipse">
            <a:avLst/>
          </a:prstGeom>
          <a:solidFill>
            <a:srgbClr val="FFFFFF"/>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7"/>
          <p:cNvSpPr/>
          <p:nvPr/>
        </p:nvSpPr>
        <p:spPr>
          <a:xfrm>
            <a:off x="3617000" y="3806350"/>
            <a:ext cx="736500" cy="736500"/>
          </a:xfrm>
          <a:prstGeom prst="ellipse">
            <a:avLst/>
          </a:prstGeom>
          <a:solidFill>
            <a:srgbClr val="FFFFFF"/>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7"/>
          <p:cNvSpPr/>
          <p:nvPr/>
        </p:nvSpPr>
        <p:spPr>
          <a:xfrm>
            <a:off x="4790475" y="3806350"/>
            <a:ext cx="736500" cy="736500"/>
          </a:xfrm>
          <a:prstGeom prst="ellipse">
            <a:avLst/>
          </a:prstGeom>
          <a:solidFill>
            <a:srgbClr val="FFFFFF"/>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7"/>
          <p:cNvSpPr/>
          <p:nvPr/>
        </p:nvSpPr>
        <p:spPr>
          <a:xfrm>
            <a:off x="6063975" y="3806350"/>
            <a:ext cx="736500" cy="736500"/>
          </a:xfrm>
          <a:prstGeom prst="ellipse">
            <a:avLst/>
          </a:prstGeom>
          <a:solidFill>
            <a:srgbClr val="FFFFFF"/>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7"/>
          <p:cNvSpPr/>
          <p:nvPr/>
        </p:nvSpPr>
        <p:spPr>
          <a:xfrm>
            <a:off x="7287425" y="3806350"/>
            <a:ext cx="736500" cy="736500"/>
          </a:xfrm>
          <a:prstGeom prst="ellipse">
            <a:avLst/>
          </a:prstGeom>
          <a:solidFill>
            <a:srgbClr val="FFFFFF"/>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83" name="Google Shape;1883;p57"/>
          <p:cNvCxnSpPr>
            <a:stCxn id="1874" idx="1"/>
            <a:endCxn id="1875" idx="0"/>
          </p:cNvCxnSpPr>
          <p:nvPr/>
        </p:nvCxnSpPr>
        <p:spPr>
          <a:xfrm flipH="1">
            <a:off x="2761850" y="1930025"/>
            <a:ext cx="767700" cy="690300"/>
          </a:xfrm>
          <a:prstGeom prst="bentConnector2">
            <a:avLst/>
          </a:prstGeom>
          <a:noFill/>
          <a:ln w="19050" cap="flat" cmpd="sng">
            <a:solidFill>
              <a:schemeClr val="accent6"/>
            </a:solidFill>
            <a:prstDash val="solid"/>
            <a:round/>
            <a:headEnd type="none" w="med" len="med"/>
            <a:tailEnd type="none" w="med" len="med"/>
          </a:ln>
        </p:spPr>
      </p:cxnSp>
      <p:cxnSp>
        <p:nvCxnSpPr>
          <p:cNvPr id="1884" name="Google Shape;1884;p57"/>
          <p:cNvCxnSpPr>
            <a:stCxn id="1874" idx="3"/>
            <a:endCxn id="1876" idx="0"/>
          </p:cNvCxnSpPr>
          <p:nvPr/>
        </p:nvCxnSpPr>
        <p:spPr>
          <a:xfrm>
            <a:off x="5639450" y="1930025"/>
            <a:ext cx="767700" cy="690300"/>
          </a:xfrm>
          <a:prstGeom prst="bentConnector2">
            <a:avLst/>
          </a:prstGeom>
          <a:noFill/>
          <a:ln w="19050" cap="flat" cmpd="sng">
            <a:solidFill>
              <a:schemeClr val="accent6"/>
            </a:solidFill>
            <a:prstDash val="solid"/>
            <a:round/>
            <a:headEnd type="none" w="med" len="med"/>
            <a:tailEnd type="none" w="med" len="med"/>
          </a:ln>
        </p:spPr>
      </p:cxnSp>
      <p:cxnSp>
        <p:nvCxnSpPr>
          <p:cNvPr id="1885" name="Google Shape;1885;p57"/>
          <p:cNvCxnSpPr>
            <a:stCxn id="1875" idx="1"/>
            <a:endCxn id="1877" idx="0"/>
          </p:cNvCxnSpPr>
          <p:nvPr/>
        </p:nvCxnSpPr>
        <p:spPr>
          <a:xfrm flipH="1">
            <a:off x="1488450" y="2988600"/>
            <a:ext cx="218400" cy="817800"/>
          </a:xfrm>
          <a:prstGeom prst="bentConnector2">
            <a:avLst/>
          </a:prstGeom>
          <a:noFill/>
          <a:ln w="19050" cap="flat" cmpd="sng">
            <a:solidFill>
              <a:schemeClr val="accent5"/>
            </a:solidFill>
            <a:prstDash val="solid"/>
            <a:round/>
            <a:headEnd type="none" w="med" len="med"/>
            <a:tailEnd type="none" w="med" len="med"/>
          </a:ln>
        </p:spPr>
      </p:cxnSp>
      <p:cxnSp>
        <p:nvCxnSpPr>
          <p:cNvPr id="1886" name="Google Shape;1886;p57"/>
          <p:cNvCxnSpPr>
            <a:stCxn id="1875" idx="2"/>
            <a:endCxn id="1878" idx="0"/>
          </p:cNvCxnSpPr>
          <p:nvPr/>
        </p:nvCxnSpPr>
        <p:spPr>
          <a:xfrm rot="-5400000" flipH="1">
            <a:off x="2537400" y="3581250"/>
            <a:ext cx="449400" cy="600"/>
          </a:xfrm>
          <a:prstGeom prst="bentConnector3">
            <a:avLst>
              <a:gd name="adj1" fmla="val 50011"/>
            </a:avLst>
          </a:prstGeom>
          <a:noFill/>
          <a:ln w="19050" cap="flat" cmpd="sng">
            <a:solidFill>
              <a:schemeClr val="accent5"/>
            </a:solidFill>
            <a:prstDash val="solid"/>
            <a:round/>
            <a:headEnd type="none" w="med" len="med"/>
            <a:tailEnd type="none" w="med" len="med"/>
          </a:ln>
        </p:spPr>
      </p:cxnSp>
      <p:cxnSp>
        <p:nvCxnSpPr>
          <p:cNvPr id="1887" name="Google Shape;1887;p57"/>
          <p:cNvCxnSpPr>
            <a:stCxn id="1878" idx="6"/>
            <a:endCxn id="1879" idx="2"/>
          </p:cNvCxnSpPr>
          <p:nvPr/>
        </p:nvCxnSpPr>
        <p:spPr>
          <a:xfrm>
            <a:off x="3130050" y="4174600"/>
            <a:ext cx="486900" cy="600"/>
          </a:xfrm>
          <a:prstGeom prst="bentConnector3">
            <a:avLst>
              <a:gd name="adj1" fmla="val 50005"/>
            </a:avLst>
          </a:prstGeom>
          <a:noFill/>
          <a:ln w="19050" cap="flat" cmpd="sng">
            <a:solidFill>
              <a:schemeClr val="accent5"/>
            </a:solidFill>
            <a:prstDash val="solid"/>
            <a:round/>
            <a:headEnd type="none" w="med" len="med"/>
            <a:tailEnd type="none" w="med" len="med"/>
          </a:ln>
        </p:spPr>
      </p:cxnSp>
      <p:cxnSp>
        <p:nvCxnSpPr>
          <p:cNvPr id="1888" name="Google Shape;1888;p57"/>
          <p:cNvCxnSpPr>
            <a:stCxn id="1876" idx="1"/>
            <a:endCxn id="1880" idx="0"/>
          </p:cNvCxnSpPr>
          <p:nvPr/>
        </p:nvCxnSpPr>
        <p:spPr>
          <a:xfrm flipH="1">
            <a:off x="5158750" y="2988600"/>
            <a:ext cx="193500" cy="817800"/>
          </a:xfrm>
          <a:prstGeom prst="bentConnector2">
            <a:avLst/>
          </a:prstGeom>
          <a:noFill/>
          <a:ln w="19050" cap="flat" cmpd="sng">
            <a:solidFill>
              <a:schemeClr val="accent5"/>
            </a:solidFill>
            <a:prstDash val="solid"/>
            <a:round/>
            <a:headEnd type="none" w="med" len="med"/>
            <a:tailEnd type="none" w="med" len="med"/>
          </a:ln>
        </p:spPr>
      </p:cxnSp>
      <p:cxnSp>
        <p:nvCxnSpPr>
          <p:cNvPr id="1889" name="Google Shape;1889;p57"/>
          <p:cNvCxnSpPr>
            <a:stCxn id="1876" idx="3"/>
            <a:endCxn id="1882" idx="0"/>
          </p:cNvCxnSpPr>
          <p:nvPr/>
        </p:nvCxnSpPr>
        <p:spPr>
          <a:xfrm>
            <a:off x="7462150" y="2988600"/>
            <a:ext cx="193500" cy="817800"/>
          </a:xfrm>
          <a:prstGeom prst="bentConnector2">
            <a:avLst/>
          </a:prstGeom>
          <a:noFill/>
          <a:ln w="19050" cap="flat" cmpd="sng">
            <a:solidFill>
              <a:schemeClr val="accent5"/>
            </a:solidFill>
            <a:prstDash val="solid"/>
            <a:round/>
            <a:headEnd type="none" w="med" len="med"/>
            <a:tailEnd type="none" w="med" len="med"/>
          </a:ln>
        </p:spPr>
      </p:cxnSp>
      <p:cxnSp>
        <p:nvCxnSpPr>
          <p:cNvPr id="1890" name="Google Shape;1890;p57"/>
          <p:cNvCxnSpPr>
            <a:stCxn id="1880" idx="6"/>
            <a:endCxn id="1881" idx="2"/>
          </p:cNvCxnSpPr>
          <p:nvPr/>
        </p:nvCxnSpPr>
        <p:spPr>
          <a:xfrm>
            <a:off x="5526975" y="4174600"/>
            <a:ext cx="537000" cy="0"/>
          </a:xfrm>
          <a:prstGeom prst="straightConnector1">
            <a:avLst/>
          </a:prstGeom>
          <a:noFill/>
          <a:ln w="19050" cap="flat" cmpd="sng">
            <a:solidFill>
              <a:schemeClr val="accent5"/>
            </a:solidFill>
            <a:prstDash val="solid"/>
            <a:round/>
            <a:headEnd type="none" w="med" len="med"/>
            <a:tailEnd type="none" w="med" len="med"/>
          </a:ln>
        </p:spPr>
      </p:cxnSp>
      <p:cxnSp>
        <p:nvCxnSpPr>
          <p:cNvPr id="1891" name="Google Shape;1891;p57"/>
          <p:cNvCxnSpPr>
            <a:stCxn id="1881" idx="6"/>
            <a:endCxn id="1882" idx="2"/>
          </p:cNvCxnSpPr>
          <p:nvPr/>
        </p:nvCxnSpPr>
        <p:spPr>
          <a:xfrm>
            <a:off x="6800475" y="4174600"/>
            <a:ext cx="486900" cy="0"/>
          </a:xfrm>
          <a:prstGeom prst="straightConnector1">
            <a:avLst/>
          </a:prstGeom>
          <a:noFill/>
          <a:ln w="19050" cap="flat" cmpd="sng">
            <a:solidFill>
              <a:schemeClr val="accent5"/>
            </a:solidFill>
            <a:prstDash val="solid"/>
            <a:round/>
            <a:headEnd type="none" w="med" len="med"/>
            <a:tailEnd type="none" w="med" len="med"/>
          </a:ln>
        </p:spPr>
      </p:cxnSp>
      <p:grpSp>
        <p:nvGrpSpPr>
          <p:cNvPr id="1892" name="Google Shape;1892;p57"/>
          <p:cNvGrpSpPr/>
          <p:nvPr/>
        </p:nvGrpSpPr>
        <p:grpSpPr>
          <a:xfrm>
            <a:off x="7426623" y="3935531"/>
            <a:ext cx="458141" cy="478741"/>
            <a:chOff x="5310611" y="1502972"/>
            <a:chExt cx="339515" cy="354781"/>
          </a:xfrm>
        </p:grpSpPr>
        <p:sp>
          <p:nvSpPr>
            <p:cNvPr id="1893" name="Google Shape;1893;p57"/>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7"/>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7"/>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7"/>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7"/>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7"/>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7"/>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57"/>
          <p:cNvGrpSpPr/>
          <p:nvPr/>
        </p:nvGrpSpPr>
        <p:grpSpPr>
          <a:xfrm>
            <a:off x="1310654" y="3935542"/>
            <a:ext cx="355319" cy="478706"/>
            <a:chOff x="4896940" y="1502999"/>
            <a:chExt cx="263316" cy="354754"/>
          </a:xfrm>
        </p:grpSpPr>
        <p:sp>
          <p:nvSpPr>
            <p:cNvPr id="1901" name="Google Shape;1901;p57"/>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7"/>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7"/>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7"/>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7"/>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7"/>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7"/>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7"/>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7"/>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 name="Google Shape;1910;p57"/>
          <p:cNvGrpSpPr/>
          <p:nvPr/>
        </p:nvGrpSpPr>
        <p:grpSpPr>
          <a:xfrm>
            <a:off x="4974915" y="3935603"/>
            <a:ext cx="367792" cy="478600"/>
            <a:chOff x="4902701" y="2879989"/>
            <a:chExt cx="272560" cy="354676"/>
          </a:xfrm>
        </p:grpSpPr>
        <p:sp>
          <p:nvSpPr>
            <p:cNvPr id="1911" name="Google Shape;1911;p57"/>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7"/>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7"/>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7"/>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7"/>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7"/>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 name="Google Shape;1917;p57"/>
          <p:cNvGrpSpPr/>
          <p:nvPr/>
        </p:nvGrpSpPr>
        <p:grpSpPr>
          <a:xfrm>
            <a:off x="2576517" y="3935261"/>
            <a:ext cx="370477" cy="478670"/>
            <a:chOff x="7606826" y="2419290"/>
            <a:chExt cx="274550" cy="354728"/>
          </a:xfrm>
        </p:grpSpPr>
        <p:sp>
          <p:nvSpPr>
            <p:cNvPr id="1918" name="Google Shape;1918;p57"/>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7"/>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7"/>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7"/>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7"/>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7"/>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7"/>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7"/>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 name="Google Shape;1926;p57"/>
          <p:cNvGrpSpPr/>
          <p:nvPr/>
        </p:nvGrpSpPr>
        <p:grpSpPr>
          <a:xfrm>
            <a:off x="3810441" y="3935735"/>
            <a:ext cx="349595" cy="478352"/>
            <a:chOff x="5363818" y="3345794"/>
            <a:chExt cx="259074" cy="354493"/>
          </a:xfrm>
        </p:grpSpPr>
        <p:sp>
          <p:nvSpPr>
            <p:cNvPr id="1927" name="Google Shape;1927;p57"/>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7"/>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7"/>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7"/>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7"/>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7"/>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7"/>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7"/>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7"/>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7"/>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7"/>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7"/>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7"/>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7"/>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7"/>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 name="Google Shape;1942;p57"/>
          <p:cNvGrpSpPr/>
          <p:nvPr/>
        </p:nvGrpSpPr>
        <p:grpSpPr>
          <a:xfrm>
            <a:off x="6254580" y="3935273"/>
            <a:ext cx="355319" cy="478670"/>
            <a:chOff x="8062968" y="2419290"/>
            <a:chExt cx="263316" cy="354728"/>
          </a:xfrm>
        </p:grpSpPr>
        <p:sp>
          <p:nvSpPr>
            <p:cNvPr id="1943" name="Google Shape;1943;p57"/>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7"/>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7"/>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7"/>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7"/>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7"/>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952"/>
        <p:cNvGrpSpPr/>
        <p:nvPr/>
      </p:nvGrpSpPr>
      <p:grpSpPr>
        <a:xfrm>
          <a:off x="0" y="0"/>
          <a:ext cx="0" cy="0"/>
          <a:chOff x="0" y="0"/>
          <a:chExt cx="0" cy="0"/>
        </a:xfrm>
      </p:grpSpPr>
      <p:sp>
        <p:nvSpPr>
          <p:cNvPr id="1953" name="Google Shape;1953;p58"/>
          <p:cNvSpPr/>
          <p:nvPr/>
        </p:nvSpPr>
        <p:spPr>
          <a:xfrm>
            <a:off x="866823" y="1748997"/>
            <a:ext cx="4301889" cy="2537089"/>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8"/>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LOCATIONS</a:t>
            </a:r>
            <a:endParaRPr/>
          </a:p>
        </p:txBody>
      </p:sp>
      <p:sp>
        <p:nvSpPr>
          <p:cNvPr id="1955" name="Google Shape;1955;p58"/>
          <p:cNvSpPr/>
          <p:nvPr/>
        </p:nvSpPr>
        <p:spPr>
          <a:xfrm>
            <a:off x="1386000" y="1905950"/>
            <a:ext cx="299700" cy="299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8"/>
          <p:cNvSpPr/>
          <p:nvPr/>
        </p:nvSpPr>
        <p:spPr>
          <a:xfrm>
            <a:off x="3570750" y="3861075"/>
            <a:ext cx="299700" cy="299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8"/>
          <p:cNvSpPr/>
          <p:nvPr/>
        </p:nvSpPr>
        <p:spPr>
          <a:xfrm>
            <a:off x="3121300" y="2492725"/>
            <a:ext cx="299700" cy="299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8"/>
          <p:cNvSpPr/>
          <p:nvPr/>
        </p:nvSpPr>
        <p:spPr>
          <a:xfrm>
            <a:off x="3708050" y="3009000"/>
            <a:ext cx="299700" cy="299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8"/>
          <p:cNvSpPr/>
          <p:nvPr/>
        </p:nvSpPr>
        <p:spPr>
          <a:xfrm>
            <a:off x="1573350" y="3427950"/>
            <a:ext cx="299700" cy="29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8"/>
          <p:cNvSpPr/>
          <p:nvPr/>
        </p:nvSpPr>
        <p:spPr>
          <a:xfrm>
            <a:off x="866825" y="2385525"/>
            <a:ext cx="299700" cy="29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8"/>
          <p:cNvSpPr txBox="1">
            <a:spLocks noGrp="1"/>
          </p:cNvSpPr>
          <p:nvPr>
            <p:ph type="title" idx="3"/>
          </p:nvPr>
        </p:nvSpPr>
        <p:spPr>
          <a:xfrm>
            <a:off x="6114800" y="2545650"/>
            <a:ext cx="2222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1962" name="Google Shape;1962;p58"/>
          <p:cNvSpPr txBox="1">
            <a:spLocks noGrp="1"/>
          </p:cNvSpPr>
          <p:nvPr>
            <p:ph type="title" idx="2"/>
          </p:nvPr>
        </p:nvSpPr>
        <p:spPr>
          <a:xfrm>
            <a:off x="6114800" y="1503225"/>
            <a:ext cx="2222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1963" name="Google Shape;1963;p58"/>
          <p:cNvSpPr txBox="1">
            <a:spLocks noGrp="1"/>
          </p:cNvSpPr>
          <p:nvPr>
            <p:ph type="subTitle" idx="1"/>
          </p:nvPr>
        </p:nvSpPr>
        <p:spPr>
          <a:xfrm>
            <a:off x="6114800" y="1847325"/>
            <a:ext cx="2222100" cy="538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Mercury is the closest planet to the Sun</a:t>
            </a:r>
            <a:endParaRPr/>
          </a:p>
        </p:txBody>
      </p:sp>
      <p:sp>
        <p:nvSpPr>
          <p:cNvPr id="1964" name="Google Shape;1964;p58"/>
          <p:cNvSpPr txBox="1">
            <a:spLocks noGrp="1"/>
          </p:cNvSpPr>
          <p:nvPr>
            <p:ph type="subTitle" idx="4"/>
          </p:nvPr>
        </p:nvSpPr>
        <p:spPr>
          <a:xfrm>
            <a:off x="6114800" y="2889750"/>
            <a:ext cx="22221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 has a beautiful name, but it’s terribly hot</a:t>
            </a:r>
            <a:endParaRPr/>
          </a:p>
        </p:txBody>
      </p:sp>
      <p:sp>
        <p:nvSpPr>
          <p:cNvPr id="1965" name="Google Shape;1965;p58"/>
          <p:cNvSpPr txBox="1">
            <a:spLocks noGrp="1"/>
          </p:cNvSpPr>
          <p:nvPr>
            <p:ph type="title" idx="5"/>
          </p:nvPr>
        </p:nvSpPr>
        <p:spPr>
          <a:xfrm>
            <a:off x="6114800" y="3588075"/>
            <a:ext cx="2222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1966" name="Google Shape;1966;p58"/>
          <p:cNvSpPr txBox="1">
            <a:spLocks noGrp="1"/>
          </p:cNvSpPr>
          <p:nvPr>
            <p:ph type="subTitle" idx="6"/>
          </p:nvPr>
        </p:nvSpPr>
        <p:spPr>
          <a:xfrm>
            <a:off x="6114800" y="3932175"/>
            <a:ext cx="22221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Despite being red, Mars is actually a cold place</a:t>
            </a:r>
            <a:endParaRPr/>
          </a:p>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970"/>
        <p:cNvGrpSpPr/>
        <p:nvPr/>
      </p:nvGrpSpPr>
      <p:grpSpPr>
        <a:xfrm>
          <a:off x="0" y="0"/>
          <a:ext cx="0" cy="0"/>
          <a:chOff x="0" y="0"/>
          <a:chExt cx="0" cy="0"/>
        </a:xfrm>
      </p:grpSpPr>
      <p:sp>
        <p:nvSpPr>
          <p:cNvPr id="1971" name="Google Shape;1971;p59"/>
          <p:cNvSpPr txBox="1">
            <a:spLocks noGrp="1"/>
          </p:cNvSpPr>
          <p:nvPr>
            <p:ph type="title"/>
          </p:nvPr>
        </p:nvSpPr>
        <p:spPr>
          <a:xfrm>
            <a:off x="2457300" y="2560525"/>
            <a:ext cx="42294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OPERATING</a:t>
            </a:r>
            <a:endParaRPr/>
          </a:p>
          <a:p>
            <a:pPr marL="0" lvl="0" indent="0" algn="ctr" rtl="0">
              <a:spcBef>
                <a:spcPts val="0"/>
              </a:spcBef>
              <a:spcAft>
                <a:spcPts val="0"/>
              </a:spcAft>
              <a:buNone/>
            </a:pPr>
            <a:r>
              <a:rPr lang="en"/>
              <a:t>PLAN</a:t>
            </a:r>
            <a:endParaRPr/>
          </a:p>
        </p:txBody>
      </p:sp>
      <p:sp>
        <p:nvSpPr>
          <p:cNvPr id="1972" name="Google Shape;1972;p59"/>
          <p:cNvSpPr txBox="1">
            <a:spLocks noGrp="1"/>
          </p:cNvSpPr>
          <p:nvPr>
            <p:ph type="title" idx="2"/>
          </p:nvPr>
        </p:nvSpPr>
        <p:spPr>
          <a:xfrm>
            <a:off x="3316050" y="945225"/>
            <a:ext cx="2511900" cy="789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05</a:t>
            </a:r>
            <a:endParaRPr/>
          </a:p>
        </p:txBody>
      </p:sp>
      <p:sp>
        <p:nvSpPr>
          <p:cNvPr id="1973" name="Google Shape;1973;p59"/>
          <p:cNvSpPr txBox="1">
            <a:spLocks noGrp="1"/>
          </p:cNvSpPr>
          <p:nvPr>
            <p:ph type="subTitle" idx="1"/>
          </p:nvPr>
        </p:nvSpPr>
        <p:spPr>
          <a:xfrm>
            <a:off x="2982450" y="3603801"/>
            <a:ext cx="31791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could enter a subtitle here if you need it</a:t>
            </a:r>
            <a:endParaRPr/>
          </a:p>
          <a:p>
            <a:pPr marL="0" lvl="0" indent="0" algn="ctr" rtl="0">
              <a:spcBef>
                <a:spcPts val="0"/>
              </a:spcBef>
              <a:spcAft>
                <a:spcPts val="0"/>
              </a:spcAft>
              <a:buNone/>
            </a:pPr>
            <a:endParaRPr/>
          </a:p>
        </p:txBody>
      </p:sp>
      <p:grpSp>
        <p:nvGrpSpPr>
          <p:cNvPr id="1974" name="Google Shape;1974;p59"/>
          <p:cNvGrpSpPr/>
          <p:nvPr/>
        </p:nvGrpSpPr>
        <p:grpSpPr>
          <a:xfrm>
            <a:off x="944058" y="2758529"/>
            <a:ext cx="1149771" cy="2484859"/>
            <a:chOff x="-4707075" y="-435475"/>
            <a:chExt cx="657200" cy="1420325"/>
          </a:xfrm>
        </p:grpSpPr>
        <p:sp>
          <p:nvSpPr>
            <p:cNvPr id="1975" name="Google Shape;1975;p59"/>
            <p:cNvSpPr/>
            <p:nvPr/>
          </p:nvSpPr>
          <p:spPr>
            <a:xfrm>
              <a:off x="-4339500" y="-336625"/>
              <a:ext cx="179725" cy="942650"/>
            </a:xfrm>
            <a:custGeom>
              <a:avLst/>
              <a:gdLst/>
              <a:ahLst/>
              <a:cxnLst/>
              <a:rect l="l" t="t" r="r" b="b"/>
              <a:pathLst>
                <a:path w="7189" h="37706" extrusionOk="0">
                  <a:moveTo>
                    <a:pt x="6873" y="1"/>
                  </a:moveTo>
                  <a:cubicBezTo>
                    <a:pt x="6801" y="1"/>
                    <a:pt x="6730" y="26"/>
                    <a:pt x="6679" y="83"/>
                  </a:cubicBezTo>
                  <a:cubicBezTo>
                    <a:pt x="4789" y="2178"/>
                    <a:pt x="3786" y="4786"/>
                    <a:pt x="3090" y="7493"/>
                  </a:cubicBezTo>
                  <a:cubicBezTo>
                    <a:pt x="2255" y="10748"/>
                    <a:pt x="1643" y="14079"/>
                    <a:pt x="1158" y="17407"/>
                  </a:cubicBezTo>
                  <a:cubicBezTo>
                    <a:pt x="187" y="24016"/>
                    <a:pt x="0" y="30713"/>
                    <a:pt x="1377" y="37279"/>
                  </a:cubicBezTo>
                  <a:cubicBezTo>
                    <a:pt x="1369" y="37290"/>
                    <a:pt x="1363" y="37300"/>
                    <a:pt x="1359" y="37312"/>
                  </a:cubicBezTo>
                  <a:cubicBezTo>
                    <a:pt x="1243" y="37516"/>
                    <a:pt x="1424" y="37706"/>
                    <a:pt x="1603" y="37706"/>
                  </a:cubicBezTo>
                  <a:cubicBezTo>
                    <a:pt x="1683" y="37706"/>
                    <a:pt x="1762" y="37669"/>
                    <a:pt x="1815" y="37578"/>
                  </a:cubicBezTo>
                  <a:cubicBezTo>
                    <a:pt x="3212" y="35166"/>
                    <a:pt x="3463" y="31992"/>
                    <a:pt x="3842" y="29276"/>
                  </a:cubicBezTo>
                  <a:cubicBezTo>
                    <a:pt x="4280" y="26144"/>
                    <a:pt x="4630" y="23003"/>
                    <a:pt x="5000" y="19862"/>
                  </a:cubicBezTo>
                  <a:cubicBezTo>
                    <a:pt x="5756" y="13338"/>
                    <a:pt x="6478" y="6812"/>
                    <a:pt x="7170" y="283"/>
                  </a:cubicBezTo>
                  <a:cubicBezTo>
                    <a:pt x="7188" y="115"/>
                    <a:pt x="7028" y="1"/>
                    <a:pt x="68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9"/>
            <p:cNvSpPr/>
            <p:nvPr/>
          </p:nvSpPr>
          <p:spPr>
            <a:xfrm>
              <a:off x="-4310700" y="-120700"/>
              <a:ext cx="93875" cy="677725"/>
            </a:xfrm>
            <a:custGeom>
              <a:avLst/>
              <a:gdLst/>
              <a:ahLst/>
              <a:cxnLst/>
              <a:rect l="l" t="t" r="r" b="b"/>
              <a:pathLst>
                <a:path w="3755" h="27109" extrusionOk="0">
                  <a:moveTo>
                    <a:pt x="3689" y="1"/>
                  </a:moveTo>
                  <a:cubicBezTo>
                    <a:pt x="3663" y="1"/>
                    <a:pt x="3638" y="14"/>
                    <a:pt x="3632" y="43"/>
                  </a:cubicBezTo>
                  <a:cubicBezTo>
                    <a:pt x="2978" y="3657"/>
                    <a:pt x="2495" y="7310"/>
                    <a:pt x="2045" y="10960"/>
                  </a:cubicBezTo>
                  <a:cubicBezTo>
                    <a:pt x="2055" y="8796"/>
                    <a:pt x="1967" y="6624"/>
                    <a:pt x="1914" y="4468"/>
                  </a:cubicBezTo>
                  <a:cubicBezTo>
                    <a:pt x="1914" y="4428"/>
                    <a:pt x="1883" y="4409"/>
                    <a:pt x="1852" y="4409"/>
                  </a:cubicBezTo>
                  <a:cubicBezTo>
                    <a:pt x="1822" y="4409"/>
                    <a:pt x="1791" y="4428"/>
                    <a:pt x="1790" y="4468"/>
                  </a:cubicBezTo>
                  <a:cubicBezTo>
                    <a:pt x="1756" y="7281"/>
                    <a:pt x="1660" y="10120"/>
                    <a:pt x="1804" y="12931"/>
                  </a:cubicBezTo>
                  <a:cubicBezTo>
                    <a:pt x="1787" y="13058"/>
                    <a:pt x="1772" y="13185"/>
                    <a:pt x="1756" y="13312"/>
                  </a:cubicBezTo>
                  <a:cubicBezTo>
                    <a:pt x="1325" y="16896"/>
                    <a:pt x="841" y="20498"/>
                    <a:pt x="551" y="24105"/>
                  </a:cubicBezTo>
                  <a:cubicBezTo>
                    <a:pt x="286" y="20971"/>
                    <a:pt x="243" y="17838"/>
                    <a:pt x="355" y="14695"/>
                  </a:cubicBezTo>
                  <a:cubicBezTo>
                    <a:pt x="356" y="14673"/>
                    <a:pt x="340" y="14662"/>
                    <a:pt x="323" y="14662"/>
                  </a:cubicBezTo>
                  <a:cubicBezTo>
                    <a:pt x="305" y="14662"/>
                    <a:pt x="287" y="14673"/>
                    <a:pt x="285" y="14695"/>
                  </a:cubicBezTo>
                  <a:cubicBezTo>
                    <a:pt x="0" y="17986"/>
                    <a:pt x="104" y="21290"/>
                    <a:pt x="497" y="24567"/>
                  </a:cubicBezTo>
                  <a:cubicBezTo>
                    <a:pt x="499" y="24579"/>
                    <a:pt x="505" y="24590"/>
                    <a:pt x="514" y="24597"/>
                  </a:cubicBezTo>
                  <a:cubicBezTo>
                    <a:pt x="452" y="25416"/>
                    <a:pt x="397" y="26236"/>
                    <a:pt x="361" y="27054"/>
                  </a:cubicBezTo>
                  <a:cubicBezTo>
                    <a:pt x="359" y="27089"/>
                    <a:pt x="390" y="27109"/>
                    <a:pt x="419" y="27109"/>
                  </a:cubicBezTo>
                  <a:cubicBezTo>
                    <a:pt x="442" y="27109"/>
                    <a:pt x="463" y="27096"/>
                    <a:pt x="467" y="27069"/>
                  </a:cubicBezTo>
                  <a:cubicBezTo>
                    <a:pt x="732" y="25423"/>
                    <a:pt x="949" y="23770"/>
                    <a:pt x="1148" y="22113"/>
                  </a:cubicBezTo>
                  <a:cubicBezTo>
                    <a:pt x="1730" y="20319"/>
                    <a:pt x="2145" y="18405"/>
                    <a:pt x="2347" y="16548"/>
                  </a:cubicBezTo>
                  <a:cubicBezTo>
                    <a:pt x="2353" y="16502"/>
                    <a:pt x="2314" y="16477"/>
                    <a:pt x="2275" y="16477"/>
                  </a:cubicBezTo>
                  <a:cubicBezTo>
                    <a:pt x="2244" y="16477"/>
                    <a:pt x="2213" y="16493"/>
                    <a:pt x="2205" y="16528"/>
                  </a:cubicBezTo>
                  <a:cubicBezTo>
                    <a:pt x="1922" y="17784"/>
                    <a:pt x="1639" y="19042"/>
                    <a:pt x="1358" y="20302"/>
                  </a:cubicBezTo>
                  <a:cubicBezTo>
                    <a:pt x="1603" y="18123"/>
                    <a:pt x="1831" y="15943"/>
                    <a:pt x="2095" y="13770"/>
                  </a:cubicBezTo>
                  <a:cubicBezTo>
                    <a:pt x="2652" y="9203"/>
                    <a:pt x="3296" y="4639"/>
                    <a:pt x="3751" y="59"/>
                  </a:cubicBezTo>
                  <a:cubicBezTo>
                    <a:pt x="3755" y="22"/>
                    <a:pt x="3721" y="1"/>
                    <a:pt x="36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9"/>
            <p:cNvSpPr/>
            <p:nvPr/>
          </p:nvSpPr>
          <p:spPr>
            <a:xfrm>
              <a:off x="-4213200" y="-245925"/>
              <a:ext cx="22200" cy="81575"/>
            </a:xfrm>
            <a:custGeom>
              <a:avLst/>
              <a:gdLst/>
              <a:ahLst/>
              <a:cxnLst/>
              <a:rect l="l" t="t" r="r" b="b"/>
              <a:pathLst>
                <a:path w="888" h="3263" extrusionOk="0">
                  <a:moveTo>
                    <a:pt x="842" y="1"/>
                  </a:moveTo>
                  <a:cubicBezTo>
                    <a:pt x="831" y="1"/>
                    <a:pt x="820" y="6"/>
                    <a:pt x="814" y="19"/>
                  </a:cubicBezTo>
                  <a:cubicBezTo>
                    <a:pt x="370" y="1016"/>
                    <a:pt x="142" y="2149"/>
                    <a:pt x="3" y="3228"/>
                  </a:cubicBezTo>
                  <a:cubicBezTo>
                    <a:pt x="1" y="3250"/>
                    <a:pt x="21" y="3262"/>
                    <a:pt x="41" y="3262"/>
                  </a:cubicBezTo>
                  <a:cubicBezTo>
                    <a:pt x="57" y="3262"/>
                    <a:pt x="72" y="3254"/>
                    <a:pt x="75" y="3237"/>
                  </a:cubicBezTo>
                  <a:cubicBezTo>
                    <a:pt x="286" y="2152"/>
                    <a:pt x="609" y="1116"/>
                    <a:pt x="882" y="48"/>
                  </a:cubicBezTo>
                  <a:cubicBezTo>
                    <a:pt x="888" y="22"/>
                    <a:pt x="864" y="1"/>
                    <a:pt x="8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9"/>
            <p:cNvSpPr/>
            <p:nvPr/>
          </p:nvSpPr>
          <p:spPr>
            <a:xfrm>
              <a:off x="-4453400" y="-435475"/>
              <a:ext cx="129450" cy="994000"/>
            </a:xfrm>
            <a:custGeom>
              <a:avLst/>
              <a:gdLst/>
              <a:ahLst/>
              <a:cxnLst/>
              <a:rect l="l" t="t" r="r" b="b"/>
              <a:pathLst>
                <a:path w="5178" h="39760" extrusionOk="0">
                  <a:moveTo>
                    <a:pt x="3768" y="1"/>
                  </a:moveTo>
                  <a:cubicBezTo>
                    <a:pt x="3692" y="1"/>
                    <a:pt x="3620" y="35"/>
                    <a:pt x="3576" y="119"/>
                  </a:cubicBezTo>
                  <a:cubicBezTo>
                    <a:pt x="2112" y="2935"/>
                    <a:pt x="1632" y="6105"/>
                    <a:pt x="1165" y="9213"/>
                  </a:cubicBezTo>
                  <a:cubicBezTo>
                    <a:pt x="649" y="12656"/>
                    <a:pt x="305" y="16127"/>
                    <a:pt x="198" y="19612"/>
                  </a:cubicBezTo>
                  <a:cubicBezTo>
                    <a:pt x="1" y="26255"/>
                    <a:pt x="583" y="33191"/>
                    <a:pt x="2835" y="39493"/>
                  </a:cubicBezTo>
                  <a:cubicBezTo>
                    <a:pt x="2840" y="39629"/>
                    <a:pt x="2940" y="39760"/>
                    <a:pt x="3076" y="39760"/>
                  </a:cubicBezTo>
                  <a:cubicBezTo>
                    <a:pt x="3117" y="39760"/>
                    <a:pt x="3162" y="39748"/>
                    <a:pt x="3208" y="39720"/>
                  </a:cubicBezTo>
                  <a:cubicBezTo>
                    <a:pt x="4179" y="39120"/>
                    <a:pt x="4324" y="37752"/>
                    <a:pt x="4540" y="36730"/>
                  </a:cubicBezTo>
                  <a:cubicBezTo>
                    <a:pt x="4873" y="35133"/>
                    <a:pt x="5026" y="33505"/>
                    <a:pt x="5072" y="31877"/>
                  </a:cubicBezTo>
                  <a:cubicBezTo>
                    <a:pt x="5177" y="28302"/>
                    <a:pt x="4821" y="24722"/>
                    <a:pt x="4665" y="21155"/>
                  </a:cubicBezTo>
                  <a:cubicBezTo>
                    <a:pt x="4498" y="17477"/>
                    <a:pt x="4414" y="13800"/>
                    <a:pt x="4412" y="10123"/>
                  </a:cubicBezTo>
                  <a:cubicBezTo>
                    <a:pt x="4408" y="8360"/>
                    <a:pt x="4427" y="6596"/>
                    <a:pt x="4460" y="4836"/>
                  </a:cubicBezTo>
                  <a:cubicBezTo>
                    <a:pt x="4489" y="3263"/>
                    <a:pt x="4517" y="1717"/>
                    <a:pt x="4049" y="201"/>
                  </a:cubicBezTo>
                  <a:cubicBezTo>
                    <a:pt x="4011" y="85"/>
                    <a:pt x="3886" y="1"/>
                    <a:pt x="37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9"/>
            <p:cNvSpPr/>
            <p:nvPr/>
          </p:nvSpPr>
          <p:spPr>
            <a:xfrm>
              <a:off x="-4428600" y="-377400"/>
              <a:ext cx="84450" cy="890025"/>
            </a:xfrm>
            <a:custGeom>
              <a:avLst/>
              <a:gdLst/>
              <a:ahLst/>
              <a:cxnLst/>
              <a:rect l="l" t="t" r="r" b="b"/>
              <a:pathLst>
                <a:path w="3378" h="35601" extrusionOk="0">
                  <a:moveTo>
                    <a:pt x="2748" y="1"/>
                  </a:moveTo>
                  <a:cubicBezTo>
                    <a:pt x="2725" y="1"/>
                    <a:pt x="2701" y="16"/>
                    <a:pt x="2698" y="44"/>
                  </a:cubicBezTo>
                  <a:cubicBezTo>
                    <a:pt x="2192" y="4020"/>
                    <a:pt x="1837" y="8030"/>
                    <a:pt x="1629" y="12053"/>
                  </a:cubicBezTo>
                  <a:cubicBezTo>
                    <a:pt x="1420" y="10070"/>
                    <a:pt x="1288" y="8093"/>
                    <a:pt x="1369" y="6070"/>
                  </a:cubicBezTo>
                  <a:cubicBezTo>
                    <a:pt x="1369" y="6058"/>
                    <a:pt x="1360" y="6052"/>
                    <a:pt x="1351" y="6052"/>
                  </a:cubicBezTo>
                  <a:cubicBezTo>
                    <a:pt x="1341" y="6052"/>
                    <a:pt x="1332" y="6058"/>
                    <a:pt x="1331" y="6070"/>
                  </a:cubicBezTo>
                  <a:cubicBezTo>
                    <a:pt x="1159" y="8497"/>
                    <a:pt x="1165" y="11005"/>
                    <a:pt x="1569" y="13425"/>
                  </a:cubicBezTo>
                  <a:cubicBezTo>
                    <a:pt x="1331" y="19008"/>
                    <a:pt x="1384" y="24611"/>
                    <a:pt x="1783" y="30174"/>
                  </a:cubicBezTo>
                  <a:cubicBezTo>
                    <a:pt x="796" y="26156"/>
                    <a:pt x="252" y="22085"/>
                    <a:pt x="216" y="17932"/>
                  </a:cubicBezTo>
                  <a:cubicBezTo>
                    <a:pt x="216" y="17898"/>
                    <a:pt x="190" y="17881"/>
                    <a:pt x="164" y="17881"/>
                  </a:cubicBezTo>
                  <a:cubicBezTo>
                    <a:pt x="138" y="17881"/>
                    <a:pt x="111" y="17898"/>
                    <a:pt x="110" y="17932"/>
                  </a:cubicBezTo>
                  <a:cubicBezTo>
                    <a:pt x="1" y="22500"/>
                    <a:pt x="573" y="27086"/>
                    <a:pt x="1872" y="31470"/>
                  </a:cubicBezTo>
                  <a:cubicBezTo>
                    <a:pt x="1875" y="31476"/>
                    <a:pt x="1881" y="31477"/>
                    <a:pt x="1882" y="31483"/>
                  </a:cubicBezTo>
                  <a:cubicBezTo>
                    <a:pt x="1993" y="32839"/>
                    <a:pt x="2123" y="34193"/>
                    <a:pt x="2274" y="35543"/>
                  </a:cubicBezTo>
                  <a:cubicBezTo>
                    <a:pt x="2278" y="35581"/>
                    <a:pt x="2310" y="35601"/>
                    <a:pt x="2340" y="35601"/>
                  </a:cubicBezTo>
                  <a:cubicBezTo>
                    <a:pt x="2369" y="35601"/>
                    <a:pt x="2396" y="35582"/>
                    <a:pt x="2394" y="35543"/>
                  </a:cubicBezTo>
                  <a:cubicBezTo>
                    <a:pt x="2349" y="34739"/>
                    <a:pt x="2316" y="33937"/>
                    <a:pt x="2277" y="33134"/>
                  </a:cubicBezTo>
                  <a:cubicBezTo>
                    <a:pt x="2289" y="33117"/>
                    <a:pt x="2298" y="33099"/>
                    <a:pt x="2303" y="33080"/>
                  </a:cubicBezTo>
                  <a:cubicBezTo>
                    <a:pt x="3007" y="30064"/>
                    <a:pt x="3377" y="26772"/>
                    <a:pt x="3054" y="23685"/>
                  </a:cubicBezTo>
                  <a:cubicBezTo>
                    <a:pt x="3054" y="23665"/>
                    <a:pt x="3039" y="23656"/>
                    <a:pt x="3025" y="23656"/>
                  </a:cubicBezTo>
                  <a:cubicBezTo>
                    <a:pt x="3010" y="23656"/>
                    <a:pt x="2995" y="23665"/>
                    <a:pt x="2995" y="23685"/>
                  </a:cubicBezTo>
                  <a:cubicBezTo>
                    <a:pt x="2912" y="26533"/>
                    <a:pt x="2738" y="29268"/>
                    <a:pt x="2225" y="32055"/>
                  </a:cubicBezTo>
                  <a:cubicBezTo>
                    <a:pt x="2077" y="28743"/>
                    <a:pt x="1990" y="25436"/>
                    <a:pt x="1966" y="22132"/>
                  </a:cubicBezTo>
                  <a:cubicBezTo>
                    <a:pt x="2544" y="19224"/>
                    <a:pt x="2775" y="16185"/>
                    <a:pt x="2774" y="13247"/>
                  </a:cubicBezTo>
                  <a:cubicBezTo>
                    <a:pt x="2774" y="13229"/>
                    <a:pt x="2760" y="13220"/>
                    <a:pt x="2747" y="13220"/>
                  </a:cubicBezTo>
                  <a:cubicBezTo>
                    <a:pt x="2734" y="13220"/>
                    <a:pt x="2720" y="13229"/>
                    <a:pt x="2720" y="13247"/>
                  </a:cubicBezTo>
                  <a:cubicBezTo>
                    <a:pt x="2588" y="15848"/>
                    <a:pt x="2304" y="18399"/>
                    <a:pt x="1955" y="20960"/>
                  </a:cubicBezTo>
                  <a:cubicBezTo>
                    <a:pt x="1927" y="13988"/>
                    <a:pt x="2177" y="7025"/>
                    <a:pt x="2787" y="44"/>
                  </a:cubicBezTo>
                  <a:cubicBezTo>
                    <a:pt x="2790" y="15"/>
                    <a:pt x="2770" y="1"/>
                    <a:pt x="27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9"/>
            <p:cNvSpPr/>
            <p:nvPr/>
          </p:nvSpPr>
          <p:spPr>
            <a:xfrm>
              <a:off x="-4297550" y="-202375"/>
              <a:ext cx="247675" cy="802875"/>
            </a:xfrm>
            <a:custGeom>
              <a:avLst/>
              <a:gdLst/>
              <a:ahLst/>
              <a:cxnLst/>
              <a:rect l="l" t="t" r="r" b="b"/>
              <a:pathLst>
                <a:path w="9907" h="32115" extrusionOk="0">
                  <a:moveTo>
                    <a:pt x="9232" y="0"/>
                  </a:moveTo>
                  <a:cubicBezTo>
                    <a:pt x="9120" y="0"/>
                    <a:pt x="9002" y="53"/>
                    <a:pt x="8941" y="145"/>
                  </a:cubicBezTo>
                  <a:cubicBezTo>
                    <a:pt x="5944" y="4630"/>
                    <a:pt x="4148" y="9754"/>
                    <a:pt x="2822" y="14954"/>
                  </a:cubicBezTo>
                  <a:cubicBezTo>
                    <a:pt x="1454" y="20307"/>
                    <a:pt x="86" y="25851"/>
                    <a:pt x="236" y="31409"/>
                  </a:cubicBezTo>
                  <a:cubicBezTo>
                    <a:pt x="185" y="31522"/>
                    <a:pt x="137" y="31634"/>
                    <a:pt x="86" y="31741"/>
                  </a:cubicBezTo>
                  <a:cubicBezTo>
                    <a:pt x="0" y="31937"/>
                    <a:pt x="162" y="32114"/>
                    <a:pt x="321" y="32114"/>
                  </a:cubicBezTo>
                  <a:cubicBezTo>
                    <a:pt x="393" y="32114"/>
                    <a:pt x="465" y="32077"/>
                    <a:pt x="511" y="31988"/>
                  </a:cubicBezTo>
                  <a:cubicBezTo>
                    <a:pt x="3093" y="27037"/>
                    <a:pt x="4851" y="21655"/>
                    <a:pt x="6327" y="16283"/>
                  </a:cubicBezTo>
                  <a:cubicBezTo>
                    <a:pt x="7060" y="13609"/>
                    <a:pt x="7717" y="10917"/>
                    <a:pt x="8351" y="8223"/>
                  </a:cubicBezTo>
                  <a:cubicBezTo>
                    <a:pt x="8964" y="5632"/>
                    <a:pt x="9906" y="2898"/>
                    <a:pt x="9501" y="215"/>
                  </a:cubicBezTo>
                  <a:cubicBezTo>
                    <a:pt x="9476" y="66"/>
                    <a:pt x="9357" y="0"/>
                    <a:pt x="9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9"/>
            <p:cNvSpPr/>
            <p:nvPr/>
          </p:nvSpPr>
          <p:spPr>
            <a:xfrm>
              <a:off x="-4298475" y="-134100"/>
              <a:ext cx="219600" cy="741750"/>
            </a:xfrm>
            <a:custGeom>
              <a:avLst/>
              <a:gdLst/>
              <a:ahLst/>
              <a:cxnLst/>
              <a:rect l="l" t="t" r="r" b="b"/>
              <a:pathLst>
                <a:path w="8784" h="29670" extrusionOk="0">
                  <a:moveTo>
                    <a:pt x="8721" y="1"/>
                  </a:moveTo>
                  <a:cubicBezTo>
                    <a:pt x="8705" y="1"/>
                    <a:pt x="8690" y="8"/>
                    <a:pt x="8682" y="25"/>
                  </a:cubicBezTo>
                  <a:cubicBezTo>
                    <a:pt x="6503" y="4537"/>
                    <a:pt x="5030" y="9251"/>
                    <a:pt x="3806" y="14097"/>
                  </a:cubicBezTo>
                  <a:lnTo>
                    <a:pt x="3784" y="14189"/>
                  </a:lnTo>
                  <a:cubicBezTo>
                    <a:pt x="4122" y="12088"/>
                    <a:pt x="4547" y="10004"/>
                    <a:pt x="5057" y="7934"/>
                  </a:cubicBezTo>
                  <a:cubicBezTo>
                    <a:pt x="5069" y="7887"/>
                    <a:pt x="5031" y="7857"/>
                    <a:pt x="4994" y="7857"/>
                  </a:cubicBezTo>
                  <a:cubicBezTo>
                    <a:pt x="4970" y="7857"/>
                    <a:pt x="4946" y="7870"/>
                    <a:pt x="4938" y="7901"/>
                  </a:cubicBezTo>
                  <a:cubicBezTo>
                    <a:pt x="4291" y="10336"/>
                    <a:pt x="3821" y="12811"/>
                    <a:pt x="3501" y="15309"/>
                  </a:cubicBezTo>
                  <a:cubicBezTo>
                    <a:pt x="2998" y="17299"/>
                    <a:pt x="2500" y="19289"/>
                    <a:pt x="2005" y="21281"/>
                  </a:cubicBezTo>
                  <a:cubicBezTo>
                    <a:pt x="2099" y="20258"/>
                    <a:pt x="2186" y="19233"/>
                    <a:pt x="2322" y="18212"/>
                  </a:cubicBezTo>
                  <a:cubicBezTo>
                    <a:pt x="2325" y="18184"/>
                    <a:pt x="2300" y="18168"/>
                    <a:pt x="2276" y="18168"/>
                  </a:cubicBezTo>
                  <a:cubicBezTo>
                    <a:pt x="2257" y="18168"/>
                    <a:pt x="2239" y="18178"/>
                    <a:pt x="2235" y="18200"/>
                  </a:cubicBezTo>
                  <a:cubicBezTo>
                    <a:pt x="2018" y="19517"/>
                    <a:pt x="1828" y="20853"/>
                    <a:pt x="1779" y="22191"/>
                  </a:cubicBezTo>
                  <a:cubicBezTo>
                    <a:pt x="1169" y="24659"/>
                    <a:pt x="575" y="27129"/>
                    <a:pt x="8" y="29608"/>
                  </a:cubicBezTo>
                  <a:cubicBezTo>
                    <a:pt x="0" y="29645"/>
                    <a:pt x="30" y="29670"/>
                    <a:pt x="59" y="29670"/>
                  </a:cubicBezTo>
                  <a:cubicBezTo>
                    <a:pt x="79" y="29670"/>
                    <a:pt x="97" y="29659"/>
                    <a:pt x="104" y="29635"/>
                  </a:cubicBezTo>
                  <a:cubicBezTo>
                    <a:pt x="945" y="26589"/>
                    <a:pt x="1740" y="23532"/>
                    <a:pt x="2519" y="20472"/>
                  </a:cubicBezTo>
                  <a:cubicBezTo>
                    <a:pt x="3541" y="18178"/>
                    <a:pt x="4574" y="15882"/>
                    <a:pt x="5511" y="13553"/>
                  </a:cubicBezTo>
                  <a:cubicBezTo>
                    <a:pt x="5532" y="13502"/>
                    <a:pt x="5479" y="13459"/>
                    <a:pt x="5432" y="13459"/>
                  </a:cubicBezTo>
                  <a:cubicBezTo>
                    <a:pt x="5408" y="13459"/>
                    <a:pt x="5386" y="13470"/>
                    <a:pt x="5375" y="13495"/>
                  </a:cubicBezTo>
                  <a:cubicBezTo>
                    <a:pt x="4435" y="15551"/>
                    <a:pt x="3571" y="17645"/>
                    <a:pt x="2708" y="19735"/>
                  </a:cubicBezTo>
                  <a:cubicBezTo>
                    <a:pt x="3158" y="17959"/>
                    <a:pt x="3607" y="16183"/>
                    <a:pt x="4055" y="14405"/>
                  </a:cubicBezTo>
                  <a:cubicBezTo>
                    <a:pt x="4468" y="12759"/>
                    <a:pt x="4878" y="11114"/>
                    <a:pt x="5352" y="9487"/>
                  </a:cubicBezTo>
                  <a:cubicBezTo>
                    <a:pt x="6220" y="8000"/>
                    <a:pt x="7036" y="6492"/>
                    <a:pt x="7978" y="5047"/>
                  </a:cubicBezTo>
                  <a:cubicBezTo>
                    <a:pt x="8004" y="5010"/>
                    <a:pt x="7969" y="4975"/>
                    <a:pt x="7935" y="4975"/>
                  </a:cubicBezTo>
                  <a:cubicBezTo>
                    <a:pt x="7920" y="4975"/>
                    <a:pt x="7905" y="4981"/>
                    <a:pt x="7895" y="4997"/>
                  </a:cubicBezTo>
                  <a:cubicBezTo>
                    <a:pt x="6997" y="6295"/>
                    <a:pt x="6141" y="7657"/>
                    <a:pt x="5467" y="9094"/>
                  </a:cubicBezTo>
                  <a:cubicBezTo>
                    <a:pt x="5633" y="8537"/>
                    <a:pt x="5807" y="7984"/>
                    <a:pt x="5994" y="7434"/>
                  </a:cubicBezTo>
                  <a:cubicBezTo>
                    <a:pt x="6841" y="4946"/>
                    <a:pt x="7887" y="2536"/>
                    <a:pt x="8772" y="63"/>
                  </a:cubicBezTo>
                  <a:cubicBezTo>
                    <a:pt x="8783" y="28"/>
                    <a:pt x="8751" y="1"/>
                    <a:pt x="87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9"/>
            <p:cNvSpPr/>
            <p:nvPr/>
          </p:nvSpPr>
          <p:spPr>
            <a:xfrm>
              <a:off x="-4599750" y="-345775"/>
              <a:ext cx="209225" cy="891700"/>
            </a:xfrm>
            <a:custGeom>
              <a:avLst/>
              <a:gdLst/>
              <a:ahLst/>
              <a:cxnLst/>
              <a:rect l="l" t="t" r="r" b="b"/>
              <a:pathLst>
                <a:path w="8369" h="35668" extrusionOk="0">
                  <a:moveTo>
                    <a:pt x="798" y="0"/>
                  </a:moveTo>
                  <a:cubicBezTo>
                    <a:pt x="740" y="0"/>
                    <a:pt x="680" y="9"/>
                    <a:pt x="617" y="30"/>
                  </a:cubicBezTo>
                  <a:cubicBezTo>
                    <a:pt x="47" y="206"/>
                    <a:pt x="99" y="990"/>
                    <a:pt x="80" y="1439"/>
                  </a:cubicBezTo>
                  <a:cubicBezTo>
                    <a:pt x="11" y="2801"/>
                    <a:pt x="1" y="4173"/>
                    <a:pt x="1" y="5537"/>
                  </a:cubicBezTo>
                  <a:cubicBezTo>
                    <a:pt x="16" y="10834"/>
                    <a:pt x="417" y="16169"/>
                    <a:pt x="1340" y="21392"/>
                  </a:cubicBezTo>
                  <a:cubicBezTo>
                    <a:pt x="2227" y="26366"/>
                    <a:pt x="3903" y="31510"/>
                    <a:pt x="7627" y="35085"/>
                  </a:cubicBezTo>
                  <a:cubicBezTo>
                    <a:pt x="7622" y="35206"/>
                    <a:pt x="7627" y="35323"/>
                    <a:pt x="7622" y="35444"/>
                  </a:cubicBezTo>
                  <a:cubicBezTo>
                    <a:pt x="7617" y="35594"/>
                    <a:pt x="7729" y="35667"/>
                    <a:pt x="7844" y="35667"/>
                  </a:cubicBezTo>
                  <a:cubicBezTo>
                    <a:pt x="7943" y="35667"/>
                    <a:pt x="8045" y="35612"/>
                    <a:pt x="8076" y="35504"/>
                  </a:cubicBezTo>
                  <a:cubicBezTo>
                    <a:pt x="8095" y="35520"/>
                    <a:pt x="8115" y="35537"/>
                    <a:pt x="8131" y="35556"/>
                  </a:cubicBezTo>
                  <a:cubicBezTo>
                    <a:pt x="8139" y="35563"/>
                    <a:pt x="8148" y="35566"/>
                    <a:pt x="8157" y="35566"/>
                  </a:cubicBezTo>
                  <a:cubicBezTo>
                    <a:pt x="8189" y="35566"/>
                    <a:pt x="8217" y="35528"/>
                    <a:pt x="8188" y="35499"/>
                  </a:cubicBezTo>
                  <a:cubicBezTo>
                    <a:pt x="8155" y="35462"/>
                    <a:pt x="8122" y="35424"/>
                    <a:pt x="8089" y="35393"/>
                  </a:cubicBezTo>
                  <a:cubicBezTo>
                    <a:pt x="8369" y="24771"/>
                    <a:pt x="5662" y="14418"/>
                    <a:pt x="2666" y="4319"/>
                  </a:cubicBezTo>
                  <a:cubicBezTo>
                    <a:pt x="2316" y="3138"/>
                    <a:pt x="2097" y="1706"/>
                    <a:pt x="1527" y="613"/>
                  </a:cubicBezTo>
                  <a:cubicBezTo>
                    <a:pt x="1383" y="329"/>
                    <a:pt x="1140" y="0"/>
                    <a:pt x="7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9"/>
            <p:cNvSpPr/>
            <p:nvPr/>
          </p:nvSpPr>
          <p:spPr>
            <a:xfrm>
              <a:off x="-4569950" y="-251100"/>
              <a:ext cx="139325" cy="724575"/>
            </a:xfrm>
            <a:custGeom>
              <a:avLst/>
              <a:gdLst/>
              <a:ahLst/>
              <a:cxnLst/>
              <a:rect l="l" t="t" r="r" b="b"/>
              <a:pathLst>
                <a:path w="5573" h="28983" extrusionOk="0">
                  <a:moveTo>
                    <a:pt x="44" y="1"/>
                  </a:moveTo>
                  <a:cubicBezTo>
                    <a:pt x="22" y="1"/>
                    <a:pt x="1" y="15"/>
                    <a:pt x="1" y="45"/>
                  </a:cubicBezTo>
                  <a:cubicBezTo>
                    <a:pt x="244" y="4803"/>
                    <a:pt x="1389" y="9506"/>
                    <a:pt x="2330" y="14161"/>
                  </a:cubicBezTo>
                  <a:cubicBezTo>
                    <a:pt x="2616" y="15571"/>
                    <a:pt x="2907" y="16978"/>
                    <a:pt x="3210" y="18383"/>
                  </a:cubicBezTo>
                  <a:cubicBezTo>
                    <a:pt x="2019" y="15091"/>
                    <a:pt x="1128" y="11752"/>
                    <a:pt x="158" y="8379"/>
                  </a:cubicBezTo>
                  <a:cubicBezTo>
                    <a:pt x="155" y="8370"/>
                    <a:pt x="149" y="8365"/>
                    <a:pt x="142" y="8365"/>
                  </a:cubicBezTo>
                  <a:cubicBezTo>
                    <a:pt x="131" y="8365"/>
                    <a:pt x="121" y="8375"/>
                    <a:pt x="123" y="8388"/>
                  </a:cubicBezTo>
                  <a:cubicBezTo>
                    <a:pt x="673" y="12209"/>
                    <a:pt x="1984" y="16044"/>
                    <a:pt x="3446" y="19604"/>
                  </a:cubicBezTo>
                  <a:cubicBezTo>
                    <a:pt x="3454" y="19622"/>
                    <a:pt x="3469" y="19630"/>
                    <a:pt x="3481" y="19640"/>
                  </a:cubicBezTo>
                  <a:cubicBezTo>
                    <a:pt x="4154" y="22754"/>
                    <a:pt x="4850" y="25862"/>
                    <a:pt x="5547" y="28974"/>
                  </a:cubicBezTo>
                  <a:cubicBezTo>
                    <a:pt x="5548" y="28980"/>
                    <a:pt x="5553" y="28983"/>
                    <a:pt x="5558" y="28983"/>
                  </a:cubicBezTo>
                  <a:cubicBezTo>
                    <a:pt x="5565" y="28983"/>
                    <a:pt x="5573" y="28977"/>
                    <a:pt x="5571" y="28968"/>
                  </a:cubicBezTo>
                  <a:cubicBezTo>
                    <a:pt x="5308" y="27531"/>
                    <a:pt x="5041" y="26096"/>
                    <a:pt x="4777" y="24661"/>
                  </a:cubicBezTo>
                  <a:cubicBezTo>
                    <a:pt x="4792" y="24653"/>
                    <a:pt x="4802" y="24638"/>
                    <a:pt x="4804" y="24620"/>
                  </a:cubicBezTo>
                  <a:cubicBezTo>
                    <a:pt x="5151" y="21524"/>
                    <a:pt x="4750" y="18120"/>
                    <a:pt x="3939" y="15118"/>
                  </a:cubicBezTo>
                  <a:cubicBezTo>
                    <a:pt x="3933" y="15095"/>
                    <a:pt x="3916" y="15085"/>
                    <a:pt x="3899" y="15085"/>
                  </a:cubicBezTo>
                  <a:cubicBezTo>
                    <a:pt x="3873" y="15085"/>
                    <a:pt x="3845" y="15107"/>
                    <a:pt x="3852" y="15142"/>
                  </a:cubicBezTo>
                  <a:cubicBezTo>
                    <a:pt x="4407" y="18178"/>
                    <a:pt x="4593" y="21110"/>
                    <a:pt x="4684" y="24171"/>
                  </a:cubicBezTo>
                  <a:cubicBezTo>
                    <a:pt x="4085" y="20947"/>
                    <a:pt x="3473" y="17726"/>
                    <a:pt x="2813" y="14512"/>
                  </a:cubicBezTo>
                  <a:cubicBezTo>
                    <a:pt x="2448" y="12729"/>
                    <a:pt x="2041" y="10947"/>
                    <a:pt x="1649" y="9159"/>
                  </a:cubicBezTo>
                  <a:cubicBezTo>
                    <a:pt x="1580" y="7174"/>
                    <a:pt x="1410" y="5172"/>
                    <a:pt x="1073" y="3218"/>
                  </a:cubicBezTo>
                  <a:cubicBezTo>
                    <a:pt x="1069" y="3198"/>
                    <a:pt x="1053" y="3189"/>
                    <a:pt x="1036" y="3189"/>
                  </a:cubicBezTo>
                  <a:cubicBezTo>
                    <a:pt x="1015" y="3189"/>
                    <a:pt x="992" y="3203"/>
                    <a:pt x="995" y="3228"/>
                  </a:cubicBezTo>
                  <a:cubicBezTo>
                    <a:pt x="1122" y="4735"/>
                    <a:pt x="1239" y="6241"/>
                    <a:pt x="1347" y="7745"/>
                  </a:cubicBezTo>
                  <a:cubicBezTo>
                    <a:pt x="806" y="5193"/>
                    <a:pt x="331" y="2631"/>
                    <a:pt x="93" y="45"/>
                  </a:cubicBezTo>
                  <a:cubicBezTo>
                    <a:pt x="90" y="16"/>
                    <a:pt x="67" y="1"/>
                    <a:pt x="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9"/>
            <p:cNvSpPr/>
            <p:nvPr/>
          </p:nvSpPr>
          <p:spPr>
            <a:xfrm>
              <a:off x="-4528000" y="253050"/>
              <a:ext cx="90550" cy="195025"/>
            </a:xfrm>
            <a:custGeom>
              <a:avLst/>
              <a:gdLst/>
              <a:ahLst/>
              <a:cxnLst/>
              <a:rect l="l" t="t" r="r" b="b"/>
              <a:pathLst>
                <a:path w="3622" h="7801" extrusionOk="0">
                  <a:moveTo>
                    <a:pt x="27" y="0"/>
                  </a:moveTo>
                  <a:cubicBezTo>
                    <a:pt x="14" y="0"/>
                    <a:pt x="1" y="11"/>
                    <a:pt x="5" y="28"/>
                  </a:cubicBezTo>
                  <a:cubicBezTo>
                    <a:pt x="626" y="2645"/>
                    <a:pt x="1774" y="5666"/>
                    <a:pt x="3476" y="7774"/>
                  </a:cubicBezTo>
                  <a:cubicBezTo>
                    <a:pt x="3491" y="7792"/>
                    <a:pt x="3508" y="7800"/>
                    <a:pt x="3525" y="7800"/>
                  </a:cubicBezTo>
                  <a:cubicBezTo>
                    <a:pt x="3575" y="7800"/>
                    <a:pt x="3621" y="7735"/>
                    <a:pt x="3597" y="7681"/>
                  </a:cubicBezTo>
                  <a:cubicBezTo>
                    <a:pt x="3036" y="6464"/>
                    <a:pt x="2308" y="5324"/>
                    <a:pt x="1722" y="4115"/>
                  </a:cubicBezTo>
                  <a:cubicBezTo>
                    <a:pt x="1074" y="2780"/>
                    <a:pt x="574" y="1402"/>
                    <a:pt x="47" y="16"/>
                  </a:cubicBezTo>
                  <a:cubicBezTo>
                    <a:pt x="44" y="5"/>
                    <a:pt x="36" y="0"/>
                    <a:pt x="27" y="0"/>
                  </a:cubicBezTo>
                  <a:close/>
                </a:path>
              </a:pathLst>
            </a:custGeom>
            <a:solidFill>
              <a:srgbClr val="CEE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9"/>
            <p:cNvSpPr/>
            <p:nvPr/>
          </p:nvSpPr>
          <p:spPr>
            <a:xfrm>
              <a:off x="-4544975" y="158800"/>
              <a:ext cx="36975" cy="75625"/>
            </a:xfrm>
            <a:custGeom>
              <a:avLst/>
              <a:gdLst/>
              <a:ahLst/>
              <a:cxnLst/>
              <a:rect l="l" t="t" r="r" b="b"/>
              <a:pathLst>
                <a:path w="1479" h="3025" extrusionOk="0">
                  <a:moveTo>
                    <a:pt x="76" y="0"/>
                  </a:moveTo>
                  <a:cubicBezTo>
                    <a:pt x="37" y="0"/>
                    <a:pt x="1" y="30"/>
                    <a:pt x="17" y="78"/>
                  </a:cubicBezTo>
                  <a:cubicBezTo>
                    <a:pt x="352" y="1073"/>
                    <a:pt x="725" y="2111"/>
                    <a:pt x="1311" y="2990"/>
                  </a:cubicBezTo>
                  <a:cubicBezTo>
                    <a:pt x="1327" y="3014"/>
                    <a:pt x="1354" y="3024"/>
                    <a:pt x="1380" y="3024"/>
                  </a:cubicBezTo>
                  <a:cubicBezTo>
                    <a:pt x="1430" y="3024"/>
                    <a:pt x="1479" y="2987"/>
                    <a:pt x="1455" y="2930"/>
                  </a:cubicBezTo>
                  <a:cubicBezTo>
                    <a:pt x="1051" y="1953"/>
                    <a:pt x="539" y="1023"/>
                    <a:pt x="140" y="43"/>
                  </a:cubicBezTo>
                  <a:cubicBezTo>
                    <a:pt x="128" y="13"/>
                    <a:pt x="101" y="0"/>
                    <a:pt x="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9"/>
            <p:cNvSpPr/>
            <p:nvPr/>
          </p:nvSpPr>
          <p:spPr>
            <a:xfrm>
              <a:off x="-4707075" y="-88600"/>
              <a:ext cx="283650" cy="664400"/>
            </a:xfrm>
            <a:custGeom>
              <a:avLst/>
              <a:gdLst/>
              <a:ahLst/>
              <a:cxnLst/>
              <a:rect l="l" t="t" r="r" b="b"/>
              <a:pathLst>
                <a:path w="11346" h="26576" extrusionOk="0">
                  <a:moveTo>
                    <a:pt x="458" y="1"/>
                  </a:moveTo>
                  <a:cubicBezTo>
                    <a:pt x="355" y="1"/>
                    <a:pt x="258" y="56"/>
                    <a:pt x="246" y="182"/>
                  </a:cubicBezTo>
                  <a:cubicBezTo>
                    <a:pt x="0" y="2470"/>
                    <a:pt x="701" y="4737"/>
                    <a:pt x="1290" y="6928"/>
                  </a:cubicBezTo>
                  <a:cubicBezTo>
                    <a:pt x="2028" y="9692"/>
                    <a:pt x="2890" y="12413"/>
                    <a:pt x="3878" y="15088"/>
                  </a:cubicBezTo>
                  <a:cubicBezTo>
                    <a:pt x="4732" y="17392"/>
                    <a:pt x="5608" y="19726"/>
                    <a:pt x="6737" y="21909"/>
                  </a:cubicBezTo>
                  <a:cubicBezTo>
                    <a:pt x="7674" y="23716"/>
                    <a:pt x="8876" y="25332"/>
                    <a:pt x="10706" y="26300"/>
                  </a:cubicBezTo>
                  <a:cubicBezTo>
                    <a:pt x="10723" y="26311"/>
                    <a:pt x="10743" y="26316"/>
                    <a:pt x="10762" y="26316"/>
                  </a:cubicBezTo>
                  <a:cubicBezTo>
                    <a:pt x="10779" y="26316"/>
                    <a:pt x="10796" y="26312"/>
                    <a:pt x="10811" y="26305"/>
                  </a:cubicBezTo>
                  <a:cubicBezTo>
                    <a:pt x="10817" y="26323"/>
                    <a:pt x="10817" y="26337"/>
                    <a:pt x="10823" y="26354"/>
                  </a:cubicBezTo>
                  <a:cubicBezTo>
                    <a:pt x="10848" y="26503"/>
                    <a:pt x="10974" y="26575"/>
                    <a:pt x="11094" y="26575"/>
                  </a:cubicBezTo>
                  <a:cubicBezTo>
                    <a:pt x="11224" y="26575"/>
                    <a:pt x="11346" y="26489"/>
                    <a:pt x="11315" y="26324"/>
                  </a:cubicBezTo>
                  <a:cubicBezTo>
                    <a:pt x="10482" y="21624"/>
                    <a:pt x="8943" y="17103"/>
                    <a:pt x="7052" y="12729"/>
                  </a:cubicBezTo>
                  <a:cubicBezTo>
                    <a:pt x="6091" y="10506"/>
                    <a:pt x="5048" y="8318"/>
                    <a:pt x="3973" y="6150"/>
                  </a:cubicBezTo>
                  <a:cubicBezTo>
                    <a:pt x="2978" y="4143"/>
                    <a:pt x="2119" y="1827"/>
                    <a:pt x="675" y="95"/>
                  </a:cubicBezTo>
                  <a:cubicBezTo>
                    <a:pt x="624" y="35"/>
                    <a:pt x="539" y="1"/>
                    <a:pt x="4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9"/>
            <p:cNvSpPr/>
            <p:nvPr/>
          </p:nvSpPr>
          <p:spPr>
            <a:xfrm>
              <a:off x="-4674675" y="-1450"/>
              <a:ext cx="235850" cy="563875"/>
            </a:xfrm>
            <a:custGeom>
              <a:avLst/>
              <a:gdLst/>
              <a:ahLst/>
              <a:cxnLst/>
              <a:rect l="l" t="t" r="r" b="b"/>
              <a:pathLst>
                <a:path w="9434" h="22555" extrusionOk="0">
                  <a:moveTo>
                    <a:pt x="31" y="1"/>
                  </a:moveTo>
                  <a:cubicBezTo>
                    <a:pt x="16" y="1"/>
                    <a:pt x="0" y="14"/>
                    <a:pt x="5" y="33"/>
                  </a:cubicBezTo>
                  <a:cubicBezTo>
                    <a:pt x="1290" y="4021"/>
                    <a:pt x="2858" y="7923"/>
                    <a:pt x="4521" y="11787"/>
                  </a:cubicBezTo>
                  <a:cubicBezTo>
                    <a:pt x="3679" y="10417"/>
                    <a:pt x="2855" y="9048"/>
                    <a:pt x="2127" y="7586"/>
                  </a:cubicBezTo>
                  <a:cubicBezTo>
                    <a:pt x="2126" y="7585"/>
                    <a:pt x="2125" y="7584"/>
                    <a:pt x="2123" y="7584"/>
                  </a:cubicBezTo>
                  <a:cubicBezTo>
                    <a:pt x="2120" y="7584"/>
                    <a:pt x="2116" y="7588"/>
                    <a:pt x="2118" y="7592"/>
                  </a:cubicBezTo>
                  <a:cubicBezTo>
                    <a:pt x="2890" y="9612"/>
                    <a:pt x="3919" y="11719"/>
                    <a:pt x="5247" y="13460"/>
                  </a:cubicBezTo>
                  <a:cubicBezTo>
                    <a:pt x="6166" y="15561"/>
                    <a:pt x="7104" y="17653"/>
                    <a:pt x="8033" y="19743"/>
                  </a:cubicBezTo>
                  <a:cubicBezTo>
                    <a:pt x="6993" y="18335"/>
                    <a:pt x="5991" y="16922"/>
                    <a:pt x="5009" y="15469"/>
                  </a:cubicBezTo>
                  <a:cubicBezTo>
                    <a:pt x="5003" y="15460"/>
                    <a:pt x="4994" y="15456"/>
                    <a:pt x="4986" y="15456"/>
                  </a:cubicBezTo>
                  <a:cubicBezTo>
                    <a:pt x="4967" y="15456"/>
                    <a:pt x="4949" y="15478"/>
                    <a:pt x="4961" y="15501"/>
                  </a:cubicBezTo>
                  <a:cubicBezTo>
                    <a:pt x="5798" y="17196"/>
                    <a:pt x="6920" y="18853"/>
                    <a:pt x="8180" y="20263"/>
                  </a:cubicBezTo>
                  <a:cubicBezTo>
                    <a:pt x="8196" y="20280"/>
                    <a:pt x="8213" y="20287"/>
                    <a:pt x="8231" y="20287"/>
                  </a:cubicBezTo>
                  <a:cubicBezTo>
                    <a:pt x="8245" y="20287"/>
                    <a:pt x="8258" y="20283"/>
                    <a:pt x="8271" y="20278"/>
                  </a:cubicBezTo>
                  <a:cubicBezTo>
                    <a:pt x="8600" y="21020"/>
                    <a:pt x="8930" y="21762"/>
                    <a:pt x="9256" y="22504"/>
                  </a:cubicBezTo>
                  <a:cubicBezTo>
                    <a:pt x="9271" y="22540"/>
                    <a:pt x="9303" y="22555"/>
                    <a:pt x="9334" y="22555"/>
                  </a:cubicBezTo>
                  <a:cubicBezTo>
                    <a:pt x="9384" y="22555"/>
                    <a:pt x="9434" y="22514"/>
                    <a:pt x="9409" y="22455"/>
                  </a:cubicBezTo>
                  <a:cubicBezTo>
                    <a:pt x="8641" y="20641"/>
                    <a:pt x="7869" y="18830"/>
                    <a:pt x="7095" y="17021"/>
                  </a:cubicBezTo>
                  <a:cubicBezTo>
                    <a:pt x="6815" y="15291"/>
                    <a:pt x="6200" y="13543"/>
                    <a:pt x="5705" y="11872"/>
                  </a:cubicBezTo>
                  <a:cubicBezTo>
                    <a:pt x="5701" y="11859"/>
                    <a:pt x="5692" y="11853"/>
                    <a:pt x="5682" y="11853"/>
                  </a:cubicBezTo>
                  <a:cubicBezTo>
                    <a:pt x="5666" y="11853"/>
                    <a:pt x="5649" y="11867"/>
                    <a:pt x="5654" y="11888"/>
                  </a:cubicBezTo>
                  <a:cubicBezTo>
                    <a:pt x="5922" y="13091"/>
                    <a:pt x="6157" y="14359"/>
                    <a:pt x="6480" y="15580"/>
                  </a:cubicBezTo>
                  <a:cubicBezTo>
                    <a:pt x="6240" y="15019"/>
                    <a:pt x="6003" y="14459"/>
                    <a:pt x="5766" y="13898"/>
                  </a:cubicBezTo>
                  <a:cubicBezTo>
                    <a:pt x="5781" y="13870"/>
                    <a:pt x="5780" y="13837"/>
                    <a:pt x="5762" y="13810"/>
                  </a:cubicBezTo>
                  <a:cubicBezTo>
                    <a:pt x="5726" y="13751"/>
                    <a:pt x="5690" y="13693"/>
                    <a:pt x="5654" y="13635"/>
                  </a:cubicBezTo>
                  <a:cubicBezTo>
                    <a:pt x="4904" y="11870"/>
                    <a:pt x="4160" y="10105"/>
                    <a:pt x="3424" y="8337"/>
                  </a:cubicBezTo>
                  <a:cubicBezTo>
                    <a:pt x="3442" y="8334"/>
                    <a:pt x="3454" y="8318"/>
                    <a:pt x="3451" y="8300"/>
                  </a:cubicBezTo>
                  <a:cubicBezTo>
                    <a:pt x="3087" y="6009"/>
                    <a:pt x="2469" y="3789"/>
                    <a:pt x="1479" y="1687"/>
                  </a:cubicBezTo>
                  <a:cubicBezTo>
                    <a:pt x="1472" y="1674"/>
                    <a:pt x="1460" y="1668"/>
                    <a:pt x="1449" y="1668"/>
                  </a:cubicBezTo>
                  <a:cubicBezTo>
                    <a:pt x="1429" y="1668"/>
                    <a:pt x="1411" y="1683"/>
                    <a:pt x="1420" y="1706"/>
                  </a:cubicBezTo>
                  <a:cubicBezTo>
                    <a:pt x="2210" y="3795"/>
                    <a:pt x="2876" y="5913"/>
                    <a:pt x="3325" y="8101"/>
                  </a:cubicBezTo>
                  <a:cubicBezTo>
                    <a:pt x="2209" y="5418"/>
                    <a:pt x="1109" y="2727"/>
                    <a:pt x="54" y="17"/>
                  </a:cubicBezTo>
                  <a:cubicBezTo>
                    <a:pt x="50" y="5"/>
                    <a:pt x="40" y="1"/>
                    <a:pt x="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9"/>
            <p:cNvSpPr/>
            <p:nvPr/>
          </p:nvSpPr>
          <p:spPr>
            <a:xfrm>
              <a:off x="-4571075" y="202850"/>
              <a:ext cx="25425" cy="55550"/>
            </a:xfrm>
            <a:custGeom>
              <a:avLst/>
              <a:gdLst/>
              <a:ahLst/>
              <a:cxnLst/>
              <a:rect l="l" t="t" r="r" b="b"/>
              <a:pathLst>
                <a:path w="1017" h="2222" extrusionOk="0">
                  <a:moveTo>
                    <a:pt x="34" y="0"/>
                  </a:moveTo>
                  <a:cubicBezTo>
                    <a:pt x="18" y="0"/>
                    <a:pt x="0" y="15"/>
                    <a:pt x="7" y="33"/>
                  </a:cubicBezTo>
                  <a:cubicBezTo>
                    <a:pt x="307" y="743"/>
                    <a:pt x="570" y="1466"/>
                    <a:pt x="865" y="2175"/>
                  </a:cubicBezTo>
                  <a:cubicBezTo>
                    <a:pt x="879" y="2207"/>
                    <a:pt x="906" y="2221"/>
                    <a:pt x="933" y="2221"/>
                  </a:cubicBezTo>
                  <a:cubicBezTo>
                    <a:pt x="975" y="2221"/>
                    <a:pt x="1017" y="2186"/>
                    <a:pt x="1001" y="2132"/>
                  </a:cubicBezTo>
                  <a:cubicBezTo>
                    <a:pt x="789" y="1403"/>
                    <a:pt x="434" y="666"/>
                    <a:pt x="54" y="11"/>
                  </a:cubicBezTo>
                  <a:cubicBezTo>
                    <a:pt x="49" y="3"/>
                    <a:pt x="42" y="0"/>
                    <a:pt x="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9"/>
            <p:cNvSpPr/>
            <p:nvPr/>
          </p:nvSpPr>
          <p:spPr>
            <a:xfrm>
              <a:off x="-4559900" y="451825"/>
              <a:ext cx="344325" cy="533025"/>
            </a:xfrm>
            <a:custGeom>
              <a:avLst/>
              <a:gdLst/>
              <a:ahLst/>
              <a:cxnLst/>
              <a:rect l="l" t="t" r="r" b="b"/>
              <a:pathLst>
                <a:path w="13773" h="21321" extrusionOk="0">
                  <a:moveTo>
                    <a:pt x="6887" y="1"/>
                  </a:moveTo>
                  <a:cubicBezTo>
                    <a:pt x="5347" y="1"/>
                    <a:pt x="163" y="1"/>
                    <a:pt x="81" y="583"/>
                  </a:cubicBezTo>
                  <a:cubicBezTo>
                    <a:pt x="0" y="1165"/>
                    <a:pt x="1968" y="19958"/>
                    <a:pt x="2817" y="20685"/>
                  </a:cubicBezTo>
                  <a:cubicBezTo>
                    <a:pt x="3540" y="21300"/>
                    <a:pt x="6239" y="21321"/>
                    <a:pt x="6887" y="21321"/>
                  </a:cubicBezTo>
                  <a:cubicBezTo>
                    <a:pt x="7535" y="21321"/>
                    <a:pt x="10235" y="21300"/>
                    <a:pt x="10956" y="20685"/>
                  </a:cubicBezTo>
                  <a:cubicBezTo>
                    <a:pt x="11806" y="19958"/>
                    <a:pt x="13772" y="1165"/>
                    <a:pt x="13692" y="583"/>
                  </a:cubicBezTo>
                  <a:cubicBezTo>
                    <a:pt x="13611" y="1"/>
                    <a:pt x="8426" y="1"/>
                    <a:pt x="68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 name="Google Shape;1990;p59"/>
          <p:cNvGrpSpPr/>
          <p:nvPr/>
        </p:nvGrpSpPr>
        <p:grpSpPr>
          <a:xfrm>
            <a:off x="5885871" y="1996812"/>
            <a:ext cx="2348557" cy="3246559"/>
            <a:chOff x="-2523925" y="5143500"/>
            <a:chExt cx="1615350" cy="2233000"/>
          </a:xfrm>
        </p:grpSpPr>
        <p:sp>
          <p:nvSpPr>
            <p:cNvPr id="1991" name="Google Shape;1991;p59"/>
            <p:cNvSpPr/>
            <p:nvPr/>
          </p:nvSpPr>
          <p:spPr>
            <a:xfrm>
              <a:off x="-1212725" y="6064300"/>
              <a:ext cx="188650" cy="40725"/>
            </a:xfrm>
            <a:custGeom>
              <a:avLst/>
              <a:gdLst/>
              <a:ahLst/>
              <a:cxnLst/>
              <a:rect l="l" t="t" r="r" b="b"/>
              <a:pathLst>
                <a:path w="7546" h="1629" extrusionOk="0">
                  <a:moveTo>
                    <a:pt x="1" y="0"/>
                  </a:moveTo>
                  <a:lnTo>
                    <a:pt x="1" y="1628"/>
                  </a:lnTo>
                  <a:lnTo>
                    <a:pt x="7546" y="1628"/>
                  </a:lnTo>
                  <a:lnTo>
                    <a:pt x="7546" y="0"/>
                  </a:lnTo>
                  <a:close/>
                </a:path>
              </a:pathLst>
            </a:custGeom>
            <a:solidFill>
              <a:srgbClr val="A6B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9"/>
            <p:cNvSpPr/>
            <p:nvPr/>
          </p:nvSpPr>
          <p:spPr>
            <a:xfrm>
              <a:off x="-1933575" y="6376050"/>
              <a:ext cx="139000" cy="70350"/>
            </a:xfrm>
            <a:custGeom>
              <a:avLst/>
              <a:gdLst/>
              <a:ahLst/>
              <a:cxnLst/>
              <a:rect l="l" t="t" r="r" b="b"/>
              <a:pathLst>
                <a:path w="5560" h="2814" extrusionOk="0">
                  <a:moveTo>
                    <a:pt x="1" y="0"/>
                  </a:moveTo>
                  <a:lnTo>
                    <a:pt x="1" y="2814"/>
                  </a:lnTo>
                  <a:lnTo>
                    <a:pt x="5560" y="2814"/>
                  </a:lnTo>
                  <a:lnTo>
                    <a:pt x="5560" y="0"/>
                  </a:lnTo>
                  <a:close/>
                </a:path>
              </a:pathLst>
            </a:custGeom>
            <a:solidFill>
              <a:srgbClr val="A6B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9"/>
            <p:cNvSpPr/>
            <p:nvPr/>
          </p:nvSpPr>
          <p:spPr>
            <a:xfrm>
              <a:off x="-1898300" y="6375525"/>
              <a:ext cx="150675" cy="71400"/>
            </a:xfrm>
            <a:custGeom>
              <a:avLst/>
              <a:gdLst/>
              <a:ahLst/>
              <a:cxnLst/>
              <a:rect l="l" t="t" r="r" b="b"/>
              <a:pathLst>
                <a:path w="6027" h="2856" extrusionOk="0">
                  <a:moveTo>
                    <a:pt x="5559" y="467"/>
                  </a:moveTo>
                  <a:lnTo>
                    <a:pt x="5559" y="2389"/>
                  </a:lnTo>
                  <a:lnTo>
                    <a:pt x="466" y="2389"/>
                  </a:lnTo>
                  <a:lnTo>
                    <a:pt x="466" y="467"/>
                  </a:lnTo>
                  <a:close/>
                  <a:moveTo>
                    <a:pt x="1" y="0"/>
                  </a:moveTo>
                  <a:lnTo>
                    <a:pt x="1" y="2856"/>
                  </a:lnTo>
                  <a:lnTo>
                    <a:pt x="6027" y="2856"/>
                  </a:lnTo>
                  <a:lnTo>
                    <a:pt x="6027" y="0"/>
                  </a:lnTo>
                  <a:close/>
                </a:path>
              </a:pathLst>
            </a:custGeom>
            <a:solidFill>
              <a:srgbClr val="A6B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9"/>
            <p:cNvSpPr/>
            <p:nvPr/>
          </p:nvSpPr>
          <p:spPr>
            <a:xfrm>
              <a:off x="-1458525" y="6603425"/>
              <a:ext cx="227525" cy="768550"/>
            </a:xfrm>
            <a:custGeom>
              <a:avLst/>
              <a:gdLst/>
              <a:ahLst/>
              <a:cxnLst/>
              <a:rect l="l" t="t" r="r" b="b"/>
              <a:pathLst>
                <a:path w="9101" h="30742" extrusionOk="0">
                  <a:moveTo>
                    <a:pt x="1031" y="1"/>
                  </a:moveTo>
                  <a:cubicBezTo>
                    <a:pt x="958" y="1"/>
                    <a:pt x="883" y="10"/>
                    <a:pt x="809" y="28"/>
                  </a:cubicBezTo>
                  <a:cubicBezTo>
                    <a:pt x="307" y="151"/>
                    <a:pt x="1" y="655"/>
                    <a:pt x="123" y="1156"/>
                  </a:cubicBezTo>
                  <a:lnTo>
                    <a:pt x="7164" y="30029"/>
                  </a:lnTo>
                  <a:cubicBezTo>
                    <a:pt x="7266" y="30447"/>
                    <a:pt x="7640" y="30742"/>
                    <a:pt x="8071" y="30742"/>
                  </a:cubicBezTo>
                  <a:cubicBezTo>
                    <a:pt x="8146" y="30742"/>
                    <a:pt x="8221" y="30733"/>
                    <a:pt x="8293" y="30716"/>
                  </a:cubicBezTo>
                  <a:cubicBezTo>
                    <a:pt x="8794" y="30593"/>
                    <a:pt x="9101" y="30089"/>
                    <a:pt x="8980" y="29588"/>
                  </a:cubicBezTo>
                  <a:lnTo>
                    <a:pt x="1937" y="715"/>
                  </a:lnTo>
                  <a:cubicBezTo>
                    <a:pt x="1833" y="288"/>
                    <a:pt x="1451" y="1"/>
                    <a:pt x="10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9"/>
            <p:cNvSpPr/>
            <p:nvPr/>
          </p:nvSpPr>
          <p:spPr>
            <a:xfrm>
              <a:off x="-2146600" y="6603425"/>
              <a:ext cx="227575" cy="768550"/>
            </a:xfrm>
            <a:custGeom>
              <a:avLst/>
              <a:gdLst/>
              <a:ahLst/>
              <a:cxnLst/>
              <a:rect l="l" t="t" r="r" b="b"/>
              <a:pathLst>
                <a:path w="9103" h="30742" extrusionOk="0">
                  <a:moveTo>
                    <a:pt x="8072" y="1"/>
                  </a:moveTo>
                  <a:cubicBezTo>
                    <a:pt x="7651" y="1"/>
                    <a:pt x="7269" y="288"/>
                    <a:pt x="7166" y="715"/>
                  </a:cubicBezTo>
                  <a:lnTo>
                    <a:pt x="123" y="29588"/>
                  </a:lnTo>
                  <a:cubicBezTo>
                    <a:pt x="1" y="30089"/>
                    <a:pt x="307" y="30593"/>
                    <a:pt x="809" y="30716"/>
                  </a:cubicBezTo>
                  <a:cubicBezTo>
                    <a:pt x="882" y="30733"/>
                    <a:pt x="957" y="30742"/>
                    <a:pt x="1032" y="30742"/>
                  </a:cubicBezTo>
                  <a:cubicBezTo>
                    <a:pt x="1461" y="30742"/>
                    <a:pt x="1835" y="30448"/>
                    <a:pt x="1937" y="30029"/>
                  </a:cubicBezTo>
                  <a:lnTo>
                    <a:pt x="8979" y="1156"/>
                  </a:lnTo>
                  <a:cubicBezTo>
                    <a:pt x="9102" y="655"/>
                    <a:pt x="8795" y="151"/>
                    <a:pt x="8294" y="28"/>
                  </a:cubicBezTo>
                  <a:cubicBezTo>
                    <a:pt x="8220" y="10"/>
                    <a:pt x="8145" y="1"/>
                    <a:pt x="80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9"/>
            <p:cNvSpPr/>
            <p:nvPr/>
          </p:nvSpPr>
          <p:spPr>
            <a:xfrm>
              <a:off x="-1310250" y="6535725"/>
              <a:ext cx="227525" cy="768525"/>
            </a:xfrm>
            <a:custGeom>
              <a:avLst/>
              <a:gdLst/>
              <a:ahLst/>
              <a:cxnLst/>
              <a:rect l="l" t="t" r="r" b="b"/>
              <a:pathLst>
                <a:path w="9101" h="30741" extrusionOk="0">
                  <a:moveTo>
                    <a:pt x="1031" y="0"/>
                  </a:moveTo>
                  <a:cubicBezTo>
                    <a:pt x="958" y="0"/>
                    <a:pt x="883" y="9"/>
                    <a:pt x="808" y="27"/>
                  </a:cubicBezTo>
                  <a:cubicBezTo>
                    <a:pt x="307" y="148"/>
                    <a:pt x="0" y="654"/>
                    <a:pt x="123" y="1156"/>
                  </a:cubicBezTo>
                  <a:lnTo>
                    <a:pt x="7164" y="30029"/>
                  </a:lnTo>
                  <a:cubicBezTo>
                    <a:pt x="7267" y="30446"/>
                    <a:pt x="7641" y="30741"/>
                    <a:pt x="8071" y="30741"/>
                  </a:cubicBezTo>
                  <a:cubicBezTo>
                    <a:pt x="8146" y="30741"/>
                    <a:pt x="8220" y="30732"/>
                    <a:pt x="8292" y="30715"/>
                  </a:cubicBezTo>
                  <a:cubicBezTo>
                    <a:pt x="8794" y="30593"/>
                    <a:pt x="9100" y="30088"/>
                    <a:pt x="8979" y="29587"/>
                  </a:cubicBezTo>
                  <a:lnTo>
                    <a:pt x="1937" y="713"/>
                  </a:lnTo>
                  <a:cubicBezTo>
                    <a:pt x="1832" y="286"/>
                    <a:pt x="1451" y="0"/>
                    <a:pt x="10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9"/>
            <p:cNvSpPr/>
            <p:nvPr/>
          </p:nvSpPr>
          <p:spPr>
            <a:xfrm>
              <a:off x="-1998325" y="6535725"/>
              <a:ext cx="227550" cy="768525"/>
            </a:xfrm>
            <a:custGeom>
              <a:avLst/>
              <a:gdLst/>
              <a:ahLst/>
              <a:cxnLst/>
              <a:rect l="l" t="t" r="r" b="b"/>
              <a:pathLst>
                <a:path w="9102" h="30741" extrusionOk="0">
                  <a:moveTo>
                    <a:pt x="8071" y="0"/>
                  </a:moveTo>
                  <a:cubicBezTo>
                    <a:pt x="7651" y="0"/>
                    <a:pt x="7270" y="286"/>
                    <a:pt x="7165" y="713"/>
                  </a:cubicBezTo>
                  <a:lnTo>
                    <a:pt x="121" y="29587"/>
                  </a:lnTo>
                  <a:cubicBezTo>
                    <a:pt x="0" y="30087"/>
                    <a:pt x="307" y="30593"/>
                    <a:pt x="808" y="30714"/>
                  </a:cubicBezTo>
                  <a:cubicBezTo>
                    <a:pt x="880" y="30732"/>
                    <a:pt x="955" y="30741"/>
                    <a:pt x="1030" y="30741"/>
                  </a:cubicBezTo>
                  <a:cubicBezTo>
                    <a:pt x="1461" y="30741"/>
                    <a:pt x="1835" y="30448"/>
                    <a:pt x="1938" y="30029"/>
                  </a:cubicBezTo>
                  <a:lnTo>
                    <a:pt x="8980" y="1156"/>
                  </a:lnTo>
                  <a:cubicBezTo>
                    <a:pt x="9102" y="654"/>
                    <a:pt x="8795" y="148"/>
                    <a:pt x="8294" y="27"/>
                  </a:cubicBezTo>
                  <a:cubicBezTo>
                    <a:pt x="8219" y="9"/>
                    <a:pt x="8144" y="0"/>
                    <a:pt x="8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9"/>
            <p:cNvSpPr/>
            <p:nvPr/>
          </p:nvSpPr>
          <p:spPr>
            <a:xfrm>
              <a:off x="-2131475" y="5569075"/>
              <a:ext cx="1222900" cy="1139525"/>
            </a:xfrm>
            <a:custGeom>
              <a:avLst/>
              <a:gdLst/>
              <a:ahLst/>
              <a:cxnLst/>
              <a:rect l="l" t="t" r="r" b="b"/>
              <a:pathLst>
                <a:path w="48916" h="45581" extrusionOk="0">
                  <a:moveTo>
                    <a:pt x="29696" y="1"/>
                  </a:moveTo>
                  <a:cubicBezTo>
                    <a:pt x="21728" y="1"/>
                    <a:pt x="13807" y="2129"/>
                    <a:pt x="12737" y="5879"/>
                  </a:cubicBezTo>
                  <a:cubicBezTo>
                    <a:pt x="10568" y="13467"/>
                    <a:pt x="19412" y="32938"/>
                    <a:pt x="15581" y="34741"/>
                  </a:cubicBezTo>
                  <a:cubicBezTo>
                    <a:pt x="13278" y="35824"/>
                    <a:pt x="10490" y="36700"/>
                    <a:pt x="5934" y="37370"/>
                  </a:cubicBezTo>
                  <a:cubicBezTo>
                    <a:pt x="0" y="38244"/>
                    <a:pt x="1055" y="45580"/>
                    <a:pt x="5934" y="45580"/>
                  </a:cubicBezTo>
                  <a:lnTo>
                    <a:pt x="35094" y="45580"/>
                  </a:lnTo>
                  <a:cubicBezTo>
                    <a:pt x="40378" y="45580"/>
                    <a:pt x="40785" y="40432"/>
                    <a:pt x="40785" y="36637"/>
                  </a:cubicBezTo>
                  <a:cubicBezTo>
                    <a:pt x="40785" y="32844"/>
                    <a:pt x="48915" y="17126"/>
                    <a:pt x="47018" y="7234"/>
                  </a:cubicBezTo>
                  <a:cubicBezTo>
                    <a:pt x="46058" y="2231"/>
                    <a:pt x="37852" y="1"/>
                    <a:pt x="296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9"/>
            <p:cNvSpPr/>
            <p:nvPr/>
          </p:nvSpPr>
          <p:spPr>
            <a:xfrm>
              <a:off x="-2207800" y="6204175"/>
              <a:ext cx="718325" cy="1114425"/>
            </a:xfrm>
            <a:custGeom>
              <a:avLst/>
              <a:gdLst/>
              <a:ahLst/>
              <a:cxnLst/>
              <a:rect l="l" t="t" r="r" b="b"/>
              <a:pathLst>
                <a:path w="28733" h="44577" extrusionOk="0">
                  <a:moveTo>
                    <a:pt x="21142" y="0"/>
                  </a:moveTo>
                  <a:cubicBezTo>
                    <a:pt x="20517" y="0"/>
                    <a:pt x="19870" y="120"/>
                    <a:pt x="19221" y="384"/>
                  </a:cubicBezTo>
                  <a:cubicBezTo>
                    <a:pt x="14238" y="2411"/>
                    <a:pt x="1359" y="13886"/>
                    <a:pt x="678" y="15565"/>
                  </a:cubicBezTo>
                  <a:cubicBezTo>
                    <a:pt x="0" y="17240"/>
                    <a:pt x="8622" y="41073"/>
                    <a:pt x="8426" y="41465"/>
                  </a:cubicBezTo>
                  <a:cubicBezTo>
                    <a:pt x="8318" y="41679"/>
                    <a:pt x="6996" y="42304"/>
                    <a:pt x="5852" y="42934"/>
                  </a:cubicBezTo>
                  <a:cubicBezTo>
                    <a:pt x="4874" y="43472"/>
                    <a:pt x="4017" y="44015"/>
                    <a:pt x="4134" y="44313"/>
                  </a:cubicBezTo>
                  <a:cubicBezTo>
                    <a:pt x="4208" y="44502"/>
                    <a:pt x="5035" y="44576"/>
                    <a:pt x="6174" y="44576"/>
                  </a:cubicBezTo>
                  <a:cubicBezTo>
                    <a:pt x="8909" y="44576"/>
                    <a:pt x="13449" y="44145"/>
                    <a:pt x="13744" y="43822"/>
                  </a:cubicBezTo>
                  <a:cubicBezTo>
                    <a:pt x="14030" y="43508"/>
                    <a:pt x="13523" y="41199"/>
                    <a:pt x="13539" y="40823"/>
                  </a:cubicBezTo>
                  <a:cubicBezTo>
                    <a:pt x="14167" y="27183"/>
                    <a:pt x="10607" y="19221"/>
                    <a:pt x="10607" y="19221"/>
                  </a:cubicBezTo>
                  <a:cubicBezTo>
                    <a:pt x="11092" y="18831"/>
                    <a:pt x="19416" y="13569"/>
                    <a:pt x="24999" y="8797"/>
                  </a:cubicBezTo>
                  <a:cubicBezTo>
                    <a:pt x="28732" y="5607"/>
                    <a:pt x="25429" y="0"/>
                    <a:pt x="21142" y="0"/>
                  </a:cubicBez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9"/>
            <p:cNvSpPr/>
            <p:nvPr/>
          </p:nvSpPr>
          <p:spPr>
            <a:xfrm>
              <a:off x="-2191000" y="7200900"/>
              <a:ext cx="346725" cy="125825"/>
            </a:xfrm>
            <a:custGeom>
              <a:avLst/>
              <a:gdLst/>
              <a:ahLst/>
              <a:cxnLst/>
              <a:rect l="l" t="t" r="r" b="b"/>
              <a:pathLst>
                <a:path w="13869" h="5033" extrusionOk="0">
                  <a:moveTo>
                    <a:pt x="6250" y="1"/>
                  </a:moveTo>
                  <a:cubicBezTo>
                    <a:pt x="6250" y="1"/>
                    <a:pt x="14" y="2289"/>
                    <a:pt x="5" y="3941"/>
                  </a:cubicBezTo>
                  <a:cubicBezTo>
                    <a:pt x="0" y="4781"/>
                    <a:pt x="3299" y="5033"/>
                    <a:pt x="6615" y="5033"/>
                  </a:cubicBezTo>
                  <a:cubicBezTo>
                    <a:pt x="9817" y="5033"/>
                    <a:pt x="13035" y="4798"/>
                    <a:pt x="13310" y="4629"/>
                  </a:cubicBezTo>
                  <a:cubicBezTo>
                    <a:pt x="13868" y="4287"/>
                    <a:pt x="13335" y="40"/>
                    <a:pt x="13335" y="40"/>
                  </a:cubicBezTo>
                  <a:lnTo>
                    <a:pt x="62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9"/>
            <p:cNvSpPr/>
            <p:nvPr/>
          </p:nvSpPr>
          <p:spPr>
            <a:xfrm>
              <a:off x="-2211375" y="7296725"/>
              <a:ext cx="374250" cy="46850"/>
            </a:xfrm>
            <a:custGeom>
              <a:avLst/>
              <a:gdLst/>
              <a:ahLst/>
              <a:cxnLst/>
              <a:rect l="l" t="t" r="r" b="b"/>
              <a:pathLst>
                <a:path w="14970" h="1874" extrusionOk="0">
                  <a:moveTo>
                    <a:pt x="635" y="1"/>
                  </a:moveTo>
                  <a:cubicBezTo>
                    <a:pt x="241" y="1"/>
                    <a:pt x="0" y="659"/>
                    <a:pt x="420" y="840"/>
                  </a:cubicBezTo>
                  <a:cubicBezTo>
                    <a:pt x="2460" y="1718"/>
                    <a:pt x="4681" y="1805"/>
                    <a:pt x="6863" y="1854"/>
                  </a:cubicBezTo>
                  <a:cubicBezTo>
                    <a:pt x="7394" y="1866"/>
                    <a:pt x="7923" y="1873"/>
                    <a:pt x="8450" y="1873"/>
                  </a:cubicBezTo>
                  <a:cubicBezTo>
                    <a:pt x="10445" y="1873"/>
                    <a:pt x="12413" y="1774"/>
                    <a:pt x="14411" y="1480"/>
                  </a:cubicBezTo>
                  <a:cubicBezTo>
                    <a:pt x="14969" y="1397"/>
                    <a:pt x="14773" y="587"/>
                    <a:pt x="14250" y="587"/>
                  </a:cubicBezTo>
                  <a:cubicBezTo>
                    <a:pt x="14225" y="587"/>
                    <a:pt x="14199" y="589"/>
                    <a:pt x="14173" y="593"/>
                  </a:cubicBezTo>
                  <a:cubicBezTo>
                    <a:pt x="12271" y="873"/>
                    <a:pt x="10399" y="968"/>
                    <a:pt x="8501" y="968"/>
                  </a:cubicBezTo>
                  <a:cubicBezTo>
                    <a:pt x="8028" y="968"/>
                    <a:pt x="7553" y="962"/>
                    <a:pt x="7075" y="952"/>
                  </a:cubicBezTo>
                  <a:cubicBezTo>
                    <a:pt x="4922" y="902"/>
                    <a:pt x="2815" y="783"/>
                    <a:pt x="769" y="26"/>
                  </a:cubicBezTo>
                  <a:cubicBezTo>
                    <a:pt x="723" y="9"/>
                    <a:pt x="678" y="1"/>
                    <a:pt x="6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9"/>
            <p:cNvSpPr/>
            <p:nvPr/>
          </p:nvSpPr>
          <p:spPr>
            <a:xfrm>
              <a:off x="-2074275" y="7196375"/>
              <a:ext cx="57775" cy="41725"/>
            </a:xfrm>
            <a:custGeom>
              <a:avLst/>
              <a:gdLst/>
              <a:ahLst/>
              <a:cxnLst/>
              <a:rect l="l" t="t" r="r" b="b"/>
              <a:pathLst>
                <a:path w="2311" h="1669" extrusionOk="0">
                  <a:moveTo>
                    <a:pt x="669" y="1"/>
                  </a:moveTo>
                  <a:cubicBezTo>
                    <a:pt x="465" y="1"/>
                    <a:pt x="267" y="67"/>
                    <a:pt x="93" y="224"/>
                  </a:cubicBezTo>
                  <a:cubicBezTo>
                    <a:pt x="0" y="309"/>
                    <a:pt x="24" y="472"/>
                    <a:pt x="130" y="532"/>
                  </a:cubicBezTo>
                  <a:cubicBezTo>
                    <a:pt x="406" y="687"/>
                    <a:pt x="723" y="743"/>
                    <a:pt x="988" y="913"/>
                  </a:cubicBezTo>
                  <a:cubicBezTo>
                    <a:pt x="1253" y="1086"/>
                    <a:pt x="1394" y="1338"/>
                    <a:pt x="1600" y="1563"/>
                  </a:cubicBezTo>
                  <a:cubicBezTo>
                    <a:pt x="1668" y="1637"/>
                    <a:pt x="1757" y="1668"/>
                    <a:pt x="1847" y="1668"/>
                  </a:cubicBezTo>
                  <a:cubicBezTo>
                    <a:pt x="2076" y="1668"/>
                    <a:pt x="2311" y="1460"/>
                    <a:pt x="2220" y="1208"/>
                  </a:cubicBezTo>
                  <a:cubicBezTo>
                    <a:pt x="2023" y="661"/>
                    <a:pt x="1315" y="1"/>
                    <a:pt x="6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9"/>
            <p:cNvSpPr/>
            <p:nvPr/>
          </p:nvSpPr>
          <p:spPr>
            <a:xfrm>
              <a:off x="-2098600" y="7208950"/>
              <a:ext cx="57775" cy="41700"/>
            </a:xfrm>
            <a:custGeom>
              <a:avLst/>
              <a:gdLst/>
              <a:ahLst/>
              <a:cxnLst/>
              <a:rect l="l" t="t" r="r" b="b"/>
              <a:pathLst>
                <a:path w="2311" h="1668" extrusionOk="0">
                  <a:moveTo>
                    <a:pt x="670" y="0"/>
                  </a:moveTo>
                  <a:cubicBezTo>
                    <a:pt x="465" y="0"/>
                    <a:pt x="267" y="67"/>
                    <a:pt x="93" y="223"/>
                  </a:cubicBezTo>
                  <a:cubicBezTo>
                    <a:pt x="1" y="307"/>
                    <a:pt x="25" y="472"/>
                    <a:pt x="131" y="532"/>
                  </a:cubicBezTo>
                  <a:cubicBezTo>
                    <a:pt x="405" y="686"/>
                    <a:pt x="723" y="741"/>
                    <a:pt x="988" y="913"/>
                  </a:cubicBezTo>
                  <a:cubicBezTo>
                    <a:pt x="1253" y="1084"/>
                    <a:pt x="1392" y="1338"/>
                    <a:pt x="1600" y="1563"/>
                  </a:cubicBezTo>
                  <a:cubicBezTo>
                    <a:pt x="1668" y="1636"/>
                    <a:pt x="1757" y="1668"/>
                    <a:pt x="1846" y="1668"/>
                  </a:cubicBezTo>
                  <a:cubicBezTo>
                    <a:pt x="2076" y="1668"/>
                    <a:pt x="2310" y="1459"/>
                    <a:pt x="2220" y="1207"/>
                  </a:cubicBezTo>
                  <a:cubicBezTo>
                    <a:pt x="2023" y="661"/>
                    <a:pt x="1315" y="0"/>
                    <a:pt x="6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9"/>
            <p:cNvSpPr/>
            <p:nvPr/>
          </p:nvSpPr>
          <p:spPr>
            <a:xfrm>
              <a:off x="-2122950" y="7221475"/>
              <a:ext cx="57800" cy="41725"/>
            </a:xfrm>
            <a:custGeom>
              <a:avLst/>
              <a:gdLst/>
              <a:ahLst/>
              <a:cxnLst/>
              <a:rect l="l" t="t" r="r" b="b"/>
              <a:pathLst>
                <a:path w="2312" h="1669" extrusionOk="0">
                  <a:moveTo>
                    <a:pt x="670" y="1"/>
                  </a:moveTo>
                  <a:cubicBezTo>
                    <a:pt x="466" y="1"/>
                    <a:pt x="268" y="67"/>
                    <a:pt x="95" y="224"/>
                  </a:cubicBezTo>
                  <a:cubicBezTo>
                    <a:pt x="0" y="309"/>
                    <a:pt x="26" y="472"/>
                    <a:pt x="132" y="533"/>
                  </a:cubicBezTo>
                  <a:cubicBezTo>
                    <a:pt x="406" y="688"/>
                    <a:pt x="725" y="743"/>
                    <a:pt x="990" y="914"/>
                  </a:cubicBezTo>
                  <a:cubicBezTo>
                    <a:pt x="1253" y="1086"/>
                    <a:pt x="1394" y="1339"/>
                    <a:pt x="1600" y="1563"/>
                  </a:cubicBezTo>
                  <a:cubicBezTo>
                    <a:pt x="1669" y="1637"/>
                    <a:pt x="1758" y="1669"/>
                    <a:pt x="1847" y="1669"/>
                  </a:cubicBezTo>
                  <a:cubicBezTo>
                    <a:pt x="2077" y="1669"/>
                    <a:pt x="2312" y="1460"/>
                    <a:pt x="2221" y="1208"/>
                  </a:cubicBezTo>
                  <a:cubicBezTo>
                    <a:pt x="2024" y="663"/>
                    <a:pt x="1316" y="1"/>
                    <a:pt x="6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9"/>
            <p:cNvSpPr/>
            <p:nvPr/>
          </p:nvSpPr>
          <p:spPr>
            <a:xfrm>
              <a:off x="-2222125" y="6192575"/>
              <a:ext cx="786275" cy="1034950"/>
            </a:xfrm>
            <a:custGeom>
              <a:avLst/>
              <a:gdLst/>
              <a:ahLst/>
              <a:cxnLst/>
              <a:rect l="l" t="t" r="r" b="b"/>
              <a:pathLst>
                <a:path w="31451" h="41398" extrusionOk="0">
                  <a:moveTo>
                    <a:pt x="17213" y="1"/>
                  </a:moveTo>
                  <a:cubicBezTo>
                    <a:pt x="17213" y="1"/>
                    <a:pt x="2166" y="13792"/>
                    <a:pt x="1084" y="15663"/>
                  </a:cubicBezTo>
                  <a:cubicBezTo>
                    <a:pt x="0" y="17532"/>
                    <a:pt x="5530" y="39894"/>
                    <a:pt x="6909" y="40655"/>
                  </a:cubicBezTo>
                  <a:cubicBezTo>
                    <a:pt x="7933" y="41220"/>
                    <a:pt x="9301" y="41398"/>
                    <a:pt x="10616" y="41398"/>
                  </a:cubicBezTo>
                  <a:cubicBezTo>
                    <a:pt x="12839" y="41398"/>
                    <a:pt x="14911" y="40890"/>
                    <a:pt x="14911" y="40890"/>
                  </a:cubicBezTo>
                  <a:cubicBezTo>
                    <a:pt x="15507" y="31545"/>
                    <a:pt x="12777" y="19952"/>
                    <a:pt x="12777" y="19952"/>
                  </a:cubicBezTo>
                  <a:cubicBezTo>
                    <a:pt x="12777" y="19952"/>
                    <a:pt x="26079" y="11383"/>
                    <a:pt x="28297" y="8676"/>
                  </a:cubicBezTo>
                  <a:cubicBezTo>
                    <a:pt x="31450" y="4828"/>
                    <a:pt x="30034" y="1627"/>
                    <a:pt x="29737" y="200"/>
                  </a:cubicBezTo>
                  <a:lnTo>
                    <a:pt x="172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9"/>
            <p:cNvSpPr/>
            <p:nvPr/>
          </p:nvSpPr>
          <p:spPr>
            <a:xfrm>
              <a:off x="-2436900" y="6307200"/>
              <a:ext cx="1096300" cy="1036325"/>
            </a:xfrm>
            <a:custGeom>
              <a:avLst/>
              <a:gdLst/>
              <a:ahLst/>
              <a:cxnLst/>
              <a:rect l="l" t="t" r="r" b="b"/>
              <a:pathLst>
                <a:path w="43852" h="41453" extrusionOk="0">
                  <a:moveTo>
                    <a:pt x="37863" y="1"/>
                  </a:moveTo>
                  <a:cubicBezTo>
                    <a:pt x="37440" y="1"/>
                    <a:pt x="36992" y="43"/>
                    <a:pt x="36518" y="133"/>
                  </a:cubicBezTo>
                  <a:cubicBezTo>
                    <a:pt x="28487" y="1659"/>
                    <a:pt x="15842" y="8763"/>
                    <a:pt x="15159" y="10442"/>
                  </a:cubicBezTo>
                  <a:cubicBezTo>
                    <a:pt x="14481" y="12116"/>
                    <a:pt x="4605" y="37948"/>
                    <a:pt x="4407" y="38341"/>
                  </a:cubicBezTo>
                  <a:cubicBezTo>
                    <a:pt x="4299" y="38556"/>
                    <a:pt x="2979" y="39180"/>
                    <a:pt x="1835" y="39812"/>
                  </a:cubicBezTo>
                  <a:cubicBezTo>
                    <a:pt x="859" y="40347"/>
                    <a:pt x="0" y="40892"/>
                    <a:pt x="117" y="41188"/>
                  </a:cubicBezTo>
                  <a:cubicBezTo>
                    <a:pt x="192" y="41378"/>
                    <a:pt x="1020" y="41453"/>
                    <a:pt x="2161" y="41453"/>
                  </a:cubicBezTo>
                  <a:cubicBezTo>
                    <a:pt x="4896" y="41453"/>
                    <a:pt x="9431" y="41022"/>
                    <a:pt x="9727" y="40697"/>
                  </a:cubicBezTo>
                  <a:cubicBezTo>
                    <a:pt x="10013" y="40383"/>
                    <a:pt x="9809" y="39559"/>
                    <a:pt x="9761" y="38879"/>
                  </a:cubicBezTo>
                  <a:cubicBezTo>
                    <a:pt x="9738" y="38572"/>
                    <a:pt x="9732" y="38284"/>
                    <a:pt x="9848" y="38109"/>
                  </a:cubicBezTo>
                  <a:cubicBezTo>
                    <a:pt x="16714" y="27766"/>
                    <a:pt x="20493" y="16293"/>
                    <a:pt x="21048" y="14841"/>
                  </a:cubicBezTo>
                  <a:cubicBezTo>
                    <a:pt x="21600" y="13390"/>
                    <a:pt x="37141" y="12854"/>
                    <a:pt x="41910" y="6956"/>
                  </a:cubicBezTo>
                  <a:cubicBezTo>
                    <a:pt x="43852" y="4555"/>
                    <a:pt x="42260" y="1"/>
                    <a:pt x="37863" y="1"/>
                  </a:cubicBez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9"/>
            <p:cNvSpPr/>
            <p:nvPr/>
          </p:nvSpPr>
          <p:spPr>
            <a:xfrm>
              <a:off x="-2503550" y="7233825"/>
              <a:ext cx="346725" cy="125825"/>
            </a:xfrm>
            <a:custGeom>
              <a:avLst/>
              <a:gdLst/>
              <a:ahLst/>
              <a:cxnLst/>
              <a:rect l="l" t="t" r="r" b="b"/>
              <a:pathLst>
                <a:path w="13869" h="5033" extrusionOk="0">
                  <a:moveTo>
                    <a:pt x="6249" y="1"/>
                  </a:moveTo>
                  <a:cubicBezTo>
                    <a:pt x="6249" y="1"/>
                    <a:pt x="14" y="2289"/>
                    <a:pt x="5" y="3941"/>
                  </a:cubicBezTo>
                  <a:cubicBezTo>
                    <a:pt x="1" y="4780"/>
                    <a:pt x="3299" y="5033"/>
                    <a:pt x="6615" y="5033"/>
                  </a:cubicBezTo>
                  <a:cubicBezTo>
                    <a:pt x="9817" y="5033"/>
                    <a:pt x="13035" y="4797"/>
                    <a:pt x="13310" y="4629"/>
                  </a:cubicBezTo>
                  <a:cubicBezTo>
                    <a:pt x="13869" y="4286"/>
                    <a:pt x="13336" y="39"/>
                    <a:pt x="13336" y="39"/>
                  </a:cubicBezTo>
                  <a:lnTo>
                    <a:pt x="62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9"/>
            <p:cNvSpPr/>
            <p:nvPr/>
          </p:nvSpPr>
          <p:spPr>
            <a:xfrm>
              <a:off x="-2523925" y="7329650"/>
              <a:ext cx="374225" cy="46850"/>
            </a:xfrm>
            <a:custGeom>
              <a:avLst/>
              <a:gdLst/>
              <a:ahLst/>
              <a:cxnLst/>
              <a:rect l="l" t="t" r="r" b="b"/>
              <a:pathLst>
                <a:path w="14969" h="1874" extrusionOk="0">
                  <a:moveTo>
                    <a:pt x="636" y="1"/>
                  </a:moveTo>
                  <a:cubicBezTo>
                    <a:pt x="241" y="1"/>
                    <a:pt x="1" y="659"/>
                    <a:pt x="421" y="840"/>
                  </a:cubicBezTo>
                  <a:cubicBezTo>
                    <a:pt x="2460" y="1718"/>
                    <a:pt x="4681" y="1805"/>
                    <a:pt x="6863" y="1854"/>
                  </a:cubicBezTo>
                  <a:cubicBezTo>
                    <a:pt x="7395" y="1866"/>
                    <a:pt x="7924" y="1873"/>
                    <a:pt x="8452" y="1873"/>
                  </a:cubicBezTo>
                  <a:cubicBezTo>
                    <a:pt x="10447" y="1873"/>
                    <a:pt x="12415" y="1774"/>
                    <a:pt x="14413" y="1480"/>
                  </a:cubicBezTo>
                  <a:cubicBezTo>
                    <a:pt x="14968" y="1397"/>
                    <a:pt x="14773" y="587"/>
                    <a:pt x="14251" y="587"/>
                  </a:cubicBezTo>
                  <a:cubicBezTo>
                    <a:pt x="14226" y="587"/>
                    <a:pt x="14200" y="589"/>
                    <a:pt x="14173" y="593"/>
                  </a:cubicBezTo>
                  <a:cubicBezTo>
                    <a:pt x="12271" y="873"/>
                    <a:pt x="10400" y="968"/>
                    <a:pt x="8502" y="968"/>
                  </a:cubicBezTo>
                  <a:cubicBezTo>
                    <a:pt x="8029" y="968"/>
                    <a:pt x="7554" y="962"/>
                    <a:pt x="7077" y="952"/>
                  </a:cubicBezTo>
                  <a:cubicBezTo>
                    <a:pt x="4922" y="902"/>
                    <a:pt x="2817" y="783"/>
                    <a:pt x="769" y="25"/>
                  </a:cubicBezTo>
                  <a:cubicBezTo>
                    <a:pt x="723" y="8"/>
                    <a:pt x="679" y="1"/>
                    <a:pt x="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9"/>
            <p:cNvSpPr/>
            <p:nvPr/>
          </p:nvSpPr>
          <p:spPr>
            <a:xfrm>
              <a:off x="-2386825" y="7229325"/>
              <a:ext cx="57775" cy="41725"/>
            </a:xfrm>
            <a:custGeom>
              <a:avLst/>
              <a:gdLst/>
              <a:ahLst/>
              <a:cxnLst/>
              <a:rect l="l" t="t" r="r" b="b"/>
              <a:pathLst>
                <a:path w="2311" h="1669" extrusionOk="0">
                  <a:moveTo>
                    <a:pt x="670" y="1"/>
                  </a:moveTo>
                  <a:cubicBezTo>
                    <a:pt x="465" y="1"/>
                    <a:pt x="267" y="67"/>
                    <a:pt x="94" y="224"/>
                  </a:cubicBezTo>
                  <a:cubicBezTo>
                    <a:pt x="1" y="308"/>
                    <a:pt x="25" y="472"/>
                    <a:pt x="131" y="532"/>
                  </a:cubicBezTo>
                  <a:cubicBezTo>
                    <a:pt x="405" y="686"/>
                    <a:pt x="724" y="742"/>
                    <a:pt x="988" y="914"/>
                  </a:cubicBezTo>
                  <a:cubicBezTo>
                    <a:pt x="1253" y="1084"/>
                    <a:pt x="1394" y="1339"/>
                    <a:pt x="1601" y="1563"/>
                  </a:cubicBezTo>
                  <a:cubicBezTo>
                    <a:pt x="1668" y="1637"/>
                    <a:pt x="1756" y="1668"/>
                    <a:pt x="1846" y="1668"/>
                  </a:cubicBezTo>
                  <a:cubicBezTo>
                    <a:pt x="2075" y="1668"/>
                    <a:pt x="2311" y="1459"/>
                    <a:pt x="2220" y="1207"/>
                  </a:cubicBezTo>
                  <a:cubicBezTo>
                    <a:pt x="2023" y="661"/>
                    <a:pt x="1316" y="1"/>
                    <a:pt x="6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9"/>
            <p:cNvSpPr/>
            <p:nvPr/>
          </p:nvSpPr>
          <p:spPr>
            <a:xfrm>
              <a:off x="-2411175" y="7241875"/>
              <a:ext cx="57800" cy="41700"/>
            </a:xfrm>
            <a:custGeom>
              <a:avLst/>
              <a:gdLst/>
              <a:ahLst/>
              <a:cxnLst/>
              <a:rect l="l" t="t" r="r" b="b"/>
              <a:pathLst>
                <a:path w="2312" h="1668" extrusionOk="0">
                  <a:moveTo>
                    <a:pt x="671" y="0"/>
                  </a:moveTo>
                  <a:cubicBezTo>
                    <a:pt x="467" y="0"/>
                    <a:pt x="269" y="66"/>
                    <a:pt x="95" y="223"/>
                  </a:cubicBezTo>
                  <a:cubicBezTo>
                    <a:pt x="1" y="307"/>
                    <a:pt x="26" y="472"/>
                    <a:pt x="132" y="532"/>
                  </a:cubicBezTo>
                  <a:cubicBezTo>
                    <a:pt x="406" y="686"/>
                    <a:pt x="725" y="741"/>
                    <a:pt x="990" y="913"/>
                  </a:cubicBezTo>
                  <a:cubicBezTo>
                    <a:pt x="1255" y="1085"/>
                    <a:pt x="1394" y="1338"/>
                    <a:pt x="1602" y="1563"/>
                  </a:cubicBezTo>
                  <a:cubicBezTo>
                    <a:pt x="1669" y="1636"/>
                    <a:pt x="1758" y="1667"/>
                    <a:pt x="1847" y="1667"/>
                  </a:cubicBezTo>
                  <a:cubicBezTo>
                    <a:pt x="2076" y="1667"/>
                    <a:pt x="2312" y="1459"/>
                    <a:pt x="2221" y="1206"/>
                  </a:cubicBezTo>
                  <a:cubicBezTo>
                    <a:pt x="2025" y="661"/>
                    <a:pt x="1317" y="0"/>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9"/>
            <p:cNvSpPr/>
            <p:nvPr/>
          </p:nvSpPr>
          <p:spPr>
            <a:xfrm>
              <a:off x="-2435500" y="7254425"/>
              <a:ext cx="57800" cy="41700"/>
            </a:xfrm>
            <a:custGeom>
              <a:avLst/>
              <a:gdLst/>
              <a:ahLst/>
              <a:cxnLst/>
              <a:rect l="l" t="t" r="r" b="b"/>
              <a:pathLst>
                <a:path w="2312" h="1668" extrusionOk="0">
                  <a:moveTo>
                    <a:pt x="671" y="0"/>
                  </a:moveTo>
                  <a:cubicBezTo>
                    <a:pt x="467" y="0"/>
                    <a:pt x="269" y="67"/>
                    <a:pt x="95" y="224"/>
                  </a:cubicBezTo>
                  <a:cubicBezTo>
                    <a:pt x="1" y="308"/>
                    <a:pt x="26" y="471"/>
                    <a:pt x="133" y="532"/>
                  </a:cubicBezTo>
                  <a:cubicBezTo>
                    <a:pt x="406" y="686"/>
                    <a:pt x="725" y="742"/>
                    <a:pt x="990" y="914"/>
                  </a:cubicBezTo>
                  <a:cubicBezTo>
                    <a:pt x="1253" y="1085"/>
                    <a:pt x="1394" y="1337"/>
                    <a:pt x="1601" y="1562"/>
                  </a:cubicBezTo>
                  <a:cubicBezTo>
                    <a:pt x="1669" y="1636"/>
                    <a:pt x="1758" y="1667"/>
                    <a:pt x="1847" y="1667"/>
                  </a:cubicBezTo>
                  <a:cubicBezTo>
                    <a:pt x="2077" y="1667"/>
                    <a:pt x="2312" y="1459"/>
                    <a:pt x="2220" y="1207"/>
                  </a:cubicBezTo>
                  <a:cubicBezTo>
                    <a:pt x="2024" y="662"/>
                    <a:pt x="1317" y="0"/>
                    <a:pt x="6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9"/>
            <p:cNvSpPr/>
            <p:nvPr/>
          </p:nvSpPr>
          <p:spPr>
            <a:xfrm>
              <a:off x="-2376300" y="6192625"/>
              <a:ext cx="1084225" cy="1086725"/>
            </a:xfrm>
            <a:custGeom>
              <a:avLst/>
              <a:gdLst/>
              <a:ahLst/>
              <a:cxnLst/>
              <a:rect l="l" t="t" r="r" b="b"/>
              <a:pathLst>
                <a:path w="43369" h="43469" extrusionOk="0">
                  <a:moveTo>
                    <a:pt x="40805" y="0"/>
                  </a:moveTo>
                  <a:lnTo>
                    <a:pt x="31737" y="132"/>
                  </a:lnTo>
                  <a:cubicBezTo>
                    <a:pt x="29930" y="1353"/>
                    <a:pt x="29945" y="5090"/>
                    <a:pt x="28320" y="5739"/>
                  </a:cubicBezTo>
                  <a:cubicBezTo>
                    <a:pt x="20188" y="8992"/>
                    <a:pt x="13894" y="12647"/>
                    <a:pt x="12412" y="14476"/>
                  </a:cubicBezTo>
                  <a:cubicBezTo>
                    <a:pt x="10931" y="16304"/>
                    <a:pt x="0" y="40740"/>
                    <a:pt x="846" y="41467"/>
                  </a:cubicBezTo>
                  <a:cubicBezTo>
                    <a:pt x="2415" y="42818"/>
                    <a:pt x="4568" y="43469"/>
                    <a:pt x="6292" y="43469"/>
                  </a:cubicBezTo>
                  <a:cubicBezTo>
                    <a:pt x="7423" y="43469"/>
                    <a:pt x="8369" y="43188"/>
                    <a:pt x="8841" y="42641"/>
                  </a:cubicBezTo>
                  <a:cubicBezTo>
                    <a:pt x="18992" y="30884"/>
                    <a:pt x="21038" y="21865"/>
                    <a:pt x="21038" y="21865"/>
                  </a:cubicBezTo>
                  <a:cubicBezTo>
                    <a:pt x="21038" y="21865"/>
                    <a:pt x="32637" y="19945"/>
                    <a:pt x="38771" y="15502"/>
                  </a:cubicBezTo>
                  <a:cubicBezTo>
                    <a:pt x="43277" y="12237"/>
                    <a:pt x="43368" y="2088"/>
                    <a:pt x="408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9"/>
            <p:cNvSpPr/>
            <p:nvPr/>
          </p:nvSpPr>
          <p:spPr>
            <a:xfrm>
              <a:off x="-2173725" y="6308100"/>
              <a:ext cx="479075" cy="456550"/>
            </a:xfrm>
            <a:custGeom>
              <a:avLst/>
              <a:gdLst/>
              <a:ahLst/>
              <a:cxnLst/>
              <a:rect l="l" t="t" r="r" b="b"/>
              <a:pathLst>
                <a:path w="19163" h="18262" extrusionOk="0">
                  <a:moveTo>
                    <a:pt x="16758" y="1"/>
                  </a:moveTo>
                  <a:cubicBezTo>
                    <a:pt x="16723" y="1"/>
                    <a:pt x="16713" y="55"/>
                    <a:pt x="16742" y="77"/>
                  </a:cubicBezTo>
                  <a:cubicBezTo>
                    <a:pt x="17090" y="340"/>
                    <a:pt x="17482" y="550"/>
                    <a:pt x="17839" y="806"/>
                  </a:cubicBezTo>
                  <a:cubicBezTo>
                    <a:pt x="18066" y="970"/>
                    <a:pt x="18298" y="1187"/>
                    <a:pt x="18552" y="1333"/>
                  </a:cubicBezTo>
                  <a:cubicBezTo>
                    <a:pt x="14337" y="3312"/>
                    <a:pt x="10247" y="5677"/>
                    <a:pt x="6241" y="8041"/>
                  </a:cubicBezTo>
                  <a:cubicBezTo>
                    <a:pt x="4523" y="9056"/>
                    <a:pt x="3573" y="10304"/>
                    <a:pt x="2736" y="12106"/>
                  </a:cubicBezTo>
                  <a:cubicBezTo>
                    <a:pt x="1811" y="14099"/>
                    <a:pt x="816" y="16088"/>
                    <a:pt x="28" y="18140"/>
                  </a:cubicBezTo>
                  <a:cubicBezTo>
                    <a:pt x="1" y="18209"/>
                    <a:pt x="65" y="18261"/>
                    <a:pt x="126" y="18261"/>
                  </a:cubicBezTo>
                  <a:cubicBezTo>
                    <a:pt x="158" y="18261"/>
                    <a:pt x="189" y="18247"/>
                    <a:pt x="207" y="18214"/>
                  </a:cubicBezTo>
                  <a:cubicBezTo>
                    <a:pt x="1250" y="16291"/>
                    <a:pt x="2088" y="14249"/>
                    <a:pt x="3018" y="12270"/>
                  </a:cubicBezTo>
                  <a:cubicBezTo>
                    <a:pt x="3469" y="11304"/>
                    <a:pt x="3921" y="10391"/>
                    <a:pt x="4691" y="9631"/>
                  </a:cubicBezTo>
                  <a:cubicBezTo>
                    <a:pt x="5455" y="8875"/>
                    <a:pt x="6412" y="8378"/>
                    <a:pt x="7335" y="7851"/>
                  </a:cubicBezTo>
                  <a:cubicBezTo>
                    <a:pt x="11188" y="5656"/>
                    <a:pt x="15084" y="3559"/>
                    <a:pt x="19000" y="1482"/>
                  </a:cubicBezTo>
                  <a:cubicBezTo>
                    <a:pt x="19162" y="1396"/>
                    <a:pt x="19061" y="1185"/>
                    <a:pt x="18908" y="1185"/>
                  </a:cubicBezTo>
                  <a:cubicBezTo>
                    <a:pt x="18899" y="1185"/>
                    <a:pt x="18890" y="1186"/>
                    <a:pt x="18880" y="1187"/>
                  </a:cubicBezTo>
                  <a:cubicBezTo>
                    <a:pt x="18636" y="924"/>
                    <a:pt x="18273" y="764"/>
                    <a:pt x="17960" y="598"/>
                  </a:cubicBezTo>
                  <a:cubicBezTo>
                    <a:pt x="17574" y="391"/>
                    <a:pt x="17185" y="152"/>
                    <a:pt x="16773" y="4"/>
                  </a:cubicBezTo>
                  <a:cubicBezTo>
                    <a:pt x="16768" y="2"/>
                    <a:pt x="16763" y="1"/>
                    <a:pt x="167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9"/>
            <p:cNvSpPr/>
            <p:nvPr/>
          </p:nvSpPr>
          <p:spPr>
            <a:xfrm>
              <a:off x="-2078000" y="6816825"/>
              <a:ext cx="198725" cy="346500"/>
            </a:xfrm>
            <a:custGeom>
              <a:avLst/>
              <a:gdLst/>
              <a:ahLst/>
              <a:cxnLst/>
              <a:rect l="l" t="t" r="r" b="b"/>
              <a:pathLst>
                <a:path w="7949" h="13860" extrusionOk="0">
                  <a:moveTo>
                    <a:pt x="7907" y="1"/>
                  </a:moveTo>
                  <a:cubicBezTo>
                    <a:pt x="7896" y="1"/>
                    <a:pt x="7887" y="6"/>
                    <a:pt x="7882" y="17"/>
                  </a:cubicBezTo>
                  <a:cubicBezTo>
                    <a:pt x="5703" y="4906"/>
                    <a:pt x="3144" y="9426"/>
                    <a:pt x="27" y="13783"/>
                  </a:cubicBezTo>
                  <a:cubicBezTo>
                    <a:pt x="1" y="13818"/>
                    <a:pt x="37" y="13860"/>
                    <a:pt x="73" y="13860"/>
                  </a:cubicBezTo>
                  <a:cubicBezTo>
                    <a:pt x="84" y="13860"/>
                    <a:pt x="96" y="13855"/>
                    <a:pt x="106" y="13845"/>
                  </a:cubicBezTo>
                  <a:cubicBezTo>
                    <a:pt x="3626" y="9928"/>
                    <a:pt x="6400" y="5078"/>
                    <a:pt x="7941" y="43"/>
                  </a:cubicBezTo>
                  <a:cubicBezTo>
                    <a:pt x="7948" y="19"/>
                    <a:pt x="7927" y="1"/>
                    <a:pt x="79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9"/>
            <p:cNvSpPr/>
            <p:nvPr/>
          </p:nvSpPr>
          <p:spPr>
            <a:xfrm>
              <a:off x="-2181825" y="6287025"/>
              <a:ext cx="822875" cy="965550"/>
            </a:xfrm>
            <a:custGeom>
              <a:avLst/>
              <a:gdLst/>
              <a:ahLst/>
              <a:cxnLst/>
              <a:rect l="l" t="t" r="r" b="b"/>
              <a:pathLst>
                <a:path w="32915" h="38622" extrusionOk="0">
                  <a:moveTo>
                    <a:pt x="31360" y="0"/>
                  </a:moveTo>
                  <a:cubicBezTo>
                    <a:pt x="31335" y="0"/>
                    <a:pt x="31308" y="29"/>
                    <a:pt x="31321" y="61"/>
                  </a:cubicBezTo>
                  <a:cubicBezTo>
                    <a:pt x="32915" y="3695"/>
                    <a:pt x="31388" y="7626"/>
                    <a:pt x="28612" y="10194"/>
                  </a:cubicBezTo>
                  <a:cubicBezTo>
                    <a:pt x="25863" y="12738"/>
                    <a:pt x="22249" y="13962"/>
                    <a:pt x="18758" y="15108"/>
                  </a:cubicBezTo>
                  <a:cubicBezTo>
                    <a:pt x="17030" y="15677"/>
                    <a:pt x="15300" y="16244"/>
                    <a:pt x="13570" y="16811"/>
                  </a:cubicBezTo>
                  <a:cubicBezTo>
                    <a:pt x="13025" y="16989"/>
                    <a:pt x="12316" y="16998"/>
                    <a:pt x="12099" y="17552"/>
                  </a:cubicBezTo>
                  <a:cubicBezTo>
                    <a:pt x="7569" y="29093"/>
                    <a:pt x="2834" y="35625"/>
                    <a:pt x="63" y="38470"/>
                  </a:cubicBezTo>
                  <a:cubicBezTo>
                    <a:pt x="0" y="38533"/>
                    <a:pt x="61" y="38622"/>
                    <a:pt x="129" y="38622"/>
                  </a:cubicBezTo>
                  <a:cubicBezTo>
                    <a:pt x="149" y="38622"/>
                    <a:pt x="170" y="38614"/>
                    <a:pt x="188" y="38595"/>
                  </a:cubicBezTo>
                  <a:cubicBezTo>
                    <a:pt x="7803" y="31011"/>
                    <a:pt x="12377" y="17688"/>
                    <a:pt x="12431" y="17600"/>
                  </a:cubicBezTo>
                  <a:cubicBezTo>
                    <a:pt x="12540" y="17419"/>
                    <a:pt x="14353" y="16787"/>
                    <a:pt x="15707" y="16343"/>
                  </a:cubicBezTo>
                  <a:cubicBezTo>
                    <a:pt x="17610" y="15719"/>
                    <a:pt x="19526" y="15123"/>
                    <a:pt x="21410" y="14442"/>
                  </a:cubicBezTo>
                  <a:cubicBezTo>
                    <a:pt x="24500" y="13326"/>
                    <a:pt x="27589" y="11853"/>
                    <a:pt x="29768" y="9315"/>
                  </a:cubicBezTo>
                  <a:cubicBezTo>
                    <a:pt x="31960" y="6761"/>
                    <a:pt x="32907" y="3150"/>
                    <a:pt x="31390" y="21"/>
                  </a:cubicBezTo>
                  <a:cubicBezTo>
                    <a:pt x="31383" y="6"/>
                    <a:pt x="31372" y="0"/>
                    <a:pt x="313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9"/>
            <p:cNvSpPr/>
            <p:nvPr/>
          </p:nvSpPr>
          <p:spPr>
            <a:xfrm>
              <a:off x="-1905500" y="6929775"/>
              <a:ext cx="22525" cy="264975"/>
            </a:xfrm>
            <a:custGeom>
              <a:avLst/>
              <a:gdLst/>
              <a:ahLst/>
              <a:cxnLst/>
              <a:rect l="l" t="t" r="r" b="b"/>
              <a:pathLst>
                <a:path w="901" h="10599" extrusionOk="0">
                  <a:moveTo>
                    <a:pt x="13" y="1"/>
                  </a:moveTo>
                  <a:cubicBezTo>
                    <a:pt x="7" y="1"/>
                    <a:pt x="0" y="6"/>
                    <a:pt x="1" y="14"/>
                  </a:cubicBezTo>
                  <a:cubicBezTo>
                    <a:pt x="495" y="3480"/>
                    <a:pt x="814" y="7052"/>
                    <a:pt x="765" y="10552"/>
                  </a:cubicBezTo>
                  <a:cubicBezTo>
                    <a:pt x="764" y="10583"/>
                    <a:pt x="787" y="10598"/>
                    <a:pt x="811" y="10598"/>
                  </a:cubicBezTo>
                  <a:cubicBezTo>
                    <a:pt x="834" y="10598"/>
                    <a:pt x="858" y="10583"/>
                    <a:pt x="859" y="10552"/>
                  </a:cubicBezTo>
                  <a:cubicBezTo>
                    <a:pt x="901" y="6977"/>
                    <a:pt x="688" y="3522"/>
                    <a:pt x="22" y="8"/>
                  </a:cubicBezTo>
                  <a:cubicBezTo>
                    <a:pt x="21" y="3"/>
                    <a:pt x="17" y="1"/>
                    <a:pt x="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9"/>
            <p:cNvSpPr/>
            <p:nvPr/>
          </p:nvSpPr>
          <p:spPr>
            <a:xfrm>
              <a:off x="-2083750" y="5256275"/>
              <a:ext cx="671475" cy="592200"/>
            </a:xfrm>
            <a:custGeom>
              <a:avLst/>
              <a:gdLst/>
              <a:ahLst/>
              <a:cxnLst/>
              <a:rect l="l" t="t" r="r" b="b"/>
              <a:pathLst>
                <a:path w="26859" h="23688" extrusionOk="0">
                  <a:moveTo>
                    <a:pt x="2073" y="0"/>
                  </a:moveTo>
                  <a:cubicBezTo>
                    <a:pt x="1029" y="0"/>
                    <a:pt x="66" y="465"/>
                    <a:pt x="44" y="1572"/>
                  </a:cubicBezTo>
                  <a:cubicBezTo>
                    <a:pt x="1" y="3863"/>
                    <a:pt x="3959" y="16011"/>
                    <a:pt x="6561" y="18726"/>
                  </a:cubicBezTo>
                  <a:cubicBezTo>
                    <a:pt x="8016" y="20242"/>
                    <a:pt x="15645" y="22899"/>
                    <a:pt x="21598" y="23627"/>
                  </a:cubicBezTo>
                  <a:cubicBezTo>
                    <a:pt x="21933" y="23668"/>
                    <a:pt x="22248" y="23687"/>
                    <a:pt x="22543" y="23687"/>
                  </a:cubicBezTo>
                  <a:cubicBezTo>
                    <a:pt x="26859" y="23687"/>
                    <a:pt x="26769" y="19506"/>
                    <a:pt x="23558" y="17765"/>
                  </a:cubicBezTo>
                  <a:cubicBezTo>
                    <a:pt x="19494" y="15562"/>
                    <a:pt x="13231" y="14615"/>
                    <a:pt x="12161" y="14368"/>
                  </a:cubicBezTo>
                  <a:cubicBezTo>
                    <a:pt x="11428" y="14199"/>
                    <a:pt x="5379" y="1709"/>
                    <a:pt x="4167" y="686"/>
                  </a:cubicBezTo>
                  <a:cubicBezTo>
                    <a:pt x="3654" y="252"/>
                    <a:pt x="2842" y="0"/>
                    <a:pt x="20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9"/>
            <p:cNvSpPr/>
            <p:nvPr/>
          </p:nvSpPr>
          <p:spPr>
            <a:xfrm>
              <a:off x="-2110125" y="5143500"/>
              <a:ext cx="163225" cy="237725"/>
            </a:xfrm>
            <a:custGeom>
              <a:avLst/>
              <a:gdLst/>
              <a:ahLst/>
              <a:cxnLst/>
              <a:rect l="l" t="t" r="r" b="b"/>
              <a:pathLst>
                <a:path w="6529" h="9509" extrusionOk="0">
                  <a:moveTo>
                    <a:pt x="1050" y="0"/>
                  </a:moveTo>
                  <a:cubicBezTo>
                    <a:pt x="849" y="0"/>
                    <a:pt x="703" y="40"/>
                    <a:pt x="665" y="122"/>
                  </a:cubicBezTo>
                  <a:cubicBezTo>
                    <a:pt x="521" y="451"/>
                    <a:pt x="1" y="2747"/>
                    <a:pt x="547" y="4712"/>
                  </a:cubicBezTo>
                  <a:cubicBezTo>
                    <a:pt x="830" y="5732"/>
                    <a:pt x="1770" y="9311"/>
                    <a:pt x="1868" y="9487"/>
                  </a:cubicBezTo>
                  <a:cubicBezTo>
                    <a:pt x="1877" y="9502"/>
                    <a:pt x="1920" y="9508"/>
                    <a:pt x="1992" y="9508"/>
                  </a:cubicBezTo>
                  <a:cubicBezTo>
                    <a:pt x="2731" y="9508"/>
                    <a:pt x="6504" y="8809"/>
                    <a:pt x="6504" y="8809"/>
                  </a:cubicBezTo>
                  <a:cubicBezTo>
                    <a:pt x="6471" y="8435"/>
                    <a:pt x="6528" y="7190"/>
                    <a:pt x="5708" y="5761"/>
                  </a:cubicBezTo>
                  <a:cubicBezTo>
                    <a:pt x="4879" y="4330"/>
                    <a:pt x="3966" y="4272"/>
                    <a:pt x="3422" y="3298"/>
                  </a:cubicBezTo>
                  <a:cubicBezTo>
                    <a:pt x="3131" y="2778"/>
                    <a:pt x="3284" y="1430"/>
                    <a:pt x="2836" y="629"/>
                  </a:cubicBezTo>
                  <a:cubicBezTo>
                    <a:pt x="2787" y="541"/>
                    <a:pt x="2685" y="459"/>
                    <a:pt x="2548" y="381"/>
                  </a:cubicBezTo>
                  <a:cubicBezTo>
                    <a:pt x="2509" y="357"/>
                    <a:pt x="2468" y="338"/>
                    <a:pt x="2426" y="323"/>
                  </a:cubicBezTo>
                  <a:cubicBezTo>
                    <a:pt x="2277" y="245"/>
                    <a:pt x="2099" y="184"/>
                    <a:pt x="1912" y="134"/>
                  </a:cubicBezTo>
                  <a:cubicBezTo>
                    <a:pt x="1877" y="121"/>
                    <a:pt x="1841" y="110"/>
                    <a:pt x="1805" y="104"/>
                  </a:cubicBezTo>
                  <a:cubicBezTo>
                    <a:pt x="1629" y="59"/>
                    <a:pt x="1449" y="28"/>
                    <a:pt x="1267" y="13"/>
                  </a:cubicBezTo>
                  <a:cubicBezTo>
                    <a:pt x="1238" y="7"/>
                    <a:pt x="1209" y="4"/>
                    <a:pt x="1181" y="4"/>
                  </a:cubicBezTo>
                  <a:cubicBezTo>
                    <a:pt x="1175" y="4"/>
                    <a:pt x="1169" y="4"/>
                    <a:pt x="1163" y="4"/>
                  </a:cubicBezTo>
                  <a:cubicBezTo>
                    <a:pt x="1124" y="1"/>
                    <a:pt x="1086" y="0"/>
                    <a:pt x="10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9"/>
            <p:cNvSpPr/>
            <p:nvPr/>
          </p:nvSpPr>
          <p:spPr>
            <a:xfrm>
              <a:off x="-2088600" y="5143575"/>
              <a:ext cx="10150" cy="81450"/>
            </a:xfrm>
            <a:custGeom>
              <a:avLst/>
              <a:gdLst/>
              <a:ahLst/>
              <a:cxnLst/>
              <a:rect l="l" t="t" r="r" b="b"/>
              <a:pathLst>
                <a:path w="406" h="3258" extrusionOk="0">
                  <a:moveTo>
                    <a:pt x="320" y="1"/>
                  </a:moveTo>
                  <a:cubicBezTo>
                    <a:pt x="314" y="1"/>
                    <a:pt x="308" y="1"/>
                    <a:pt x="302" y="1"/>
                  </a:cubicBezTo>
                  <a:cubicBezTo>
                    <a:pt x="96" y="1047"/>
                    <a:pt x="0" y="2163"/>
                    <a:pt x="115" y="3211"/>
                  </a:cubicBezTo>
                  <a:cubicBezTo>
                    <a:pt x="118" y="3241"/>
                    <a:pt x="141" y="3257"/>
                    <a:pt x="163" y="3257"/>
                  </a:cubicBezTo>
                  <a:cubicBezTo>
                    <a:pt x="183" y="3257"/>
                    <a:pt x="203" y="3243"/>
                    <a:pt x="205" y="3212"/>
                  </a:cubicBezTo>
                  <a:cubicBezTo>
                    <a:pt x="289" y="2145"/>
                    <a:pt x="328" y="1077"/>
                    <a:pt x="406" y="10"/>
                  </a:cubicBezTo>
                  <a:cubicBezTo>
                    <a:pt x="377" y="4"/>
                    <a:pt x="348" y="1"/>
                    <a:pt x="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9"/>
            <p:cNvSpPr/>
            <p:nvPr/>
          </p:nvSpPr>
          <p:spPr>
            <a:xfrm>
              <a:off x="-2072450" y="5146100"/>
              <a:ext cx="10125" cy="81525"/>
            </a:xfrm>
            <a:custGeom>
              <a:avLst/>
              <a:gdLst/>
              <a:ahLst/>
              <a:cxnLst/>
              <a:rect l="l" t="t" r="r" b="b"/>
              <a:pathLst>
                <a:path w="405" h="3261" extrusionOk="0">
                  <a:moveTo>
                    <a:pt x="298" y="0"/>
                  </a:moveTo>
                  <a:cubicBezTo>
                    <a:pt x="93" y="1046"/>
                    <a:pt x="1" y="2160"/>
                    <a:pt x="116" y="3215"/>
                  </a:cubicBezTo>
                  <a:cubicBezTo>
                    <a:pt x="118" y="3245"/>
                    <a:pt x="141" y="3261"/>
                    <a:pt x="163" y="3261"/>
                  </a:cubicBezTo>
                  <a:cubicBezTo>
                    <a:pt x="183" y="3261"/>
                    <a:pt x="203" y="3247"/>
                    <a:pt x="206" y="3219"/>
                  </a:cubicBezTo>
                  <a:cubicBezTo>
                    <a:pt x="289" y="2160"/>
                    <a:pt x="324" y="1094"/>
                    <a:pt x="405" y="30"/>
                  </a:cubicBezTo>
                  <a:cubicBezTo>
                    <a:pt x="370" y="17"/>
                    <a:pt x="334" y="6"/>
                    <a:pt x="2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9"/>
            <p:cNvSpPr/>
            <p:nvPr/>
          </p:nvSpPr>
          <p:spPr>
            <a:xfrm>
              <a:off x="-2056250" y="5151550"/>
              <a:ext cx="9875" cy="78675"/>
            </a:xfrm>
            <a:custGeom>
              <a:avLst/>
              <a:gdLst/>
              <a:ahLst/>
              <a:cxnLst/>
              <a:rect l="l" t="t" r="r" b="b"/>
              <a:pathLst>
                <a:path w="395" h="3147" extrusionOk="0">
                  <a:moveTo>
                    <a:pt x="271" y="1"/>
                  </a:moveTo>
                  <a:cubicBezTo>
                    <a:pt x="84" y="1012"/>
                    <a:pt x="1" y="2090"/>
                    <a:pt x="113" y="3101"/>
                  </a:cubicBezTo>
                  <a:cubicBezTo>
                    <a:pt x="115" y="3131"/>
                    <a:pt x="138" y="3147"/>
                    <a:pt x="161" y="3147"/>
                  </a:cubicBezTo>
                  <a:cubicBezTo>
                    <a:pt x="181" y="3147"/>
                    <a:pt x="201" y="3134"/>
                    <a:pt x="204" y="3106"/>
                  </a:cubicBezTo>
                  <a:cubicBezTo>
                    <a:pt x="285" y="2091"/>
                    <a:pt x="319" y="1075"/>
                    <a:pt x="394" y="59"/>
                  </a:cubicBezTo>
                  <a:cubicBezTo>
                    <a:pt x="355" y="35"/>
                    <a:pt x="315" y="16"/>
                    <a:pt x="2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9"/>
            <p:cNvSpPr/>
            <p:nvPr/>
          </p:nvSpPr>
          <p:spPr>
            <a:xfrm>
              <a:off x="-2005825" y="5206325"/>
              <a:ext cx="47775" cy="99175"/>
            </a:xfrm>
            <a:custGeom>
              <a:avLst/>
              <a:gdLst/>
              <a:ahLst/>
              <a:cxnLst/>
              <a:rect l="l" t="t" r="r" b="b"/>
              <a:pathLst>
                <a:path w="1911" h="3967" extrusionOk="0">
                  <a:moveTo>
                    <a:pt x="877" y="0"/>
                  </a:moveTo>
                  <a:cubicBezTo>
                    <a:pt x="825" y="0"/>
                    <a:pt x="771" y="19"/>
                    <a:pt x="713" y="57"/>
                  </a:cubicBezTo>
                  <a:cubicBezTo>
                    <a:pt x="82" y="483"/>
                    <a:pt x="478" y="1991"/>
                    <a:pt x="301" y="1991"/>
                  </a:cubicBezTo>
                  <a:cubicBezTo>
                    <a:pt x="295" y="1991"/>
                    <a:pt x="289" y="1989"/>
                    <a:pt x="282" y="1986"/>
                  </a:cubicBezTo>
                  <a:cubicBezTo>
                    <a:pt x="276" y="1983"/>
                    <a:pt x="269" y="1982"/>
                    <a:pt x="263" y="1982"/>
                  </a:cubicBezTo>
                  <a:cubicBezTo>
                    <a:pt x="57" y="1982"/>
                    <a:pt x="1" y="3519"/>
                    <a:pt x="1" y="3519"/>
                  </a:cubicBezTo>
                  <a:lnTo>
                    <a:pt x="1910" y="3966"/>
                  </a:lnTo>
                  <a:cubicBezTo>
                    <a:pt x="1777" y="3803"/>
                    <a:pt x="1411" y="2211"/>
                    <a:pt x="1382" y="1329"/>
                  </a:cubicBezTo>
                  <a:cubicBezTo>
                    <a:pt x="1357" y="575"/>
                    <a:pt x="1166" y="0"/>
                    <a:pt x="8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9"/>
            <p:cNvSpPr/>
            <p:nvPr/>
          </p:nvSpPr>
          <p:spPr>
            <a:xfrm>
              <a:off x="-2085500" y="5345100"/>
              <a:ext cx="742050" cy="519500"/>
            </a:xfrm>
            <a:custGeom>
              <a:avLst/>
              <a:gdLst/>
              <a:ahLst/>
              <a:cxnLst/>
              <a:rect l="l" t="t" r="r" b="b"/>
              <a:pathLst>
                <a:path w="29682" h="20780" extrusionOk="0">
                  <a:moveTo>
                    <a:pt x="5231" y="0"/>
                  </a:moveTo>
                  <a:cubicBezTo>
                    <a:pt x="3569" y="0"/>
                    <a:pt x="1221" y="457"/>
                    <a:pt x="587" y="2245"/>
                  </a:cubicBezTo>
                  <a:cubicBezTo>
                    <a:pt x="0" y="3904"/>
                    <a:pt x="4397" y="14056"/>
                    <a:pt x="7264" y="16047"/>
                  </a:cubicBezTo>
                  <a:cubicBezTo>
                    <a:pt x="10130" y="18038"/>
                    <a:pt x="16833" y="20207"/>
                    <a:pt x="21629" y="20753"/>
                  </a:cubicBezTo>
                  <a:cubicBezTo>
                    <a:pt x="21782" y="20771"/>
                    <a:pt x="21934" y="20779"/>
                    <a:pt x="22085" y="20779"/>
                  </a:cubicBezTo>
                  <a:cubicBezTo>
                    <a:pt x="26638" y="20779"/>
                    <a:pt x="29682" y="12994"/>
                    <a:pt x="21629" y="11924"/>
                  </a:cubicBezTo>
                  <a:cubicBezTo>
                    <a:pt x="16396" y="11230"/>
                    <a:pt x="12668" y="10267"/>
                    <a:pt x="12137" y="9889"/>
                  </a:cubicBezTo>
                  <a:cubicBezTo>
                    <a:pt x="11607" y="9510"/>
                    <a:pt x="8460" y="1877"/>
                    <a:pt x="6944" y="262"/>
                  </a:cubicBezTo>
                  <a:cubicBezTo>
                    <a:pt x="6824" y="133"/>
                    <a:pt x="6127" y="0"/>
                    <a:pt x="5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9"/>
            <p:cNvSpPr/>
            <p:nvPr/>
          </p:nvSpPr>
          <p:spPr>
            <a:xfrm>
              <a:off x="-1667200" y="5634125"/>
              <a:ext cx="5250" cy="2175"/>
            </a:xfrm>
            <a:custGeom>
              <a:avLst/>
              <a:gdLst/>
              <a:ahLst/>
              <a:cxnLst/>
              <a:rect l="l" t="t" r="r" b="b"/>
              <a:pathLst>
                <a:path w="210" h="87" extrusionOk="0">
                  <a:moveTo>
                    <a:pt x="0" y="1"/>
                  </a:moveTo>
                  <a:cubicBezTo>
                    <a:pt x="51" y="50"/>
                    <a:pt x="123" y="76"/>
                    <a:pt x="210" y="86"/>
                  </a:cubicBezTo>
                  <a:cubicBezTo>
                    <a:pt x="141" y="53"/>
                    <a:pt x="71" y="25"/>
                    <a:pt x="0" y="1"/>
                  </a:cubicBezTo>
                  <a:close/>
                </a:path>
              </a:pathLst>
            </a:custGeom>
            <a:solidFill>
              <a:srgbClr val="F49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9"/>
            <p:cNvSpPr/>
            <p:nvPr/>
          </p:nvSpPr>
          <p:spPr>
            <a:xfrm>
              <a:off x="-1690625" y="5225975"/>
              <a:ext cx="329775" cy="481975"/>
            </a:xfrm>
            <a:custGeom>
              <a:avLst/>
              <a:gdLst/>
              <a:ahLst/>
              <a:cxnLst/>
              <a:rect l="l" t="t" r="r" b="b"/>
              <a:pathLst>
                <a:path w="13191" h="19279" extrusionOk="0">
                  <a:moveTo>
                    <a:pt x="5982" y="0"/>
                  </a:moveTo>
                  <a:cubicBezTo>
                    <a:pt x="4946" y="0"/>
                    <a:pt x="3986" y="189"/>
                    <a:pt x="3285" y="645"/>
                  </a:cubicBezTo>
                  <a:cubicBezTo>
                    <a:pt x="1204" y="2001"/>
                    <a:pt x="1" y="7517"/>
                    <a:pt x="432" y="9892"/>
                  </a:cubicBezTo>
                  <a:cubicBezTo>
                    <a:pt x="882" y="12387"/>
                    <a:pt x="3531" y="12680"/>
                    <a:pt x="4744" y="12680"/>
                  </a:cubicBezTo>
                  <a:cubicBezTo>
                    <a:pt x="4973" y="12680"/>
                    <a:pt x="5151" y="12670"/>
                    <a:pt x="5253" y="12662"/>
                  </a:cubicBezTo>
                  <a:cubicBezTo>
                    <a:pt x="5315" y="12657"/>
                    <a:pt x="5347" y="12654"/>
                    <a:pt x="5348" y="12654"/>
                  </a:cubicBezTo>
                  <a:lnTo>
                    <a:pt x="5348" y="12654"/>
                  </a:lnTo>
                  <a:cubicBezTo>
                    <a:pt x="5347" y="12654"/>
                    <a:pt x="5253" y="13211"/>
                    <a:pt x="5198" y="13865"/>
                  </a:cubicBezTo>
                  <a:cubicBezTo>
                    <a:pt x="5181" y="14030"/>
                    <a:pt x="5169" y="14194"/>
                    <a:pt x="5166" y="14366"/>
                  </a:cubicBezTo>
                  <a:cubicBezTo>
                    <a:pt x="5162" y="14473"/>
                    <a:pt x="5157" y="14577"/>
                    <a:pt x="5160" y="14681"/>
                  </a:cubicBezTo>
                  <a:cubicBezTo>
                    <a:pt x="5163" y="15106"/>
                    <a:pt x="3969" y="19053"/>
                    <a:pt x="6180" y="19270"/>
                  </a:cubicBezTo>
                  <a:cubicBezTo>
                    <a:pt x="6234" y="19276"/>
                    <a:pt x="6289" y="19278"/>
                    <a:pt x="6343" y="19278"/>
                  </a:cubicBezTo>
                  <a:cubicBezTo>
                    <a:pt x="8297" y="19278"/>
                    <a:pt x="10020" y="15960"/>
                    <a:pt x="10210" y="15471"/>
                  </a:cubicBezTo>
                  <a:cubicBezTo>
                    <a:pt x="10546" y="14606"/>
                    <a:pt x="11076" y="11480"/>
                    <a:pt x="11357" y="10348"/>
                  </a:cubicBezTo>
                  <a:cubicBezTo>
                    <a:pt x="11860" y="8392"/>
                    <a:pt x="13191" y="3598"/>
                    <a:pt x="12234" y="2227"/>
                  </a:cubicBezTo>
                  <a:cubicBezTo>
                    <a:pt x="11458" y="1114"/>
                    <a:pt x="8497" y="0"/>
                    <a:pt x="59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9"/>
            <p:cNvSpPr/>
            <p:nvPr/>
          </p:nvSpPr>
          <p:spPr>
            <a:xfrm>
              <a:off x="-1653325" y="5370975"/>
              <a:ext cx="17075" cy="20750"/>
            </a:xfrm>
            <a:custGeom>
              <a:avLst/>
              <a:gdLst/>
              <a:ahLst/>
              <a:cxnLst/>
              <a:rect l="l" t="t" r="r" b="b"/>
              <a:pathLst>
                <a:path w="683" h="830" extrusionOk="0">
                  <a:moveTo>
                    <a:pt x="360" y="1"/>
                  </a:moveTo>
                  <a:cubicBezTo>
                    <a:pt x="193" y="1"/>
                    <a:pt x="46" y="166"/>
                    <a:pt x="25" y="382"/>
                  </a:cubicBezTo>
                  <a:cubicBezTo>
                    <a:pt x="1" y="611"/>
                    <a:pt x="123" y="810"/>
                    <a:pt x="300" y="828"/>
                  </a:cubicBezTo>
                  <a:cubicBezTo>
                    <a:pt x="308" y="829"/>
                    <a:pt x="317" y="829"/>
                    <a:pt x="325" y="829"/>
                  </a:cubicBezTo>
                  <a:cubicBezTo>
                    <a:pt x="490" y="829"/>
                    <a:pt x="638" y="666"/>
                    <a:pt x="661" y="448"/>
                  </a:cubicBezTo>
                  <a:cubicBezTo>
                    <a:pt x="683" y="221"/>
                    <a:pt x="560" y="20"/>
                    <a:pt x="385" y="2"/>
                  </a:cubicBezTo>
                  <a:cubicBezTo>
                    <a:pt x="377" y="1"/>
                    <a:pt x="368" y="1"/>
                    <a:pt x="3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9"/>
            <p:cNvSpPr/>
            <p:nvPr/>
          </p:nvSpPr>
          <p:spPr>
            <a:xfrm>
              <a:off x="-1556575" y="5391400"/>
              <a:ext cx="17125" cy="20750"/>
            </a:xfrm>
            <a:custGeom>
              <a:avLst/>
              <a:gdLst/>
              <a:ahLst/>
              <a:cxnLst/>
              <a:rect l="l" t="t" r="r" b="b"/>
              <a:pathLst>
                <a:path w="685" h="830" extrusionOk="0">
                  <a:moveTo>
                    <a:pt x="360" y="1"/>
                  </a:moveTo>
                  <a:cubicBezTo>
                    <a:pt x="193" y="1"/>
                    <a:pt x="47" y="166"/>
                    <a:pt x="24" y="382"/>
                  </a:cubicBezTo>
                  <a:cubicBezTo>
                    <a:pt x="0" y="611"/>
                    <a:pt x="123" y="810"/>
                    <a:pt x="300" y="828"/>
                  </a:cubicBezTo>
                  <a:cubicBezTo>
                    <a:pt x="308" y="829"/>
                    <a:pt x="317" y="829"/>
                    <a:pt x="325" y="829"/>
                  </a:cubicBezTo>
                  <a:cubicBezTo>
                    <a:pt x="490" y="829"/>
                    <a:pt x="638" y="664"/>
                    <a:pt x="660" y="448"/>
                  </a:cubicBezTo>
                  <a:cubicBezTo>
                    <a:pt x="684" y="221"/>
                    <a:pt x="560" y="20"/>
                    <a:pt x="385" y="2"/>
                  </a:cubicBezTo>
                  <a:cubicBezTo>
                    <a:pt x="377" y="1"/>
                    <a:pt x="368" y="1"/>
                    <a:pt x="3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9"/>
            <p:cNvSpPr/>
            <p:nvPr/>
          </p:nvSpPr>
          <p:spPr>
            <a:xfrm>
              <a:off x="-1657950" y="5318050"/>
              <a:ext cx="41350" cy="20050"/>
            </a:xfrm>
            <a:custGeom>
              <a:avLst/>
              <a:gdLst/>
              <a:ahLst/>
              <a:cxnLst/>
              <a:rect l="l" t="t" r="r" b="b"/>
              <a:pathLst>
                <a:path w="1654" h="802" extrusionOk="0">
                  <a:moveTo>
                    <a:pt x="763" y="1"/>
                  </a:moveTo>
                  <a:cubicBezTo>
                    <a:pt x="351" y="1"/>
                    <a:pt x="22" y="154"/>
                    <a:pt x="12" y="359"/>
                  </a:cubicBezTo>
                  <a:cubicBezTo>
                    <a:pt x="0" y="579"/>
                    <a:pt x="356" y="775"/>
                    <a:pt x="807" y="799"/>
                  </a:cubicBezTo>
                  <a:cubicBezTo>
                    <a:pt x="835" y="801"/>
                    <a:pt x="863" y="801"/>
                    <a:pt x="891" y="801"/>
                  </a:cubicBezTo>
                  <a:cubicBezTo>
                    <a:pt x="1303" y="801"/>
                    <a:pt x="1632" y="648"/>
                    <a:pt x="1643" y="441"/>
                  </a:cubicBezTo>
                  <a:cubicBezTo>
                    <a:pt x="1654" y="223"/>
                    <a:pt x="1297" y="25"/>
                    <a:pt x="847" y="3"/>
                  </a:cubicBezTo>
                  <a:cubicBezTo>
                    <a:pt x="819" y="2"/>
                    <a:pt x="791" y="1"/>
                    <a:pt x="7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9"/>
            <p:cNvSpPr/>
            <p:nvPr/>
          </p:nvSpPr>
          <p:spPr>
            <a:xfrm>
              <a:off x="-1555725" y="5339400"/>
              <a:ext cx="41825" cy="24500"/>
            </a:xfrm>
            <a:custGeom>
              <a:avLst/>
              <a:gdLst/>
              <a:ahLst/>
              <a:cxnLst/>
              <a:rect l="l" t="t" r="r" b="b"/>
              <a:pathLst>
                <a:path w="1673" h="980" extrusionOk="0">
                  <a:moveTo>
                    <a:pt x="456" y="0"/>
                  </a:moveTo>
                  <a:cubicBezTo>
                    <a:pt x="274" y="0"/>
                    <a:pt x="135" y="55"/>
                    <a:pt x="88" y="164"/>
                  </a:cubicBezTo>
                  <a:cubicBezTo>
                    <a:pt x="1" y="366"/>
                    <a:pt x="264" y="674"/>
                    <a:pt x="677" y="855"/>
                  </a:cubicBezTo>
                  <a:cubicBezTo>
                    <a:pt x="870" y="938"/>
                    <a:pt x="1060" y="979"/>
                    <a:pt x="1217" y="979"/>
                  </a:cubicBezTo>
                  <a:cubicBezTo>
                    <a:pt x="1400" y="979"/>
                    <a:pt x="1538" y="924"/>
                    <a:pt x="1586" y="816"/>
                  </a:cubicBezTo>
                  <a:cubicBezTo>
                    <a:pt x="1672" y="616"/>
                    <a:pt x="1409" y="306"/>
                    <a:pt x="996" y="125"/>
                  </a:cubicBezTo>
                  <a:cubicBezTo>
                    <a:pt x="804" y="41"/>
                    <a:pt x="614"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9"/>
            <p:cNvSpPr/>
            <p:nvPr/>
          </p:nvSpPr>
          <p:spPr>
            <a:xfrm>
              <a:off x="-1635375" y="5341950"/>
              <a:ext cx="34025" cy="86300"/>
            </a:xfrm>
            <a:custGeom>
              <a:avLst/>
              <a:gdLst/>
              <a:ahLst/>
              <a:cxnLst/>
              <a:rect l="l" t="t" r="r" b="b"/>
              <a:pathLst>
                <a:path w="1361" h="3452" extrusionOk="0">
                  <a:moveTo>
                    <a:pt x="1301" y="1"/>
                  </a:moveTo>
                  <a:cubicBezTo>
                    <a:pt x="1284" y="1"/>
                    <a:pt x="1267" y="10"/>
                    <a:pt x="1258" y="30"/>
                  </a:cubicBezTo>
                  <a:cubicBezTo>
                    <a:pt x="851" y="904"/>
                    <a:pt x="1" y="3291"/>
                    <a:pt x="439" y="3423"/>
                  </a:cubicBezTo>
                  <a:cubicBezTo>
                    <a:pt x="507" y="3443"/>
                    <a:pt x="579" y="3452"/>
                    <a:pt x="653" y="3452"/>
                  </a:cubicBezTo>
                  <a:cubicBezTo>
                    <a:pt x="850" y="3452"/>
                    <a:pt x="1054" y="3387"/>
                    <a:pt x="1191" y="3303"/>
                  </a:cubicBezTo>
                  <a:cubicBezTo>
                    <a:pt x="1269" y="3257"/>
                    <a:pt x="1236" y="3152"/>
                    <a:pt x="1159" y="3152"/>
                  </a:cubicBezTo>
                  <a:cubicBezTo>
                    <a:pt x="1149" y="3152"/>
                    <a:pt x="1138" y="3154"/>
                    <a:pt x="1126" y="3158"/>
                  </a:cubicBezTo>
                  <a:cubicBezTo>
                    <a:pt x="1047" y="3185"/>
                    <a:pt x="892" y="3240"/>
                    <a:pt x="760" y="3240"/>
                  </a:cubicBezTo>
                  <a:cubicBezTo>
                    <a:pt x="677" y="3240"/>
                    <a:pt x="604" y="3219"/>
                    <a:pt x="564" y="3156"/>
                  </a:cubicBezTo>
                  <a:cubicBezTo>
                    <a:pt x="432" y="2954"/>
                    <a:pt x="1186" y="632"/>
                    <a:pt x="1349" y="66"/>
                  </a:cubicBezTo>
                  <a:cubicBezTo>
                    <a:pt x="1361" y="28"/>
                    <a:pt x="1331" y="1"/>
                    <a:pt x="13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9"/>
            <p:cNvSpPr/>
            <p:nvPr/>
          </p:nvSpPr>
          <p:spPr>
            <a:xfrm>
              <a:off x="-1604950" y="5446075"/>
              <a:ext cx="44850" cy="27075"/>
            </a:xfrm>
            <a:custGeom>
              <a:avLst/>
              <a:gdLst/>
              <a:ahLst/>
              <a:cxnLst/>
              <a:rect l="l" t="t" r="r" b="b"/>
              <a:pathLst>
                <a:path w="1794" h="1083" extrusionOk="0">
                  <a:moveTo>
                    <a:pt x="1395" y="0"/>
                  </a:moveTo>
                  <a:cubicBezTo>
                    <a:pt x="1225" y="0"/>
                    <a:pt x="1090" y="83"/>
                    <a:pt x="934" y="83"/>
                  </a:cubicBezTo>
                  <a:cubicBezTo>
                    <a:pt x="926" y="83"/>
                    <a:pt x="917" y="83"/>
                    <a:pt x="909" y="82"/>
                  </a:cubicBezTo>
                  <a:cubicBezTo>
                    <a:pt x="744" y="69"/>
                    <a:pt x="618" y="19"/>
                    <a:pt x="474" y="19"/>
                  </a:cubicBezTo>
                  <a:cubicBezTo>
                    <a:pt x="410" y="19"/>
                    <a:pt x="341" y="29"/>
                    <a:pt x="264" y="57"/>
                  </a:cubicBezTo>
                  <a:cubicBezTo>
                    <a:pt x="84" y="121"/>
                    <a:pt x="7" y="272"/>
                    <a:pt x="5" y="431"/>
                  </a:cubicBezTo>
                  <a:cubicBezTo>
                    <a:pt x="1" y="479"/>
                    <a:pt x="5" y="527"/>
                    <a:pt x="20" y="572"/>
                  </a:cubicBezTo>
                  <a:cubicBezTo>
                    <a:pt x="27" y="634"/>
                    <a:pt x="50" y="694"/>
                    <a:pt x="86" y="747"/>
                  </a:cubicBezTo>
                  <a:cubicBezTo>
                    <a:pt x="117" y="799"/>
                    <a:pt x="158" y="844"/>
                    <a:pt x="206" y="881"/>
                  </a:cubicBezTo>
                  <a:cubicBezTo>
                    <a:pt x="394" y="1033"/>
                    <a:pt x="686" y="1083"/>
                    <a:pt x="917" y="1083"/>
                  </a:cubicBezTo>
                  <a:cubicBezTo>
                    <a:pt x="934" y="1083"/>
                    <a:pt x="951" y="1082"/>
                    <a:pt x="967" y="1082"/>
                  </a:cubicBezTo>
                  <a:cubicBezTo>
                    <a:pt x="1256" y="1071"/>
                    <a:pt x="1600" y="955"/>
                    <a:pt x="1736" y="690"/>
                  </a:cubicBezTo>
                  <a:cubicBezTo>
                    <a:pt x="1754" y="655"/>
                    <a:pt x="1768" y="621"/>
                    <a:pt x="1777" y="585"/>
                  </a:cubicBezTo>
                  <a:cubicBezTo>
                    <a:pt x="1777" y="567"/>
                    <a:pt x="1784" y="557"/>
                    <a:pt x="1784" y="539"/>
                  </a:cubicBezTo>
                  <a:cubicBezTo>
                    <a:pt x="1790" y="497"/>
                    <a:pt x="1793" y="455"/>
                    <a:pt x="1790" y="413"/>
                  </a:cubicBezTo>
                  <a:lnTo>
                    <a:pt x="1793" y="404"/>
                  </a:lnTo>
                  <a:cubicBezTo>
                    <a:pt x="1775" y="208"/>
                    <a:pt x="1662" y="19"/>
                    <a:pt x="1427" y="1"/>
                  </a:cubicBezTo>
                  <a:cubicBezTo>
                    <a:pt x="1416" y="1"/>
                    <a:pt x="1405" y="0"/>
                    <a:pt x="13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9"/>
            <p:cNvSpPr/>
            <p:nvPr/>
          </p:nvSpPr>
          <p:spPr>
            <a:xfrm>
              <a:off x="-1661550" y="5191500"/>
              <a:ext cx="312050" cy="250350"/>
            </a:xfrm>
            <a:custGeom>
              <a:avLst/>
              <a:gdLst/>
              <a:ahLst/>
              <a:cxnLst/>
              <a:rect l="l" t="t" r="r" b="b"/>
              <a:pathLst>
                <a:path w="12482" h="10014" extrusionOk="0">
                  <a:moveTo>
                    <a:pt x="3937" y="0"/>
                  </a:moveTo>
                  <a:cubicBezTo>
                    <a:pt x="3596" y="0"/>
                    <a:pt x="3258" y="26"/>
                    <a:pt x="2927" y="80"/>
                  </a:cubicBezTo>
                  <a:cubicBezTo>
                    <a:pt x="1308" y="347"/>
                    <a:pt x="0" y="2240"/>
                    <a:pt x="1019" y="3712"/>
                  </a:cubicBezTo>
                  <a:cubicBezTo>
                    <a:pt x="2039" y="5187"/>
                    <a:pt x="4821" y="5455"/>
                    <a:pt x="6711" y="5455"/>
                  </a:cubicBezTo>
                  <a:cubicBezTo>
                    <a:pt x="7795" y="5455"/>
                    <a:pt x="8585" y="5367"/>
                    <a:pt x="8586" y="5367"/>
                  </a:cubicBezTo>
                  <a:lnTo>
                    <a:pt x="8586" y="5367"/>
                  </a:lnTo>
                  <a:cubicBezTo>
                    <a:pt x="8586" y="5367"/>
                    <a:pt x="8303" y="9179"/>
                    <a:pt x="10375" y="9987"/>
                  </a:cubicBezTo>
                  <a:cubicBezTo>
                    <a:pt x="10422" y="10005"/>
                    <a:pt x="10468" y="10014"/>
                    <a:pt x="10514" y="10014"/>
                  </a:cubicBezTo>
                  <a:cubicBezTo>
                    <a:pt x="11587" y="10014"/>
                    <a:pt x="12481" y="5228"/>
                    <a:pt x="12177" y="3967"/>
                  </a:cubicBezTo>
                  <a:cubicBezTo>
                    <a:pt x="11860" y="2653"/>
                    <a:pt x="10254" y="2264"/>
                    <a:pt x="10254" y="2264"/>
                  </a:cubicBezTo>
                  <a:cubicBezTo>
                    <a:pt x="8857" y="1220"/>
                    <a:pt x="6311" y="0"/>
                    <a:pt x="39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9"/>
            <p:cNvSpPr/>
            <p:nvPr/>
          </p:nvSpPr>
          <p:spPr>
            <a:xfrm>
              <a:off x="-1434200" y="5407350"/>
              <a:ext cx="85325" cy="81475"/>
            </a:xfrm>
            <a:custGeom>
              <a:avLst/>
              <a:gdLst/>
              <a:ahLst/>
              <a:cxnLst/>
              <a:rect l="l" t="t" r="r" b="b"/>
              <a:pathLst>
                <a:path w="3413" h="3259" extrusionOk="0">
                  <a:moveTo>
                    <a:pt x="1327" y="0"/>
                  </a:moveTo>
                  <a:cubicBezTo>
                    <a:pt x="609" y="0"/>
                    <a:pt x="128" y="392"/>
                    <a:pt x="128" y="392"/>
                  </a:cubicBezTo>
                  <a:lnTo>
                    <a:pt x="0" y="2872"/>
                  </a:lnTo>
                  <a:cubicBezTo>
                    <a:pt x="0" y="2872"/>
                    <a:pt x="621" y="3259"/>
                    <a:pt x="1292" y="3259"/>
                  </a:cubicBezTo>
                  <a:cubicBezTo>
                    <a:pt x="1402" y="3259"/>
                    <a:pt x="1515" y="3248"/>
                    <a:pt x="1626" y="3224"/>
                  </a:cubicBezTo>
                  <a:cubicBezTo>
                    <a:pt x="3412" y="2828"/>
                    <a:pt x="3338" y="615"/>
                    <a:pt x="2046" y="133"/>
                  </a:cubicBezTo>
                  <a:cubicBezTo>
                    <a:pt x="1789" y="37"/>
                    <a:pt x="1547" y="0"/>
                    <a:pt x="1327" y="0"/>
                  </a:cubicBez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9"/>
            <p:cNvSpPr/>
            <p:nvPr/>
          </p:nvSpPr>
          <p:spPr>
            <a:xfrm>
              <a:off x="-1419725" y="5426725"/>
              <a:ext cx="38800" cy="46250"/>
            </a:xfrm>
            <a:custGeom>
              <a:avLst/>
              <a:gdLst/>
              <a:ahLst/>
              <a:cxnLst/>
              <a:rect l="l" t="t" r="r" b="b"/>
              <a:pathLst>
                <a:path w="1552" h="1850" extrusionOk="0">
                  <a:moveTo>
                    <a:pt x="1322" y="1"/>
                  </a:moveTo>
                  <a:cubicBezTo>
                    <a:pt x="624" y="1"/>
                    <a:pt x="111" y="728"/>
                    <a:pt x="36" y="1365"/>
                  </a:cubicBezTo>
                  <a:cubicBezTo>
                    <a:pt x="1" y="1669"/>
                    <a:pt x="45" y="1850"/>
                    <a:pt x="134" y="1850"/>
                  </a:cubicBezTo>
                  <a:cubicBezTo>
                    <a:pt x="167" y="1850"/>
                    <a:pt x="206" y="1824"/>
                    <a:pt x="249" y="1771"/>
                  </a:cubicBezTo>
                  <a:cubicBezTo>
                    <a:pt x="389" y="1597"/>
                    <a:pt x="658" y="1495"/>
                    <a:pt x="929" y="1495"/>
                  </a:cubicBezTo>
                  <a:cubicBezTo>
                    <a:pt x="1145" y="1495"/>
                    <a:pt x="1362" y="1559"/>
                    <a:pt x="1515" y="1703"/>
                  </a:cubicBezTo>
                  <a:cubicBezTo>
                    <a:pt x="1519" y="1707"/>
                    <a:pt x="1524" y="1709"/>
                    <a:pt x="1528" y="1709"/>
                  </a:cubicBezTo>
                  <a:cubicBezTo>
                    <a:pt x="1541" y="1709"/>
                    <a:pt x="1551" y="1696"/>
                    <a:pt x="1545" y="1682"/>
                  </a:cubicBezTo>
                  <a:cubicBezTo>
                    <a:pt x="1420" y="1356"/>
                    <a:pt x="1117" y="1231"/>
                    <a:pt x="801" y="1231"/>
                  </a:cubicBezTo>
                  <a:cubicBezTo>
                    <a:pt x="648" y="1231"/>
                    <a:pt x="492" y="1261"/>
                    <a:pt x="352" y="1311"/>
                  </a:cubicBezTo>
                  <a:cubicBezTo>
                    <a:pt x="494" y="841"/>
                    <a:pt x="837" y="145"/>
                    <a:pt x="1469" y="75"/>
                  </a:cubicBezTo>
                  <a:cubicBezTo>
                    <a:pt x="1508" y="71"/>
                    <a:pt x="1497" y="15"/>
                    <a:pt x="1464" y="11"/>
                  </a:cubicBezTo>
                  <a:cubicBezTo>
                    <a:pt x="1416" y="4"/>
                    <a:pt x="1368" y="1"/>
                    <a:pt x="1322" y="1"/>
                  </a:cubicBezTo>
                  <a:close/>
                </a:path>
              </a:pathLst>
            </a:custGeom>
            <a:solidFill>
              <a:srgbClr val="BC9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9"/>
            <p:cNvSpPr/>
            <p:nvPr/>
          </p:nvSpPr>
          <p:spPr>
            <a:xfrm>
              <a:off x="-1662000" y="5636300"/>
              <a:ext cx="250" cy="150"/>
            </a:xfrm>
            <a:custGeom>
              <a:avLst/>
              <a:gdLst/>
              <a:ahLst/>
              <a:cxnLst/>
              <a:rect l="l" t="t" r="r" b="b"/>
              <a:pathLst>
                <a:path w="10" h="6" extrusionOk="0">
                  <a:moveTo>
                    <a:pt x="0" y="1"/>
                  </a:moveTo>
                  <a:cubicBezTo>
                    <a:pt x="3" y="1"/>
                    <a:pt x="6" y="2"/>
                    <a:pt x="9" y="5"/>
                  </a:cubicBezTo>
                  <a:lnTo>
                    <a:pt x="9" y="1"/>
                  </a:lnTo>
                  <a:close/>
                </a:path>
              </a:pathLst>
            </a:custGeom>
            <a:solidFill>
              <a:srgbClr val="F49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9"/>
            <p:cNvSpPr/>
            <p:nvPr/>
          </p:nvSpPr>
          <p:spPr>
            <a:xfrm>
              <a:off x="-1877750" y="5571500"/>
              <a:ext cx="601150" cy="883650"/>
            </a:xfrm>
            <a:custGeom>
              <a:avLst/>
              <a:gdLst/>
              <a:ahLst/>
              <a:cxnLst/>
              <a:rect l="l" t="t" r="r" b="b"/>
              <a:pathLst>
                <a:path w="24046" h="35346" extrusionOk="0">
                  <a:moveTo>
                    <a:pt x="17713" y="0"/>
                  </a:moveTo>
                  <a:cubicBezTo>
                    <a:pt x="17241" y="0"/>
                    <a:pt x="16208" y="498"/>
                    <a:pt x="14723" y="717"/>
                  </a:cubicBezTo>
                  <a:cubicBezTo>
                    <a:pt x="14154" y="801"/>
                    <a:pt x="13698" y="823"/>
                    <a:pt x="13332" y="823"/>
                  </a:cubicBezTo>
                  <a:cubicBezTo>
                    <a:pt x="12926" y="823"/>
                    <a:pt x="12630" y="796"/>
                    <a:pt x="12412" y="796"/>
                  </a:cubicBezTo>
                  <a:cubicBezTo>
                    <a:pt x="12219" y="796"/>
                    <a:pt x="12087" y="817"/>
                    <a:pt x="11994" y="896"/>
                  </a:cubicBezTo>
                  <a:cubicBezTo>
                    <a:pt x="11709" y="1129"/>
                    <a:pt x="12164" y="2431"/>
                    <a:pt x="11382" y="3022"/>
                  </a:cubicBezTo>
                  <a:cubicBezTo>
                    <a:pt x="11344" y="3053"/>
                    <a:pt x="11303" y="3082"/>
                    <a:pt x="11258" y="3106"/>
                  </a:cubicBezTo>
                  <a:cubicBezTo>
                    <a:pt x="10275" y="3760"/>
                    <a:pt x="9340" y="4661"/>
                    <a:pt x="8538" y="5847"/>
                  </a:cubicBezTo>
                  <a:cubicBezTo>
                    <a:pt x="4784" y="11393"/>
                    <a:pt x="1718" y="24945"/>
                    <a:pt x="681" y="26015"/>
                  </a:cubicBezTo>
                  <a:cubicBezTo>
                    <a:pt x="0" y="26720"/>
                    <a:pt x="928" y="28913"/>
                    <a:pt x="4208" y="30821"/>
                  </a:cubicBezTo>
                  <a:cubicBezTo>
                    <a:pt x="5926" y="31820"/>
                    <a:pt x="12000" y="31804"/>
                    <a:pt x="15028" y="32744"/>
                  </a:cubicBezTo>
                  <a:cubicBezTo>
                    <a:pt x="17683" y="33567"/>
                    <a:pt x="19197" y="35346"/>
                    <a:pt x="20664" y="35346"/>
                  </a:cubicBezTo>
                  <a:cubicBezTo>
                    <a:pt x="21066" y="35346"/>
                    <a:pt x="21465" y="35212"/>
                    <a:pt x="21883" y="34888"/>
                  </a:cubicBezTo>
                  <a:cubicBezTo>
                    <a:pt x="24046" y="33209"/>
                    <a:pt x="22756" y="24027"/>
                    <a:pt x="22557" y="23423"/>
                  </a:cubicBezTo>
                  <a:cubicBezTo>
                    <a:pt x="22379" y="22882"/>
                    <a:pt x="22600" y="19280"/>
                    <a:pt x="22440" y="15170"/>
                  </a:cubicBezTo>
                  <a:cubicBezTo>
                    <a:pt x="22386" y="13773"/>
                    <a:pt x="23486" y="9575"/>
                    <a:pt x="23312" y="8162"/>
                  </a:cubicBezTo>
                  <a:cubicBezTo>
                    <a:pt x="22844" y="4333"/>
                    <a:pt x="20629" y="3550"/>
                    <a:pt x="18455" y="2328"/>
                  </a:cubicBezTo>
                  <a:cubicBezTo>
                    <a:pt x="18407" y="2299"/>
                    <a:pt x="18354" y="2274"/>
                    <a:pt x="18304" y="2248"/>
                  </a:cubicBezTo>
                  <a:cubicBezTo>
                    <a:pt x="18271" y="2236"/>
                    <a:pt x="18239" y="2220"/>
                    <a:pt x="18211" y="2200"/>
                  </a:cubicBezTo>
                  <a:cubicBezTo>
                    <a:pt x="17590" y="1795"/>
                    <a:pt x="18215" y="277"/>
                    <a:pt x="17912" y="52"/>
                  </a:cubicBezTo>
                  <a:cubicBezTo>
                    <a:pt x="17864" y="16"/>
                    <a:pt x="17797" y="0"/>
                    <a:pt x="177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9"/>
            <p:cNvSpPr/>
            <p:nvPr/>
          </p:nvSpPr>
          <p:spPr>
            <a:xfrm>
              <a:off x="-1533975" y="5586925"/>
              <a:ext cx="204750" cy="514325"/>
            </a:xfrm>
            <a:custGeom>
              <a:avLst/>
              <a:gdLst/>
              <a:ahLst/>
              <a:cxnLst/>
              <a:rect l="l" t="t" r="r" b="b"/>
              <a:pathLst>
                <a:path w="8190" h="20573" extrusionOk="0">
                  <a:moveTo>
                    <a:pt x="5379" y="0"/>
                  </a:moveTo>
                  <a:cubicBezTo>
                    <a:pt x="4237" y="0"/>
                    <a:pt x="2979" y="646"/>
                    <a:pt x="2648" y="2251"/>
                  </a:cubicBezTo>
                  <a:cubicBezTo>
                    <a:pt x="2359" y="3644"/>
                    <a:pt x="225" y="14616"/>
                    <a:pt x="190" y="15291"/>
                  </a:cubicBezTo>
                  <a:cubicBezTo>
                    <a:pt x="1" y="19042"/>
                    <a:pt x="1358" y="20572"/>
                    <a:pt x="2890" y="20572"/>
                  </a:cubicBezTo>
                  <a:cubicBezTo>
                    <a:pt x="4401" y="20572"/>
                    <a:pt x="6082" y="19084"/>
                    <a:pt x="6616" y="16771"/>
                  </a:cubicBezTo>
                  <a:cubicBezTo>
                    <a:pt x="7724" y="11978"/>
                    <a:pt x="8189" y="7926"/>
                    <a:pt x="7415" y="1320"/>
                  </a:cubicBezTo>
                  <a:cubicBezTo>
                    <a:pt x="7322" y="514"/>
                    <a:pt x="6396" y="0"/>
                    <a:pt x="5379" y="0"/>
                  </a:cubicBez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9"/>
            <p:cNvSpPr/>
            <p:nvPr/>
          </p:nvSpPr>
          <p:spPr>
            <a:xfrm>
              <a:off x="-1373325" y="5456200"/>
              <a:ext cx="54425" cy="105575"/>
            </a:xfrm>
            <a:custGeom>
              <a:avLst/>
              <a:gdLst/>
              <a:ahLst/>
              <a:cxnLst/>
              <a:rect l="l" t="t" r="r" b="b"/>
              <a:pathLst>
                <a:path w="2177" h="4223" extrusionOk="0">
                  <a:moveTo>
                    <a:pt x="1739" y="0"/>
                  </a:moveTo>
                  <a:cubicBezTo>
                    <a:pt x="1362" y="0"/>
                    <a:pt x="1010" y="1208"/>
                    <a:pt x="695" y="1208"/>
                  </a:cubicBezTo>
                  <a:cubicBezTo>
                    <a:pt x="617" y="1208"/>
                    <a:pt x="542" y="1134"/>
                    <a:pt x="469" y="949"/>
                  </a:cubicBezTo>
                  <a:cubicBezTo>
                    <a:pt x="467" y="945"/>
                    <a:pt x="465" y="943"/>
                    <a:pt x="463" y="943"/>
                  </a:cubicBezTo>
                  <a:cubicBezTo>
                    <a:pt x="391" y="943"/>
                    <a:pt x="0" y="2974"/>
                    <a:pt x="0" y="2974"/>
                  </a:cubicBezTo>
                  <a:lnTo>
                    <a:pt x="1328" y="4222"/>
                  </a:lnTo>
                  <a:cubicBezTo>
                    <a:pt x="1328" y="4222"/>
                    <a:pt x="1678" y="1947"/>
                    <a:pt x="1863" y="1367"/>
                  </a:cubicBezTo>
                  <a:cubicBezTo>
                    <a:pt x="2050" y="785"/>
                    <a:pt x="2176" y="241"/>
                    <a:pt x="1842" y="32"/>
                  </a:cubicBezTo>
                  <a:cubicBezTo>
                    <a:pt x="1808" y="10"/>
                    <a:pt x="1773" y="0"/>
                    <a:pt x="17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9"/>
            <p:cNvSpPr/>
            <p:nvPr/>
          </p:nvSpPr>
          <p:spPr>
            <a:xfrm>
              <a:off x="-1487925" y="5376675"/>
              <a:ext cx="173350" cy="212500"/>
            </a:xfrm>
            <a:custGeom>
              <a:avLst/>
              <a:gdLst/>
              <a:ahLst/>
              <a:cxnLst/>
              <a:rect l="l" t="t" r="r" b="b"/>
              <a:pathLst>
                <a:path w="6934" h="8500" extrusionOk="0">
                  <a:moveTo>
                    <a:pt x="2667" y="0"/>
                  </a:moveTo>
                  <a:cubicBezTo>
                    <a:pt x="2661" y="0"/>
                    <a:pt x="2654" y="4"/>
                    <a:pt x="2652" y="10"/>
                  </a:cubicBezTo>
                  <a:lnTo>
                    <a:pt x="3" y="6827"/>
                  </a:lnTo>
                  <a:cubicBezTo>
                    <a:pt x="0" y="6836"/>
                    <a:pt x="5" y="6845"/>
                    <a:pt x="14" y="6848"/>
                  </a:cubicBezTo>
                  <a:lnTo>
                    <a:pt x="4261" y="8498"/>
                  </a:lnTo>
                  <a:cubicBezTo>
                    <a:pt x="4263" y="8499"/>
                    <a:pt x="4265" y="8499"/>
                    <a:pt x="4267" y="8499"/>
                  </a:cubicBezTo>
                  <a:cubicBezTo>
                    <a:pt x="4273" y="8499"/>
                    <a:pt x="4280" y="8495"/>
                    <a:pt x="4282" y="8489"/>
                  </a:cubicBezTo>
                  <a:lnTo>
                    <a:pt x="6931" y="1673"/>
                  </a:lnTo>
                  <a:cubicBezTo>
                    <a:pt x="6934" y="1664"/>
                    <a:pt x="6929" y="1655"/>
                    <a:pt x="6922" y="1651"/>
                  </a:cubicBezTo>
                  <a:lnTo>
                    <a:pt x="2673" y="1"/>
                  </a:lnTo>
                  <a:cubicBezTo>
                    <a:pt x="2671" y="1"/>
                    <a:pt x="2669" y="0"/>
                    <a:pt x="2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9"/>
            <p:cNvSpPr/>
            <p:nvPr/>
          </p:nvSpPr>
          <p:spPr>
            <a:xfrm>
              <a:off x="-1421600" y="5392150"/>
              <a:ext cx="17800" cy="15225"/>
            </a:xfrm>
            <a:custGeom>
              <a:avLst/>
              <a:gdLst/>
              <a:ahLst/>
              <a:cxnLst/>
              <a:rect l="l" t="t" r="r" b="b"/>
              <a:pathLst>
                <a:path w="712" h="609" extrusionOk="0">
                  <a:moveTo>
                    <a:pt x="408" y="1"/>
                  </a:moveTo>
                  <a:cubicBezTo>
                    <a:pt x="137" y="1"/>
                    <a:pt x="1" y="327"/>
                    <a:pt x="192" y="518"/>
                  </a:cubicBezTo>
                  <a:cubicBezTo>
                    <a:pt x="254" y="580"/>
                    <a:pt x="331" y="608"/>
                    <a:pt x="406" y="608"/>
                  </a:cubicBezTo>
                  <a:cubicBezTo>
                    <a:pt x="562" y="608"/>
                    <a:pt x="712" y="487"/>
                    <a:pt x="712" y="304"/>
                  </a:cubicBezTo>
                  <a:cubicBezTo>
                    <a:pt x="712" y="137"/>
                    <a:pt x="575" y="1"/>
                    <a:pt x="4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9"/>
            <p:cNvSpPr/>
            <p:nvPr/>
          </p:nvSpPr>
          <p:spPr>
            <a:xfrm>
              <a:off x="-1471925" y="5424950"/>
              <a:ext cx="143875" cy="218250"/>
            </a:xfrm>
            <a:custGeom>
              <a:avLst/>
              <a:gdLst/>
              <a:ahLst/>
              <a:cxnLst/>
              <a:rect l="l" t="t" r="r" b="b"/>
              <a:pathLst>
                <a:path w="5755" h="8730" extrusionOk="0">
                  <a:moveTo>
                    <a:pt x="4645" y="1"/>
                  </a:moveTo>
                  <a:cubicBezTo>
                    <a:pt x="4597" y="1"/>
                    <a:pt x="4543" y="4"/>
                    <a:pt x="4486" y="10"/>
                  </a:cubicBezTo>
                  <a:cubicBezTo>
                    <a:pt x="4437" y="13"/>
                    <a:pt x="4389" y="20"/>
                    <a:pt x="4342" y="31"/>
                  </a:cubicBezTo>
                  <a:cubicBezTo>
                    <a:pt x="4205" y="53"/>
                    <a:pt x="4070" y="86"/>
                    <a:pt x="3938" y="130"/>
                  </a:cubicBezTo>
                  <a:cubicBezTo>
                    <a:pt x="3892" y="145"/>
                    <a:pt x="3850" y="161"/>
                    <a:pt x="3804" y="175"/>
                  </a:cubicBezTo>
                  <a:cubicBezTo>
                    <a:pt x="3670" y="221"/>
                    <a:pt x="3542" y="276"/>
                    <a:pt x="3416" y="341"/>
                  </a:cubicBezTo>
                  <a:cubicBezTo>
                    <a:pt x="3365" y="363"/>
                    <a:pt x="3320" y="387"/>
                    <a:pt x="3280" y="409"/>
                  </a:cubicBezTo>
                  <a:cubicBezTo>
                    <a:pt x="3099" y="513"/>
                    <a:pt x="2963" y="631"/>
                    <a:pt x="2912" y="743"/>
                  </a:cubicBezTo>
                  <a:cubicBezTo>
                    <a:pt x="2558" y="1533"/>
                    <a:pt x="2820" y="2787"/>
                    <a:pt x="2593" y="3298"/>
                  </a:cubicBezTo>
                  <a:cubicBezTo>
                    <a:pt x="2163" y="4258"/>
                    <a:pt x="1306" y="4393"/>
                    <a:pt x="652" y="5801"/>
                  </a:cubicBezTo>
                  <a:cubicBezTo>
                    <a:pt x="1" y="7211"/>
                    <a:pt x="160" y="8374"/>
                    <a:pt x="166" y="8730"/>
                  </a:cubicBezTo>
                  <a:cubicBezTo>
                    <a:pt x="166" y="8730"/>
                    <a:pt x="4857" y="7961"/>
                    <a:pt x="4933" y="7801"/>
                  </a:cubicBezTo>
                  <a:cubicBezTo>
                    <a:pt x="5010" y="7630"/>
                    <a:pt x="5225" y="5363"/>
                    <a:pt x="5405" y="4381"/>
                  </a:cubicBezTo>
                  <a:cubicBezTo>
                    <a:pt x="5755" y="2493"/>
                    <a:pt x="5068" y="381"/>
                    <a:pt x="4905" y="88"/>
                  </a:cubicBezTo>
                  <a:cubicBezTo>
                    <a:pt x="4871" y="25"/>
                    <a:pt x="4777" y="1"/>
                    <a:pt x="46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9"/>
            <p:cNvSpPr/>
            <p:nvPr/>
          </p:nvSpPr>
          <p:spPr>
            <a:xfrm>
              <a:off x="-1363375" y="5425175"/>
              <a:ext cx="13925" cy="74100"/>
            </a:xfrm>
            <a:custGeom>
              <a:avLst/>
              <a:gdLst/>
              <a:ahLst/>
              <a:cxnLst/>
              <a:rect l="l" t="t" r="r" b="b"/>
              <a:pathLst>
                <a:path w="557" h="2964" extrusionOk="0">
                  <a:moveTo>
                    <a:pt x="144" y="1"/>
                  </a:moveTo>
                  <a:cubicBezTo>
                    <a:pt x="95" y="4"/>
                    <a:pt x="47" y="11"/>
                    <a:pt x="0" y="22"/>
                  </a:cubicBezTo>
                  <a:cubicBezTo>
                    <a:pt x="223" y="984"/>
                    <a:pt x="424" y="1963"/>
                    <a:pt x="488" y="2947"/>
                  </a:cubicBezTo>
                  <a:cubicBezTo>
                    <a:pt x="488" y="2958"/>
                    <a:pt x="498" y="2964"/>
                    <a:pt x="508" y="2964"/>
                  </a:cubicBezTo>
                  <a:cubicBezTo>
                    <a:pt x="518" y="2964"/>
                    <a:pt x="528" y="2958"/>
                    <a:pt x="529" y="2946"/>
                  </a:cubicBezTo>
                  <a:cubicBezTo>
                    <a:pt x="557" y="1931"/>
                    <a:pt x="365" y="978"/>
                    <a:pt x="1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9"/>
            <p:cNvSpPr/>
            <p:nvPr/>
          </p:nvSpPr>
          <p:spPr>
            <a:xfrm>
              <a:off x="-1376850" y="5428175"/>
              <a:ext cx="13750" cy="74350"/>
            </a:xfrm>
            <a:custGeom>
              <a:avLst/>
              <a:gdLst/>
              <a:ahLst/>
              <a:cxnLst/>
              <a:rect l="l" t="t" r="r" b="b"/>
              <a:pathLst>
                <a:path w="550" h="2974" extrusionOk="0">
                  <a:moveTo>
                    <a:pt x="135" y="1"/>
                  </a:moveTo>
                  <a:cubicBezTo>
                    <a:pt x="89" y="16"/>
                    <a:pt x="47" y="31"/>
                    <a:pt x="1" y="46"/>
                  </a:cubicBezTo>
                  <a:cubicBezTo>
                    <a:pt x="222" y="1002"/>
                    <a:pt x="415" y="1976"/>
                    <a:pt x="485" y="2955"/>
                  </a:cubicBezTo>
                  <a:cubicBezTo>
                    <a:pt x="485" y="2967"/>
                    <a:pt x="494" y="2974"/>
                    <a:pt x="503" y="2974"/>
                  </a:cubicBezTo>
                  <a:cubicBezTo>
                    <a:pt x="513" y="2974"/>
                    <a:pt x="522" y="2967"/>
                    <a:pt x="521" y="2955"/>
                  </a:cubicBezTo>
                  <a:cubicBezTo>
                    <a:pt x="550" y="1942"/>
                    <a:pt x="355" y="982"/>
                    <a:pt x="1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9"/>
            <p:cNvSpPr/>
            <p:nvPr/>
          </p:nvSpPr>
          <p:spPr>
            <a:xfrm>
              <a:off x="-1389950" y="5433450"/>
              <a:ext cx="13275" cy="72275"/>
            </a:xfrm>
            <a:custGeom>
              <a:avLst/>
              <a:gdLst/>
              <a:ahLst/>
              <a:cxnLst/>
              <a:rect l="l" t="t" r="r" b="b"/>
              <a:pathLst>
                <a:path w="531" h="2891" extrusionOk="0">
                  <a:moveTo>
                    <a:pt x="137" y="1"/>
                  </a:moveTo>
                  <a:cubicBezTo>
                    <a:pt x="88" y="23"/>
                    <a:pt x="41" y="47"/>
                    <a:pt x="1" y="69"/>
                  </a:cubicBezTo>
                  <a:cubicBezTo>
                    <a:pt x="216" y="993"/>
                    <a:pt x="396" y="1931"/>
                    <a:pt x="463" y="2874"/>
                  </a:cubicBezTo>
                  <a:cubicBezTo>
                    <a:pt x="463" y="2885"/>
                    <a:pt x="474" y="2890"/>
                    <a:pt x="484" y="2890"/>
                  </a:cubicBezTo>
                  <a:cubicBezTo>
                    <a:pt x="494" y="2890"/>
                    <a:pt x="503" y="2885"/>
                    <a:pt x="502" y="2875"/>
                  </a:cubicBezTo>
                  <a:cubicBezTo>
                    <a:pt x="531" y="1886"/>
                    <a:pt x="349" y="952"/>
                    <a:pt x="1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9"/>
            <p:cNvSpPr/>
            <p:nvPr/>
          </p:nvSpPr>
          <p:spPr>
            <a:xfrm>
              <a:off x="-1549000" y="5615475"/>
              <a:ext cx="231550" cy="498975"/>
            </a:xfrm>
            <a:custGeom>
              <a:avLst/>
              <a:gdLst/>
              <a:ahLst/>
              <a:cxnLst/>
              <a:rect l="l" t="t" r="r" b="b"/>
              <a:pathLst>
                <a:path w="9262" h="19959" extrusionOk="0">
                  <a:moveTo>
                    <a:pt x="5453" y="1"/>
                  </a:moveTo>
                  <a:cubicBezTo>
                    <a:pt x="3782" y="1"/>
                    <a:pt x="2103" y="549"/>
                    <a:pt x="1805" y="1989"/>
                  </a:cubicBezTo>
                  <a:cubicBezTo>
                    <a:pt x="1513" y="3406"/>
                    <a:pt x="221" y="14137"/>
                    <a:pt x="187" y="14824"/>
                  </a:cubicBezTo>
                  <a:cubicBezTo>
                    <a:pt x="0" y="18498"/>
                    <a:pt x="1352" y="19959"/>
                    <a:pt x="2954" y="19959"/>
                  </a:cubicBezTo>
                  <a:cubicBezTo>
                    <a:pt x="4656" y="19959"/>
                    <a:pt x="6639" y="18311"/>
                    <a:pt x="7362" y="15914"/>
                  </a:cubicBezTo>
                  <a:cubicBezTo>
                    <a:pt x="8796" y="11162"/>
                    <a:pt x="8109" y="6423"/>
                    <a:pt x="9077" y="1631"/>
                  </a:cubicBezTo>
                  <a:cubicBezTo>
                    <a:pt x="9262" y="716"/>
                    <a:pt x="7363" y="1"/>
                    <a:pt x="54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9"/>
            <p:cNvSpPr/>
            <p:nvPr/>
          </p:nvSpPr>
          <p:spPr>
            <a:xfrm>
              <a:off x="-1721225" y="5744500"/>
              <a:ext cx="38350" cy="85100"/>
            </a:xfrm>
            <a:custGeom>
              <a:avLst/>
              <a:gdLst/>
              <a:ahLst/>
              <a:cxnLst/>
              <a:rect l="l" t="t" r="r" b="b"/>
              <a:pathLst>
                <a:path w="1534" h="3404" extrusionOk="0">
                  <a:moveTo>
                    <a:pt x="1455" y="1"/>
                  </a:moveTo>
                  <a:cubicBezTo>
                    <a:pt x="1430" y="1"/>
                    <a:pt x="1405" y="12"/>
                    <a:pt x="1392" y="35"/>
                  </a:cubicBezTo>
                  <a:cubicBezTo>
                    <a:pt x="1075" y="620"/>
                    <a:pt x="792" y="1232"/>
                    <a:pt x="502" y="1832"/>
                  </a:cubicBezTo>
                  <a:cubicBezTo>
                    <a:pt x="264" y="2323"/>
                    <a:pt x="32" y="2805"/>
                    <a:pt x="2" y="3358"/>
                  </a:cubicBezTo>
                  <a:cubicBezTo>
                    <a:pt x="0" y="3387"/>
                    <a:pt x="24" y="3403"/>
                    <a:pt x="48" y="3403"/>
                  </a:cubicBezTo>
                  <a:cubicBezTo>
                    <a:pt x="63" y="3403"/>
                    <a:pt x="78" y="3397"/>
                    <a:pt x="86" y="3382"/>
                  </a:cubicBezTo>
                  <a:cubicBezTo>
                    <a:pt x="417" y="2808"/>
                    <a:pt x="687" y="2188"/>
                    <a:pt x="984" y="1594"/>
                  </a:cubicBezTo>
                  <a:cubicBezTo>
                    <a:pt x="1226" y="1111"/>
                    <a:pt x="1460" y="612"/>
                    <a:pt x="1528" y="72"/>
                  </a:cubicBezTo>
                  <a:cubicBezTo>
                    <a:pt x="1534" y="27"/>
                    <a:pt x="1494" y="1"/>
                    <a:pt x="14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9"/>
            <p:cNvSpPr/>
            <p:nvPr/>
          </p:nvSpPr>
          <p:spPr>
            <a:xfrm>
              <a:off x="-1565750" y="5626700"/>
              <a:ext cx="245775" cy="503275"/>
            </a:xfrm>
            <a:custGeom>
              <a:avLst/>
              <a:gdLst/>
              <a:ahLst/>
              <a:cxnLst/>
              <a:rect l="l" t="t" r="r" b="b"/>
              <a:pathLst>
                <a:path w="9831" h="20131" extrusionOk="0">
                  <a:moveTo>
                    <a:pt x="3883" y="1"/>
                  </a:moveTo>
                  <a:cubicBezTo>
                    <a:pt x="3881" y="1"/>
                    <a:pt x="3879" y="1"/>
                    <a:pt x="3877" y="1"/>
                  </a:cubicBezTo>
                  <a:cubicBezTo>
                    <a:pt x="2849" y="168"/>
                    <a:pt x="2382" y="1190"/>
                    <a:pt x="2184" y="2120"/>
                  </a:cubicBezTo>
                  <a:cubicBezTo>
                    <a:pt x="1836" y="3767"/>
                    <a:pt x="1782" y="5493"/>
                    <a:pt x="1485" y="7158"/>
                  </a:cubicBezTo>
                  <a:cubicBezTo>
                    <a:pt x="991" y="9935"/>
                    <a:pt x="1" y="13218"/>
                    <a:pt x="984" y="15981"/>
                  </a:cubicBezTo>
                  <a:cubicBezTo>
                    <a:pt x="1530" y="17515"/>
                    <a:pt x="2591" y="20130"/>
                    <a:pt x="4410" y="20130"/>
                  </a:cubicBezTo>
                  <a:cubicBezTo>
                    <a:pt x="4704" y="20130"/>
                    <a:pt x="5019" y="20062"/>
                    <a:pt x="5354" y="19909"/>
                  </a:cubicBezTo>
                  <a:cubicBezTo>
                    <a:pt x="7890" y="18757"/>
                    <a:pt x="8975" y="16029"/>
                    <a:pt x="9819" y="13570"/>
                  </a:cubicBezTo>
                  <a:cubicBezTo>
                    <a:pt x="9830" y="13537"/>
                    <a:pt x="9800" y="13512"/>
                    <a:pt x="9770" y="13512"/>
                  </a:cubicBezTo>
                  <a:cubicBezTo>
                    <a:pt x="9756" y="13512"/>
                    <a:pt x="9741" y="13518"/>
                    <a:pt x="9732" y="13534"/>
                  </a:cubicBezTo>
                  <a:cubicBezTo>
                    <a:pt x="8576" y="15682"/>
                    <a:pt x="7974" y="17833"/>
                    <a:pt x="5821" y="19251"/>
                  </a:cubicBezTo>
                  <a:cubicBezTo>
                    <a:pt x="5345" y="19564"/>
                    <a:pt x="4866" y="19782"/>
                    <a:pt x="4377" y="19782"/>
                  </a:cubicBezTo>
                  <a:cubicBezTo>
                    <a:pt x="4017" y="19782"/>
                    <a:pt x="3653" y="19664"/>
                    <a:pt x="3281" y="19378"/>
                  </a:cubicBezTo>
                  <a:cubicBezTo>
                    <a:pt x="2847" y="19043"/>
                    <a:pt x="2509" y="18338"/>
                    <a:pt x="2237" y="17869"/>
                  </a:cubicBezTo>
                  <a:cubicBezTo>
                    <a:pt x="1580" y="16731"/>
                    <a:pt x="1024" y="15472"/>
                    <a:pt x="942" y="14145"/>
                  </a:cubicBezTo>
                  <a:cubicBezTo>
                    <a:pt x="797" y="11785"/>
                    <a:pt x="1451" y="9348"/>
                    <a:pt x="1862" y="7038"/>
                  </a:cubicBezTo>
                  <a:cubicBezTo>
                    <a:pt x="2042" y="6031"/>
                    <a:pt x="2207" y="5022"/>
                    <a:pt x="2310" y="4003"/>
                  </a:cubicBezTo>
                  <a:cubicBezTo>
                    <a:pt x="2469" y="2453"/>
                    <a:pt x="2355" y="920"/>
                    <a:pt x="3902" y="61"/>
                  </a:cubicBezTo>
                  <a:cubicBezTo>
                    <a:pt x="3934" y="43"/>
                    <a:pt x="3914" y="1"/>
                    <a:pt x="38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9"/>
            <p:cNvSpPr/>
            <p:nvPr/>
          </p:nvSpPr>
          <p:spPr>
            <a:xfrm>
              <a:off x="-1365400" y="5699175"/>
              <a:ext cx="40625" cy="314050"/>
            </a:xfrm>
            <a:custGeom>
              <a:avLst/>
              <a:gdLst/>
              <a:ahLst/>
              <a:cxnLst/>
              <a:rect l="l" t="t" r="r" b="b"/>
              <a:pathLst>
                <a:path w="1625" h="12562" extrusionOk="0">
                  <a:moveTo>
                    <a:pt x="1585" y="1"/>
                  </a:moveTo>
                  <a:cubicBezTo>
                    <a:pt x="1577" y="1"/>
                    <a:pt x="1569" y="5"/>
                    <a:pt x="1567" y="15"/>
                  </a:cubicBezTo>
                  <a:cubicBezTo>
                    <a:pt x="704" y="4149"/>
                    <a:pt x="1073" y="8395"/>
                    <a:pt x="11" y="12500"/>
                  </a:cubicBezTo>
                  <a:cubicBezTo>
                    <a:pt x="0" y="12538"/>
                    <a:pt x="29" y="12562"/>
                    <a:pt x="59" y="12562"/>
                  </a:cubicBezTo>
                  <a:cubicBezTo>
                    <a:pt x="79" y="12562"/>
                    <a:pt x="99" y="12551"/>
                    <a:pt x="108" y="12527"/>
                  </a:cubicBezTo>
                  <a:cubicBezTo>
                    <a:pt x="1624" y="8571"/>
                    <a:pt x="1096" y="4143"/>
                    <a:pt x="1603" y="19"/>
                  </a:cubicBezTo>
                  <a:cubicBezTo>
                    <a:pt x="1604" y="7"/>
                    <a:pt x="1594" y="1"/>
                    <a:pt x="15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9"/>
            <p:cNvSpPr/>
            <p:nvPr/>
          </p:nvSpPr>
          <p:spPr>
            <a:xfrm>
              <a:off x="-2003700" y="5499550"/>
              <a:ext cx="18100" cy="20425"/>
            </a:xfrm>
            <a:custGeom>
              <a:avLst/>
              <a:gdLst/>
              <a:ahLst/>
              <a:cxnLst/>
              <a:rect l="l" t="t" r="r" b="b"/>
              <a:pathLst>
                <a:path w="724" h="817" extrusionOk="0">
                  <a:moveTo>
                    <a:pt x="90" y="1"/>
                  </a:moveTo>
                  <a:cubicBezTo>
                    <a:pt x="38" y="1"/>
                    <a:pt x="1" y="73"/>
                    <a:pt x="24" y="122"/>
                  </a:cubicBezTo>
                  <a:cubicBezTo>
                    <a:pt x="128" y="353"/>
                    <a:pt x="345" y="664"/>
                    <a:pt x="561" y="805"/>
                  </a:cubicBezTo>
                  <a:cubicBezTo>
                    <a:pt x="574" y="813"/>
                    <a:pt x="589" y="817"/>
                    <a:pt x="604" y="817"/>
                  </a:cubicBezTo>
                  <a:cubicBezTo>
                    <a:pt x="663" y="817"/>
                    <a:pt x="724" y="759"/>
                    <a:pt x="700" y="697"/>
                  </a:cubicBezTo>
                  <a:cubicBezTo>
                    <a:pt x="603" y="445"/>
                    <a:pt x="344" y="175"/>
                    <a:pt x="131" y="16"/>
                  </a:cubicBezTo>
                  <a:cubicBezTo>
                    <a:pt x="117" y="5"/>
                    <a:pt x="103" y="1"/>
                    <a:pt x="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9"/>
            <p:cNvSpPr/>
            <p:nvPr/>
          </p:nvSpPr>
          <p:spPr>
            <a:xfrm>
              <a:off x="-1982850" y="5499150"/>
              <a:ext cx="14325" cy="30125"/>
            </a:xfrm>
            <a:custGeom>
              <a:avLst/>
              <a:gdLst/>
              <a:ahLst/>
              <a:cxnLst/>
              <a:rect l="l" t="t" r="r" b="b"/>
              <a:pathLst>
                <a:path w="573" h="1205" extrusionOk="0">
                  <a:moveTo>
                    <a:pt x="124" y="1"/>
                  </a:moveTo>
                  <a:cubicBezTo>
                    <a:pt x="64" y="1"/>
                    <a:pt x="0" y="54"/>
                    <a:pt x="23" y="123"/>
                  </a:cubicBezTo>
                  <a:cubicBezTo>
                    <a:pt x="81" y="301"/>
                    <a:pt x="128" y="484"/>
                    <a:pt x="164" y="669"/>
                  </a:cubicBezTo>
                  <a:cubicBezTo>
                    <a:pt x="197" y="834"/>
                    <a:pt x="201" y="1011"/>
                    <a:pt x="288" y="1156"/>
                  </a:cubicBezTo>
                  <a:cubicBezTo>
                    <a:pt x="309" y="1189"/>
                    <a:pt x="343" y="1205"/>
                    <a:pt x="377" y="1205"/>
                  </a:cubicBezTo>
                  <a:cubicBezTo>
                    <a:pt x="419" y="1205"/>
                    <a:pt x="461" y="1179"/>
                    <a:pt x="475" y="1132"/>
                  </a:cubicBezTo>
                  <a:cubicBezTo>
                    <a:pt x="572" y="797"/>
                    <a:pt x="337" y="348"/>
                    <a:pt x="200" y="48"/>
                  </a:cubicBezTo>
                  <a:cubicBezTo>
                    <a:pt x="184" y="15"/>
                    <a:pt x="154" y="1"/>
                    <a:pt x="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9"/>
            <p:cNvSpPr/>
            <p:nvPr/>
          </p:nvSpPr>
          <p:spPr>
            <a:xfrm>
              <a:off x="-1664075" y="5649350"/>
              <a:ext cx="29800" cy="11600"/>
            </a:xfrm>
            <a:custGeom>
              <a:avLst/>
              <a:gdLst/>
              <a:ahLst/>
              <a:cxnLst/>
              <a:rect l="l" t="t" r="r" b="b"/>
              <a:pathLst>
                <a:path w="1192" h="464" extrusionOk="0">
                  <a:moveTo>
                    <a:pt x="152" y="1"/>
                  </a:moveTo>
                  <a:cubicBezTo>
                    <a:pt x="34" y="1"/>
                    <a:pt x="1" y="182"/>
                    <a:pt x="125" y="227"/>
                  </a:cubicBezTo>
                  <a:cubicBezTo>
                    <a:pt x="407" y="332"/>
                    <a:pt x="707" y="444"/>
                    <a:pt x="1010" y="463"/>
                  </a:cubicBezTo>
                  <a:cubicBezTo>
                    <a:pt x="1013" y="463"/>
                    <a:pt x="1015" y="463"/>
                    <a:pt x="1018" y="463"/>
                  </a:cubicBezTo>
                  <a:cubicBezTo>
                    <a:pt x="1168" y="463"/>
                    <a:pt x="1191" y="231"/>
                    <a:pt x="1046" y="191"/>
                  </a:cubicBezTo>
                  <a:cubicBezTo>
                    <a:pt x="766" y="112"/>
                    <a:pt x="470" y="83"/>
                    <a:pt x="187" y="5"/>
                  </a:cubicBezTo>
                  <a:cubicBezTo>
                    <a:pt x="175" y="2"/>
                    <a:pt x="163"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9"/>
            <p:cNvSpPr/>
            <p:nvPr/>
          </p:nvSpPr>
          <p:spPr>
            <a:xfrm>
              <a:off x="-1680325" y="5667275"/>
              <a:ext cx="28525" cy="9175"/>
            </a:xfrm>
            <a:custGeom>
              <a:avLst/>
              <a:gdLst/>
              <a:ahLst/>
              <a:cxnLst/>
              <a:rect l="l" t="t" r="r" b="b"/>
              <a:pathLst>
                <a:path w="1141" h="367" extrusionOk="0">
                  <a:moveTo>
                    <a:pt x="160" y="0"/>
                  </a:moveTo>
                  <a:cubicBezTo>
                    <a:pt x="30" y="0"/>
                    <a:pt x="0" y="224"/>
                    <a:pt x="136" y="245"/>
                  </a:cubicBezTo>
                  <a:lnTo>
                    <a:pt x="889" y="364"/>
                  </a:lnTo>
                  <a:cubicBezTo>
                    <a:pt x="900" y="366"/>
                    <a:pt x="911" y="367"/>
                    <a:pt x="921" y="367"/>
                  </a:cubicBezTo>
                  <a:cubicBezTo>
                    <a:pt x="1111" y="367"/>
                    <a:pt x="1141" y="80"/>
                    <a:pt x="929" y="63"/>
                  </a:cubicBezTo>
                  <a:lnTo>
                    <a:pt x="169" y="1"/>
                  </a:lnTo>
                  <a:cubicBezTo>
                    <a:pt x="166" y="0"/>
                    <a:pt x="163" y="0"/>
                    <a:pt x="1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9"/>
            <p:cNvSpPr/>
            <p:nvPr/>
          </p:nvSpPr>
          <p:spPr>
            <a:xfrm>
              <a:off x="-1567675" y="5604275"/>
              <a:ext cx="8700" cy="33725"/>
            </a:xfrm>
            <a:custGeom>
              <a:avLst/>
              <a:gdLst/>
              <a:ahLst/>
              <a:cxnLst/>
              <a:rect l="l" t="t" r="r" b="b"/>
              <a:pathLst>
                <a:path w="348" h="1349" extrusionOk="0">
                  <a:moveTo>
                    <a:pt x="116" y="0"/>
                  </a:moveTo>
                  <a:cubicBezTo>
                    <a:pt x="81" y="0"/>
                    <a:pt x="46" y="20"/>
                    <a:pt x="37" y="60"/>
                  </a:cubicBezTo>
                  <a:cubicBezTo>
                    <a:pt x="0" y="240"/>
                    <a:pt x="46" y="429"/>
                    <a:pt x="46" y="610"/>
                  </a:cubicBezTo>
                  <a:cubicBezTo>
                    <a:pt x="46" y="816"/>
                    <a:pt x="3" y="1024"/>
                    <a:pt x="25" y="1228"/>
                  </a:cubicBezTo>
                  <a:cubicBezTo>
                    <a:pt x="35" y="1305"/>
                    <a:pt x="93" y="1348"/>
                    <a:pt x="151" y="1348"/>
                  </a:cubicBezTo>
                  <a:cubicBezTo>
                    <a:pt x="199" y="1348"/>
                    <a:pt x="246" y="1320"/>
                    <a:pt x="269" y="1261"/>
                  </a:cubicBezTo>
                  <a:cubicBezTo>
                    <a:pt x="347" y="1057"/>
                    <a:pt x="331" y="824"/>
                    <a:pt x="314" y="610"/>
                  </a:cubicBezTo>
                  <a:cubicBezTo>
                    <a:pt x="301" y="421"/>
                    <a:pt x="296" y="204"/>
                    <a:pt x="195" y="41"/>
                  </a:cubicBezTo>
                  <a:cubicBezTo>
                    <a:pt x="177" y="14"/>
                    <a:pt x="147" y="0"/>
                    <a:pt x="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9"/>
            <p:cNvSpPr/>
            <p:nvPr/>
          </p:nvSpPr>
          <p:spPr>
            <a:xfrm>
              <a:off x="-1549025" y="5606875"/>
              <a:ext cx="11000" cy="34800"/>
            </a:xfrm>
            <a:custGeom>
              <a:avLst/>
              <a:gdLst/>
              <a:ahLst/>
              <a:cxnLst/>
              <a:rect l="l" t="t" r="r" b="b"/>
              <a:pathLst>
                <a:path w="440" h="1392" extrusionOk="0">
                  <a:moveTo>
                    <a:pt x="146" y="1"/>
                  </a:moveTo>
                  <a:cubicBezTo>
                    <a:pt x="91" y="1"/>
                    <a:pt x="36" y="36"/>
                    <a:pt x="44" y="103"/>
                  </a:cubicBezTo>
                  <a:cubicBezTo>
                    <a:pt x="68" y="293"/>
                    <a:pt x="76" y="485"/>
                    <a:pt x="64" y="675"/>
                  </a:cubicBezTo>
                  <a:cubicBezTo>
                    <a:pt x="53" y="866"/>
                    <a:pt x="1" y="1058"/>
                    <a:pt x="7" y="1248"/>
                  </a:cubicBezTo>
                  <a:cubicBezTo>
                    <a:pt x="9" y="1330"/>
                    <a:pt x="89" y="1391"/>
                    <a:pt x="163" y="1391"/>
                  </a:cubicBezTo>
                  <a:cubicBezTo>
                    <a:pt x="207" y="1391"/>
                    <a:pt x="249" y="1370"/>
                    <a:pt x="272" y="1320"/>
                  </a:cubicBezTo>
                  <a:cubicBezTo>
                    <a:pt x="439" y="944"/>
                    <a:pt x="357" y="459"/>
                    <a:pt x="252" y="75"/>
                  </a:cubicBezTo>
                  <a:cubicBezTo>
                    <a:pt x="239" y="25"/>
                    <a:pt x="192" y="1"/>
                    <a:pt x="1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9"/>
            <p:cNvSpPr/>
            <p:nvPr/>
          </p:nvSpPr>
          <p:spPr>
            <a:xfrm>
              <a:off x="-1525750" y="5605700"/>
              <a:ext cx="9900" cy="36000"/>
            </a:xfrm>
            <a:custGeom>
              <a:avLst/>
              <a:gdLst/>
              <a:ahLst/>
              <a:cxnLst/>
              <a:rect l="l" t="t" r="r" b="b"/>
              <a:pathLst>
                <a:path w="396" h="1440" extrusionOk="0">
                  <a:moveTo>
                    <a:pt x="148" y="1"/>
                  </a:moveTo>
                  <a:cubicBezTo>
                    <a:pt x="103" y="1"/>
                    <a:pt x="59" y="30"/>
                    <a:pt x="62" y="87"/>
                  </a:cubicBezTo>
                  <a:cubicBezTo>
                    <a:pt x="71" y="309"/>
                    <a:pt x="86" y="532"/>
                    <a:pt x="78" y="753"/>
                  </a:cubicBezTo>
                  <a:cubicBezTo>
                    <a:pt x="71" y="955"/>
                    <a:pt x="1" y="1163"/>
                    <a:pt x="65" y="1356"/>
                  </a:cubicBezTo>
                  <a:cubicBezTo>
                    <a:pt x="82" y="1411"/>
                    <a:pt x="130" y="1440"/>
                    <a:pt x="178" y="1440"/>
                  </a:cubicBezTo>
                  <a:cubicBezTo>
                    <a:pt x="216" y="1440"/>
                    <a:pt x="254" y="1422"/>
                    <a:pt x="277" y="1385"/>
                  </a:cubicBezTo>
                  <a:cubicBezTo>
                    <a:pt x="396" y="1204"/>
                    <a:pt x="366" y="963"/>
                    <a:pt x="355" y="753"/>
                  </a:cubicBezTo>
                  <a:cubicBezTo>
                    <a:pt x="346" y="520"/>
                    <a:pt x="306" y="288"/>
                    <a:pt x="237" y="63"/>
                  </a:cubicBezTo>
                  <a:cubicBezTo>
                    <a:pt x="224" y="21"/>
                    <a:pt x="186" y="1"/>
                    <a:pt x="1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9"/>
            <p:cNvSpPr/>
            <p:nvPr/>
          </p:nvSpPr>
          <p:spPr>
            <a:xfrm>
              <a:off x="-1503175" y="5602300"/>
              <a:ext cx="8500" cy="34325"/>
            </a:xfrm>
            <a:custGeom>
              <a:avLst/>
              <a:gdLst/>
              <a:ahLst/>
              <a:cxnLst/>
              <a:rect l="l" t="t" r="r" b="b"/>
              <a:pathLst>
                <a:path w="340" h="1373" extrusionOk="0">
                  <a:moveTo>
                    <a:pt x="170" y="1"/>
                  </a:moveTo>
                  <a:cubicBezTo>
                    <a:pt x="120" y="1"/>
                    <a:pt x="70" y="34"/>
                    <a:pt x="66" y="100"/>
                  </a:cubicBezTo>
                  <a:cubicBezTo>
                    <a:pt x="46" y="472"/>
                    <a:pt x="25" y="843"/>
                    <a:pt x="6" y="1214"/>
                  </a:cubicBezTo>
                  <a:cubicBezTo>
                    <a:pt x="1" y="1319"/>
                    <a:pt x="86" y="1372"/>
                    <a:pt x="170" y="1372"/>
                  </a:cubicBezTo>
                  <a:cubicBezTo>
                    <a:pt x="255" y="1372"/>
                    <a:pt x="340" y="1319"/>
                    <a:pt x="334" y="1214"/>
                  </a:cubicBezTo>
                  <a:lnTo>
                    <a:pt x="274" y="100"/>
                  </a:lnTo>
                  <a:cubicBezTo>
                    <a:pt x="270" y="34"/>
                    <a:pt x="220"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9"/>
            <p:cNvSpPr/>
            <p:nvPr/>
          </p:nvSpPr>
          <p:spPr>
            <a:xfrm>
              <a:off x="-1481425" y="5599075"/>
              <a:ext cx="8300" cy="25800"/>
            </a:xfrm>
            <a:custGeom>
              <a:avLst/>
              <a:gdLst/>
              <a:ahLst/>
              <a:cxnLst/>
              <a:rect l="l" t="t" r="r" b="b"/>
              <a:pathLst>
                <a:path w="332" h="1032" extrusionOk="0">
                  <a:moveTo>
                    <a:pt x="166" y="0"/>
                  </a:moveTo>
                  <a:cubicBezTo>
                    <a:pt x="113" y="0"/>
                    <a:pt x="60" y="36"/>
                    <a:pt x="56" y="107"/>
                  </a:cubicBezTo>
                  <a:cubicBezTo>
                    <a:pt x="43" y="381"/>
                    <a:pt x="1" y="669"/>
                    <a:pt x="47" y="943"/>
                  </a:cubicBezTo>
                  <a:cubicBezTo>
                    <a:pt x="57" y="1002"/>
                    <a:pt x="112" y="1032"/>
                    <a:pt x="166" y="1032"/>
                  </a:cubicBezTo>
                  <a:cubicBezTo>
                    <a:pt x="221" y="1032"/>
                    <a:pt x="275" y="1002"/>
                    <a:pt x="285" y="943"/>
                  </a:cubicBezTo>
                  <a:cubicBezTo>
                    <a:pt x="332" y="669"/>
                    <a:pt x="290" y="382"/>
                    <a:pt x="276" y="107"/>
                  </a:cubicBezTo>
                  <a:cubicBezTo>
                    <a:pt x="272" y="36"/>
                    <a:pt x="219" y="0"/>
                    <a:pt x="1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9"/>
            <p:cNvSpPr/>
            <p:nvPr/>
          </p:nvSpPr>
          <p:spPr>
            <a:xfrm>
              <a:off x="-1507200" y="5860325"/>
              <a:ext cx="14525" cy="39750"/>
            </a:xfrm>
            <a:custGeom>
              <a:avLst/>
              <a:gdLst/>
              <a:ahLst/>
              <a:cxnLst/>
              <a:rect l="l" t="t" r="r" b="b"/>
              <a:pathLst>
                <a:path w="581" h="1590" extrusionOk="0">
                  <a:moveTo>
                    <a:pt x="455" y="1"/>
                  </a:moveTo>
                  <a:cubicBezTo>
                    <a:pt x="407" y="1"/>
                    <a:pt x="361" y="25"/>
                    <a:pt x="352" y="80"/>
                  </a:cubicBezTo>
                  <a:cubicBezTo>
                    <a:pt x="315" y="328"/>
                    <a:pt x="246" y="565"/>
                    <a:pt x="168" y="803"/>
                  </a:cubicBezTo>
                  <a:cubicBezTo>
                    <a:pt x="97" y="1020"/>
                    <a:pt x="1" y="1237"/>
                    <a:pt x="19" y="1468"/>
                  </a:cubicBezTo>
                  <a:cubicBezTo>
                    <a:pt x="24" y="1535"/>
                    <a:pt x="85" y="1590"/>
                    <a:pt x="147" y="1590"/>
                  </a:cubicBezTo>
                  <a:cubicBezTo>
                    <a:pt x="175" y="1590"/>
                    <a:pt x="202" y="1579"/>
                    <a:pt x="225" y="1554"/>
                  </a:cubicBezTo>
                  <a:cubicBezTo>
                    <a:pt x="547" y="1193"/>
                    <a:pt x="511" y="563"/>
                    <a:pt x="571" y="110"/>
                  </a:cubicBezTo>
                  <a:cubicBezTo>
                    <a:pt x="580" y="41"/>
                    <a:pt x="516" y="1"/>
                    <a:pt x="4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9"/>
            <p:cNvSpPr/>
            <p:nvPr/>
          </p:nvSpPr>
          <p:spPr>
            <a:xfrm>
              <a:off x="-1496800" y="5892250"/>
              <a:ext cx="13375" cy="37650"/>
            </a:xfrm>
            <a:custGeom>
              <a:avLst/>
              <a:gdLst/>
              <a:ahLst/>
              <a:cxnLst/>
              <a:rect l="l" t="t" r="r" b="b"/>
              <a:pathLst>
                <a:path w="535" h="1506" extrusionOk="0">
                  <a:moveTo>
                    <a:pt x="303" y="1"/>
                  </a:moveTo>
                  <a:cubicBezTo>
                    <a:pt x="254" y="1"/>
                    <a:pt x="207" y="29"/>
                    <a:pt x="188" y="96"/>
                  </a:cubicBezTo>
                  <a:cubicBezTo>
                    <a:pt x="73" y="500"/>
                    <a:pt x="1" y="1074"/>
                    <a:pt x="260" y="1440"/>
                  </a:cubicBezTo>
                  <a:cubicBezTo>
                    <a:pt x="291" y="1484"/>
                    <a:pt x="343" y="1506"/>
                    <a:pt x="392" y="1506"/>
                  </a:cubicBezTo>
                  <a:cubicBezTo>
                    <a:pt x="465" y="1506"/>
                    <a:pt x="535" y="1458"/>
                    <a:pt x="532" y="1365"/>
                  </a:cubicBezTo>
                  <a:cubicBezTo>
                    <a:pt x="526" y="1178"/>
                    <a:pt x="463" y="1004"/>
                    <a:pt x="439" y="818"/>
                  </a:cubicBezTo>
                  <a:cubicBezTo>
                    <a:pt x="411" y="602"/>
                    <a:pt x="411" y="382"/>
                    <a:pt x="441" y="165"/>
                  </a:cubicBezTo>
                  <a:cubicBezTo>
                    <a:pt x="455" y="67"/>
                    <a:pt x="377" y="1"/>
                    <a:pt x="3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9"/>
            <p:cNvSpPr/>
            <p:nvPr/>
          </p:nvSpPr>
          <p:spPr>
            <a:xfrm>
              <a:off x="-1477000" y="5875925"/>
              <a:ext cx="7175" cy="22300"/>
            </a:xfrm>
            <a:custGeom>
              <a:avLst/>
              <a:gdLst/>
              <a:ahLst/>
              <a:cxnLst/>
              <a:rect l="l" t="t" r="r" b="b"/>
              <a:pathLst>
                <a:path w="287" h="892" extrusionOk="0">
                  <a:moveTo>
                    <a:pt x="101" y="0"/>
                  </a:moveTo>
                  <a:cubicBezTo>
                    <a:pt x="49" y="0"/>
                    <a:pt x="1" y="34"/>
                    <a:pt x="5" y="104"/>
                  </a:cubicBezTo>
                  <a:cubicBezTo>
                    <a:pt x="20" y="342"/>
                    <a:pt x="32" y="577"/>
                    <a:pt x="69" y="813"/>
                  </a:cubicBezTo>
                  <a:cubicBezTo>
                    <a:pt x="77" y="867"/>
                    <a:pt x="120" y="891"/>
                    <a:pt x="166" y="891"/>
                  </a:cubicBezTo>
                  <a:cubicBezTo>
                    <a:pt x="224" y="891"/>
                    <a:pt x="286" y="852"/>
                    <a:pt x="285" y="783"/>
                  </a:cubicBezTo>
                  <a:cubicBezTo>
                    <a:pt x="279" y="556"/>
                    <a:pt x="249" y="331"/>
                    <a:pt x="220" y="104"/>
                  </a:cubicBezTo>
                  <a:cubicBezTo>
                    <a:pt x="212" y="36"/>
                    <a:pt x="155" y="0"/>
                    <a:pt x="1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9"/>
            <p:cNvSpPr/>
            <p:nvPr/>
          </p:nvSpPr>
          <p:spPr>
            <a:xfrm>
              <a:off x="-1383375" y="5713400"/>
              <a:ext cx="9575" cy="34450"/>
            </a:xfrm>
            <a:custGeom>
              <a:avLst/>
              <a:gdLst/>
              <a:ahLst/>
              <a:cxnLst/>
              <a:rect l="l" t="t" r="r" b="b"/>
              <a:pathLst>
                <a:path w="383" h="1378" extrusionOk="0">
                  <a:moveTo>
                    <a:pt x="202" y="0"/>
                  </a:moveTo>
                  <a:cubicBezTo>
                    <a:pt x="159" y="0"/>
                    <a:pt x="115" y="29"/>
                    <a:pt x="119" y="80"/>
                  </a:cubicBezTo>
                  <a:cubicBezTo>
                    <a:pt x="149" y="456"/>
                    <a:pt x="115" y="818"/>
                    <a:pt x="28" y="1184"/>
                  </a:cubicBezTo>
                  <a:cubicBezTo>
                    <a:pt x="0" y="1303"/>
                    <a:pt x="103" y="1377"/>
                    <a:pt x="196" y="1377"/>
                  </a:cubicBezTo>
                  <a:cubicBezTo>
                    <a:pt x="258" y="1377"/>
                    <a:pt x="316" y="1344"/>
                    <a:pt x="327" y="1267"/>
                  </a:cubicBezTo>
                  <a:cubicBezTo>
                    <a:pt x="383" y="864"/>
                    <a:pt x="368" y="456"/>
                    <a:pt x="279" y="59"/>
                  </a:cubicBezTo>
                  <a:cubicBezTo>
                    <a:pt x="271" y="19"/>
                    <a:pt x="237" y="0"/>
                    <a:pt x="2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9"/>
            <p:cNvSpPr/>
            <p:nvPr/>
          </p:nvSpPr>
          <p:spPr>
            <a:xfrm>
              <a:off x="-1370575" y="5732725"/>
              <a:ext cx="7525" cy="29175"/>
            </a:xfrm>
            <a:custGeom>
              <a:avLst/>
              <a:gdLst/>
              <a:ahLst/>
              <a:cxnLst/>
              <a:rect l="l" t="t" r="r" b="b"/>
              <a:pathLst>
                <a:path w="301" h="1167" extrusionOk="0">
                  <a:moveTo>
                    <a:pt x="128" y="0"/>
                  </a:moveTo>
                  <a:cubicBezTo>
                    <a:pt x="90" y="0"/>
                    <a:pt x="53" y="26"/>
                    <a:pt x="50" y="79"/>
                  </a:cubicBezTo>
                  <a:cubicBezTo>
                    <a:pt x="35" y="397"/>
                    <a:pt x="1" y="721"/>
                    <a:pt x="28" y="1039"/>
                  </a:cubicBezTo>
                  <a:cubicBezTo>
                    <a:pt x="35" y="1123"/>
                    <a:pt x="101" y="1166"/>
                    <a:pt x="166" y="1166"/>
                  </a:cubicBezTo>
                  <a:cubicBezTo>
                    <a:pt x="229" y="1166"/>
                    <a:pt x="291" y="1125"/>
                    <a:pt x="293" y="1039"/>
                  </a:cubicBezTo>
                  <a:cubicBezTo>
                    <a:pt x="300" y="720"/>
                    <a:pt x="246" y="395"/>
                    <a:pt x="213" y="79"/>
                  </a:cubicBezTo>
                  <a:cubicBezTo>
                    <a:pt x="208" y="27"/>
                    <a:pt x="168" y="0"/>
                    <a:pt x="1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9"/>
            <p:cNvSpPr/>
            <p:nvPr/>
          </p:nvSpPr>
          <p:spPr>
            <a:xfrm>
              <a:off x="-1404725" y="6023200"/>
              <a:ext cx="14725" cy="47225"/>
            </a:xfrm>
            <a:custGeom>
              <a:avLst/>
              <a:gdLst/>
              <a:ahLst/>
              <a:cxnLst/>
              <a:rect l="l" t="t" r="r" b="b"/>
              <a:pathLst>
                <a:path w="589" h="1889" extrusionOk="0">
                  <a:moveTo>
                    <a:pt x="304" y="0"/>
                  </a:moveTo>
                  <a:cubicBezTo>
                    <a:pt x="235" y="0"/>
                    <a:pt x="163" y="59"/>
                    <a:pt x="179" y="148"/>
                  </a:cubicBezTo>
                  <a:cubicBezTo>
                    <a:pt x="273" y="694"/>
                    <a:pt x="155" y="1158"/>
                    <a:pt x="28" y="1682"/>
                  </a:cubicBezTo>
                  <a:cubicBezTo>
                    <a:pt x="1" y="1796"/>
                    <a:pt x="102" y="1889"/>
                    <a:pt x="199" y="1889"/>
                  </a:cubicBezTo>
                  <a:cubicBezTo>
                    <a:pt x="248" y="1889"/>
                    <a:pt x="296" y="1865"/>
                    <a:pt x="325" y="1807"/>
                  </a:cubicBezTo>
                  <a:cubicBezTo>
                    <a:pt x="589" y="1285"/>
                    <a:pt x="557" y="636"/>
                    <a:pt x="408" y="85"/>
                  </a:cubicBezTo>
                  <a:cubicBezTo>
                    <a:pt x="392" y="26"/>
                    <a:pt x="348" y="0"/>
                    <a:pt x="3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9"/>
            <p:cNvSpPr/>
            <p:nvPr/>
          </p:nvSpPr>
          <p:spPr>
            <a:xfrm>
              <a:off x="-1337125" y="6175025"/>
              <a:ext cx="16175" cy="31050"/>
            </a:xfrm>
            <a:custGeom>
              <a:avLst/>
              <a:gdLst/>
              <a:ahLst/>
              <a:cxnLst/>
              <a:rect l="l" t="t" r="r" b="b"/>
              <a:pathLst>
                <a:path w="647" h="1242" extrusionOk="0">
                  <a:moveTo>
                    <a:pt x="116" y="0"/>
                  </a:moveTo>
                  <a:cubicBezTo>
                    <a:pt x="58" y="0"/>
                    <a:pt x="0" y="42"/>
                    <a:pt x="4" y="109"/>
                  </a:cubicBezTo>
                  <a:cubicBezTo>
                    <a:pt x="22" y="439"/>
                    <a:pt x="156" y="891"/>
                    <a:pt x="334" y="1170"/>
                  </a:cubicBezTo>
                  <a:cubicBezTo>
                    <a:pt x="366" y="1219"/>
                    <a:pt x="415" y="1241"/>
                    <a:pt x="464" y="1241"/>
                  </a:cubicBezTo>
                  <a:cubicBezTo>
                    <a:pt x="556" y="1241"/>
                    <a:pt x="646" y="1164"/>
                    <a:pt x="616" y="1053"/>
                  </a:cubicBezTo>
                  <a:cubicBezTo>
                    <a:pt x="565" y="869"/>
                    <a:pt x="468" y="703"/>
                    <a:pt x="396" y="528"/>
                  </a:cubicBezTo>
                  <a:cubicBezTo>
                    <a:pt x="333" y="370"/>
                    <a:pt x="287" y="203"/>
                    <a:pt x="207" y="53"/>
                  </a:cubicBezTo>
                  <a:cubicBezTo>
                    <a:pt x="188" y="17"/>
                    <a:pt x="152" y="0"/>
                    <a:pt x="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9"/>
            <p:cNvSpPr/>
            <p:nvPr/>
          </p:nvSpPr>
          <p:spPr>
            <a:xfrm>
              <a:off x="-1348975" y="6201025"/>
              <a:ext cx="9525" cy="30250"/>
            </a:xfrm>
            <a:custGeom>
              <a:avLst/>
              <a:gdLst/>
              <a:ahLst/>
              <a:cxnLst/>
              <a:rect l="l" t="t" r="r" b="b"/>
              <a:pathLst>
                <a:path w="381" h="1210" extrusionOk="0">
                  <a:moveTo>
                    <a:pt x="172" y="1"/>
                  </a:moveTo>
                  <a:cubicBezTo>
                    <a:pt x="103" y="1"/>
                    <a:pt x="27" y="62"/>
                    <a:pt x="39" y="152"/>
                  </a:cubicBezTo>
                  <a:cubicBezTo>
                    <a:pt x="84" y="475"/>
                    <a:pt x="12" y="761"/>
                    <a:pt x="2" y="1080"/>
                  </a:cubicBezTo>
                  <a:cubicBezTo>
                    <a:pt x="0" y="1155"/>
                    <a:pt x="75" y="1209"/>
                    <a:pt x="144" y="1209"/>
                  </a:cubicBezTo>
                  <a:cubicBezTo>
                    <a:pt x="185" y="1209"/>
                    <a:pt x="224" y="1190"/>
                    <a:pt x="243" y="1144"/>
                  </a:cubicBezTo>
                  <a:cubicBezTo>
                    <a:pt x="380" y="821"/>
                    <a:pt x="337" y="424"/>
                    <a:pt x="271" y="88"/>
                  </a:cubicBezTo>
                  <a:cubicBezTo>
                    <a:pt x="259" y="27"/>
                    <a:pt x="217" y="1"/>
                    <a:pt x="1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9"/>
            <p:cNvSpPr/>
            <p:nvPr/>
          </p:nvSpPr>
          <p:spPr>
            <a:xfrm>
              <a:off x="-1359725" y="6362275"/>
              <a:ext cx="13200" cy="36975"/>
            </a:xfrm>
            <a:custGeom>
              <a:avLst/>
              <a:gdLst/>
              <a:ahLst/>
              <a:cxnLst/>
              <a:rect l="l" t="t" r="r" b="b"/>
              <a:pathLst>
                <a:path w="528" h="1479" extrusionOk="0">
                  <a:moveTo>
                    <a:pt x="168" y="1"/>
                  </a:moveTo>
                  <a:cubicBezTo>
                    <a:pt x="115" y="1"/>
                    <a:pt x="59" y="36"/>
                    <a:pt x="52" y="102"/>
                  </a:cubicBezTo>
                  <a:cubicBezTo>
                    <a:pt x="1" y="503"/>
                    <a:pt x="4" y="1065"/>
                    <a:pt x="242" y="1413"/>
                  </a:cubicBezTo>
                  <a:cubicBezTo>
                    <a:pt x="273" y="1459"/>
                    <a:pt x="319" y="1479"/>
                    <a:pt x="364" y="1479"/>
                  </a:cubicBezTo>
                  <a:cubicBezTo>
                    <a:pt x="448" y="1479"/>
                    <a:pt x="528" y="1409"/>
                    <a:pt x="502" y="1304"/>
                  </a:cubicBezTo>
                  <a:cubicBezTo>
                    <a:pt x="456" y="1111"/>
                    <a:pt x="356" y="937"/>
                    <a:pt x="311" y="743"/>
                  </a:cubicBezTo>
                  <a:cubicBezTo>
                    <a:pt x="264" y="532"/>
                    <a:pt x="249" y="316"/>
                    <a:pt x="263" y="102"/>
                  </a:cubicBezTo>
                  <a:cubicBezTo>
                    <a:pt x="266" y="34"/>
                    <a:pt x="219" y="1"/>
                    <a:pt x="1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9"/>
            <p:cNvSpPr/>
            <p:nvPr/>
          </p:nvSpPr>
          <p:spPr>
            <a:xfrm>
              <a:off x="-1806350" y="6152750"/>
              <a:ext cx="19525" cy="39400"/>
            </a:xfrm>
            <a:custGeom>
              <a:avLst/>
              <a:gdLst/>
              <a:ahLst/>
              <a:cxnLst/>
              <a:rect l="l" t="t" r="r" b="b"/>
              <a:pathLst>
                <a:path w="781" h="1576" extrusionOk="0">
                  <a:moveTo>
                    <a:pt x="593" y="1"/>
                  </a:moveTo>
                  <a:cubicBezTo>
                    <a:pt x="542" y="1"/>
                    <a:pt x="491" y="28"/>
                    <a:pt x="483" y="82"/>
                  </a:cubicBezTo>
                  <a:cubicBezTo>
                    <a:pt x="448" y="317"/>
                    <a:pt x="432" y="546"/>
                    <a:pt x="350" y="771"/>
                  </a:cubicBezTo>
                  <a:cubicBezTo>
                    <a:pt x="267" y="995"/>
                    <a:pt x="128" y="1184"/>
                    <a:pt x="41" y="1404"/>
                  </a:cubicBezTo>
                  <a:cubicBezTo>
                    <a:pt x="1" y="1507"/>
                    <a:pt x="91" y="1576"/>
                    <a:pt x="181" y="1576"/>
                  </a:cubicBezTo>
                  <a:cubicBezTo>
                    <a:pt x="217" y="1576"/>
                    <a:pt x="252" y="1565"/>
                    <a:pt x="279" y="1541"/>
                  </a:cubicBezTo>
                  <a:cubicBezTo>
                    <a:pt x="642" y="1227"/>
                    <a:pt x="781" y="540"/>
                    <a:pt x="704" y="82"/>
                  </a:cubicBezTo>
                  <a:cubicBezTo>
                    <a:pt x="695" y="28"/>
                    <a:pt x="644" y="1"/>
                    <a:pt x="5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9"/>
            <p:cNvSpPr/>
            <p:nvPr/>
          </p:nvSpPr>
          <p:spPr>
            <a:xfrm>
              <a:off x="-1791100" y="6183675"/>
              <a:ext cx="12650" cy="36425"/>
            </a:xfrm>
            <a:custGeom>
              <a:avLst/>
              <a:gdLst/>
              <a:ahLst/>
              <a:cxnLst/>
              <a:rect l="l" t="t" r="r" b="b"/>
              <a:pathLst>
                <a:path w="506" h="1457" extrusionOk="0">
                  <a:moveTo>
                    <a:pt x="392" y="0"/>
                  </a:moveTo>
                  <a:cubicBezTo>
                    <a:pt x="334" y="0"/>
                    <a:pt x="272" y="39"/>
                    <a:pt x="265" y="114"/>
                  </a:cubicBezTo>
                  <a:cubicBezTo>
                    <a:pt x="234" y="509"/>
                    <a:pt x="156" y="898"/>
                    <a:pt x="35" y="1277"/>
                  </a:cubicBezTo>
                  <a:cubicBezTo>
                    <a:pt x="0" y="1385"/>
                    <a:pt x="92" y="1457"/>
                    <a:pt x="181" y="1457"/>
                  </a:cubicBezTo>
                  <a:cubicBezTo>
                    <a:pt x="239" y="1457"/>
                    <a:pt x="295" y="1426"/>
                    <a:pt x="314" y="1353"/>
                  </a:cubicBezTo>
                  <a:cubicBezTo>
                    <a:pt x="424" y="949"/>
                    <a:pt x="486" y="533"/>
                    <a:pt x="501" y="114"/>
                  </a:cubicBezTo>
                  <a:cubicBezTo>
                    <a:pt x="505" y="38"/>
                    <a:pt x="450" y="0"/>
                    <a:pt x="3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9"/>
            <p:cNvSpPr/>
            <p:nvPr/>
          </p:nvSpPr>
          <p:spPr>
            <a:xfrm>
              <a:off x="-1577650" y="6050150"/>
              <a:ext cx="11750" cy="36925"/>
            </a:xfrm>
            <a:custGeom>
              <a:avLst/>
              <a:gdLst/>
              <a:ahLst/>
              <a:cxnLst/>
              <a:rect l="l" t="t" r="r" b="b"/>
              <a:pathLst>
                <a:path w="470" h="1477" extrusionOk="0">
                  <a:moveTo>
                    <a:pt x="363" y="1"/>
                  </a:moveTo>
                  <a:cubicBezTo>
                    <a:pt x="334" y="1"/>
                    <a:pt x="305" y="15"/>
                    <a:pt x="287" y="45"/>
                  </a:cubicBezTo>
                  <a:cubicBezTo>
                    <a:pt x="179" y="231"/>
                    <a:pt x="143" y="461"/>
                    <a:pt x="94" y="668"/>
                  </a:cubicBezTo>
                  <a:cubicBezTo>
                    <a:pt x="38" y="885"/>
                    <a:pt x="8" y="1106"/>
                    <a:pt x="1" y="1329"/>
                  </a:cubicBezTo>
                  <a:cubicBezTo>
                    <a:pt x="0" y="1422"/>
                    <a:pt x="83" y="1477"/>
                    <a:pt x="162" y="1477"/>
                  </a:cubicBezTo>
                  <a:cubicBezTo>
                    <a:pt x="223" y="1477"/>
                    <a:pt x="281" y="1444"/>
                    <a:pt x="296" y="1370"/>
                  </a:cubicBezTo>
                  <a:cubicBezTo>
                    <a:pt x="335" y="1165"/>
                    <a:pt x="357" y="958"/>
                    <a:pt x="378" y="752"/>
                  </a:cubicBezTo>
                  <a:cubicBezTo>
                    <a:pt x="401" y="535"/>
                    <a:pt x="469" y="312"/>
                    <a:pt x="460" y="93"/>
                  </a:cubicBezTo>
                  <a:cubicBezTo>
                    <a:pt x="458" y="37"/>
                    <a:pt x="410" y="1"/>
                    <a:pt x="3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9"/>
            <p:cNvSpPr/>
            <p:nvPr/>
          </p:nvSpPr>
          <p:spPr>
            <a:xfrm>
              <a:off x="-1566875" y="6075600"/>
              <a:ext cx="8900" cy="27725"/>
            </a:xfrm>
            <a:custGeom>
              <a:avLst/>
              <a:gdLst/>
              <a:ahLst/>
              <a:cxnLst/>
              <a:rect l="l" t="t" r="r" b="b"/>
              <a:pathLst>
                <a:path w="356" h="1109" extrusionOk="0">
                  <a:moveTo>
                    <a:pt x="250" y="1"/>
                  </a:moveTo>
                  <a:cubicBezTo>
                    <a:pt x="218" y="1"/>
                    <a:pt x="187" y="21"/>
                    <a:pt x="188" y="63"/>
                  </a:cubicBezTo>
                  <a:cubicBezTo>
                    <a:pt x="195" y="358"/>
                    <a:pt x="107" y="677"/>
                    <a:pt x="28" y="958"/>
                  </a:cubicBezTo>
                  <a:cubicBezTo>
                    <a:pt x="1" y="1049"/>
                    <a:pt x="76" y="1108"/>
                    <a:pt x="149" y="1108"/>
                  </a:cubicBezTo>
                  <a:cubicBezTo>
                    <a:pt x="198" y="1108"/>
                    <a:pt x="246" y="1082"/>
                    <a:pt x="263" y="1022"/>
                  </a:cubicBezTo>
                  <a:cubicBezTo>
                    <a:pt x="356" y="690"/>
                    <a:pt x="339" y="403"/>
                    <a:pt x="318" y="63"/>
                  </a:cubicBezTo>
                  <a:cubicBezTo>
                    <a:pt x="316" y="22"/>
                    <a:pt x="282"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9"/>
            <p:cNvSpPr/>
            <p:nvPr/>
          </p:nvSpPr>
          <p:spPr>
            <a:xfrm>
              <a:off x="-1600000" y="6064700"/>
              <a:ext cx="12025" cy="24575"/>
            </a:xfrm>
            <a:custGeom>
              <a:avLst/>
              <a:gdLst/>
              <a:ahLst/>
              <a:cxnLst/>
              <a:rect l="l" t="t" r="r" b="b"/>
              <a:pathLst>
                <a:path w="481" h="983" extrusionOk="0">
                  <a:moveTo>
                    <a:pt x="362" y="1"/>
                  </a:moveTo>
                  <a:cubicBezTo>
                    <a:pt x="323" y="1"/>
                    <a:pt x="284" y="22"/>
                    <a:pt x="268" y="73"/>
                  </a:cubicBezTo>
                  <a:cubicBezTo>
                    <a:pt x="187" y="315"/>
                    <a:pt x="91" y="550"/>
                    <a:pt x="28" y="800"/>
                  </a:cubicBezTo>
                  <a:cubicBezTo>
                    <a:pt x="1" y="910"/>
                    <a:pt x="91" y="983"/>
                    <a:pt x="178" y="983"/>
                  </a:cubicBezTo>
                  <a:cubicBezTo>
                    <a:pt x="236" y="983"/>
                    <a:pt x="293" y="951"/>
                    <a:pt x="313" y="878"/>
                  </a:cubicBezTo>
                  <a:cubicBezTo>
                    <a:pt x="382" y="629"/>
                    <a:pt x="413" y="378"/>
                    <a:pt x="464" y="126"/>
                  </a:cubicBezTo>
                  <a:cubicBezTo>
                    <a:pt x="480" y="50"/>
                    <a:pt x="421" y="1"/>
                    <a:pt x="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9"/>
            <p:cNvSpPr/>
            <p:nvPr/>
          </p:nvSpPr>
          <p:spPr>
            <a:xfrm>
              <a:off x="-1686700" y="5886975"/>
              <a:ext cx="16650" cy="37475"/>
            </a:xfrm>
            <a:custGeom>
              <a:avLst/>
              <a:gdLst/>
              <a:ahLst/>
              <a:cxnLst/>
              <a:rect l="l" t="t" r="r" b="b"/>
              <a:pathLst>
                <a:path w="666" h="1499" extrusionOk="0">
                  <a:moveTo>
                    <a:pt x="540" y="0"/>
                  </a:moveTo>
                  <a:cubicBezTo>
                    <a:pt x="475" y="0"/>
                    <a:pt x="406" y="43"/>
                    <a:pt x="397" y="126"/>
                  </a:cubicBezTo>
                  <a:cubicBezTo>
                    <a:pt x="354" y="564"/>
                    <a:pt x="189" y="916"/>
                    <a:pt x="40" y="1323"/>
                  </a:cubicBezTo>
                  <a:cubicBezTo>
                    <a:pt x="1" y="1428"/>
                    <a:pt x="88" y="1498"/>
                    <a:pt x="177" y="1498"/>
                  </a:cubicBezTo>
                  <a:cubicBezTo>
                    <a:pt x="225" y="1498"/>
                    <a:pt x="273" y="1478"/>
                    <a:pt x="303" y="1434"/>
                  </a:cubicBezTo>
                  <a:cubicBezTo>
                    <a:pt x="553" y="1065"/>
                    <a:pt x="635" y="563"/>
                    <a:pt x="661" y="127"/>
                  </a:cubicBezTo>
                  <a:cubicBezTo>
                    <a:pt x="665" y="42"/>
                    <a:pt x="604" y="0"/>
                    <a:pt x="5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9"/>
            <p:cNvSpPr/>
            <p:nvPr/>
          </p:nvSpPr>
          <p:spPr>
            <a:xfrm>
              <a:off x="-1673000" y="5906600"/>
              <a:ext cx="12825" cy="27625"/>
            </a:xfrm>
            <a:custGeom>
              <a:avLst/>
              <a:gdLst/>
              <a:ahLst/>
              <a:cxnLst/>
              <a:rect l="l" t="t" r="r" b="b"/>
              <a:pathLst>
                <a:path w="513" h="1105" extrusionOk="0">
                  <a:moveTo>
                    <a:pt x="374" y="1"/>
                  </a:moveTo>
                  <a:cubicBezTo>
                    <a:pt x="329" y="1"/>
                    <a:pt x="283" y="26"/>
                    <a:pt x="265" y="83"/>
                  </a:cubicBezTo>
                  <a:cubicBezTo>
                    <a:pt x="174" y="367"/>
                    <a:pt x="59" y="653"/>
                    <a:pt x="14" y="948"/>
                  </a:cubicBezTo>
                  <a:cubicBezTo>
                    <a:pt x="1" y="1029"/>
                    <a:pt x="78" y="1104"/>
                    <a:pt x="147" y="1104"/>
                  </a:cubicBezTo>
                  <a:cubicBezTo>
                    <a:pt x="182" y="1104"/>
                    <a:pt x="215" y="1086"/>
                    <a:pt x="234" y="1041"/>
                  </a:cubicBezTo>
                  <a:cubicBezTo>
                    <a:pt x="355" y="755"/>
                    <a:pt x="413" y="445"/>
                    <a:pt x="490" y="144"/>
                  </a:cubicBezTo>
                  <a:cubicBezTo>
                    <a:pt x="512" y="57"/>
                    <a:pt x="443" y="1"/>
                    <a:pt x="3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9"/>
            <p:cNvSpPr/>
            <p:nvPr/>
          </p:nvSpPr>
          <p:spPr>
            <a:xfrm>
              <a:off x="-1513650" y="6311175"/>
              <a:ext cx="11425" cy="37550"/>
            </a:xfrm>
            <a:custGeom>
              <a:avLst/>
              <a:gdLst/>
              <a:ahLst/>
              <a:cxnLst/>
              <a:rect l="l" t="t" r="r" b="b"/>
              <a:pathLst>
                <a:path w="457" h="1502" extrusionOk="0">
                  <a:moveTo>
                    <a:pt x="173" y="0"/>
                  </a:moveTo>
                  <a:cubicBezTo>
                    <a:pt x="101" y="0"/>
                    <a:pt x="30" y="47"/>
                    <a:pt x="37" y="135"/>
                  </a:cubicBezTo>
                  <a:cubicBezTo>
                    <a:pt x="72" y="544"/>
                    <a:pt x="31" y="942"/>
                    <a:pt x="6" y="1349"/>
                  </a:cubicBezTo>
                  <a:cubicBezTo>
                    <a:pt x="0" y="1450"/>
                    <a:pt x="77" y="1501"/>
                    <a:pt x="157" y="1501"/>
                  </a:cubicBezTo>
                  <a:cubicBezTo>
                    <a:pt x="224" y="1501"/>
                    <a:pt x="293" y="1465"/>
                    <a:pt x="317" y="1391"/>
                  </a:cubicBezTo>
                  <a:cubicBezTo>
                    <a:pt x="456" y="970"/>
                    <a:pt x="422" y="520"/>
                    <a:pt x="310" y="98"/>
                  </a:cubicBezTo>
                  <a:cubicBezTo>
                    <a:pt x="292" y="32"/>
                    <a:pt x="232" y="0"/>
                    <a:pt x="1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9"/>
            <p:cNvSpPr/>
            <p:nvPr/>
          </p:nvSpPr>
          <p:spPr>
            <a:xfrm>
              <a:off x="-1530900" y="6287350"/>
              <a:ext cx="11425" cy="31400"/>
            </a:xfrm>
            <a:custGeom>
              <a:avLst/>
              <a:gdLst/>
              <a:ahLst/>
              <a:cxnLst/>
              <a:rect l="l" t="t" r="r" b="b"/>
              <a:pathLst>
                <a:path w="457" h="1256" extrusionOk="0">
                  <a:moveTo>
                    <a:pt x="363" y="0"/>
                  </a:moveTo>
                  <a:cubicBezTo>
                    <a:pt x="321" y="0"/>
                    <a:pt x="277" y="23"/>
                    <a:pt x="260" y="68"/>
                  </a:cubicBezTo>
                  <a:cubicBezTo>
                    <a:pt x="138" y="391"/>
                    <a:pt x="73" y="768"/>
                    <a:pt x="15" y="1109"/>
                  </a:cubicBezTo>
                  <a:cubicBezTo>
                    <a:pt x="1" y="1197"/>
                    <a:pt x="71" y="1256"/>
                    <a:pt x="138" y="1256"/>
                  </a:cubicBezTo>
                  <a:cubicBezTo>
                    <a:pt x="182" y="1256"/>
                    <a:pt x="224" y="1231"/>
                    <a:pt x="239" y="1172"/>
                  </a:cubicBezTo>
                  <a:cubicBezTo>
                    <a:pt x="331" y="828"/>
                    <a:pt x="430" y="451"/>
                    <a:pt x="452" y="94"/>
                  </a:cubicBezTo>
                  <a:cubicBezTo>
                    <a:pt x="457" y="31"/>
                    <a:pt x="412" y="0"/>
                    <a:pt x="3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079"/>
        <p:cNvGrpSpPr/>
        <p:nvPr/>
      </p:nvGrpSpPr>
      <p:grpSpPr>
        <a:xfrm>
          <a:off x="0" y="0"/>
          <a:ext cx="0" cy="0"/>
          <a:chOff x="0" y="0"/>
          <a:chExt cx="0" cy="0"/>
        </a:xfrm>
      </p:grpSpPr>
      <p:sp>
        <p:nvSpPr>
          <p:cNvPr id="2080" name="Google Shape;2080;p60"/>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PROCESS</a:t>
            </a:r>
            <a:endParaRPr/>
          </a:p>
        </p:txBody>
      </p:sp>
      <p:grpSp>
        <p:nvGrpSpPr>
          <p:cNvPr id="2081" name="Google Shape;2081;p60"/>
          <p:cNvGrpSpPr/>
          <p:nvPr/>
        </p:nvGrpSpPr>
        <p:grpSpPr>
          <a:xfrm>
            <a:off x="1354483" y="2236122"/>
            <a:ext cx="6427389" cy="1522761"/>
            <a:chOff x="3512551" y="2358356"/>
            <a:chExt cx="1597383" cy="378448"/>
          </a:xfrm>
        </p:grpSpPr>
        <p:cxnSp>
          <p:nvCxnSpPr>
            <p:cNvPr id="2082" name="Google Shape;2082;p60"/>
            <p:cNvCxnSpPr>
              <a:stCxn id="2083" idx="6"/>
              <a:endCxn id="2084" idx="2"/>
            </p:cNvCxnSpPr>
            <p:nvPr/>
          </p:nvCxnSpPr>
          <p:spPr>
            <a:xfrm>
              <a:off x="3738198" y="2553118"/>
              <a:ext cx="1146000" cy="0"/>
            </a:xfrm>
            <a:prstGeom prst="straightConnector1">
              <a:avLst/>
            </a:prstGeom>
            <a:noFill/>
            <a:ln w="28575" cap="flat" cmpd="sng">
              <a:solidFill>
                <a:schemeClr val="accent6"/>
              </a:solidFill>
              <a:prstDash val="solid"/>
              <a:round/>
              <a:headEnd type="none" w="med" len="med"/>
              <a:tailEnd type="none" w="med" len="med"/>
            </a:ln>
          </p:spPr>
        </p:cxnSp>
        <p:grpSp>
          <p:nvGrpSpPr>
            <p:cNvPr id="2085" name="Google Shape;2085;p60"/>
            <p:cNvGrpSpPr/>
            <p:nvPr/>
          </p:nvGrpSpPr>
          <p:grpSpPr>
            <a:xfrm>
              <a:off x="3512551" y="2358356"/>
              <a:ext cx="225647" cy="307629"/>
              <a:chOff x="2182679" y="2005014"/>
              <a:chExt cx="792300" cy="1080158"/>
            </a:xfrm>
          </p:grpSpPr>
          <p:cxnSp>
            <p:nvCxnSpPr>
              <p:cNvPr id="2086" name="Google Shape;2086;p60"/>
              <p:cNvCxnSpPr/>
              <p:nvPr/>
            </p:nvCxnSpPr>
            <p:spPr>
              <a:xfrm rot="10800000">
                <a:off x="2578961" y="2005014"/>
                <a:ext cx="0" cy="388800"/>
              </a:xfrm>
              <a:prstGeom prst="straightConnector1">
                <a:avLst/>
              </a:prstGeom>
              <a:noFill/>
              <a:ln w="28575" cap="flat" cmpd="sng">
                <a:solidFill>
                  <a:schemeClr val="accent6"/>
                </a:solidFill>
                <a:prstDash val="solid"/>
                <a:round/>
                <a:headEnd type="none" w="med" len="med"/>
                <a:tailEnd type="none" w="med" len="med"/>
              </a:ln>
            </p:spPr>
          </p:cxnSp>
          <p:sp>
            <p:nvSpPr>
              <p:cNvPr id="2083" name="Google Shape;2083;p60"/>
              <p:cNvSpPr/>
              <p:nvPr/>
            </p:nvSpPr>
            <p:spPr>
              <a:xfrm>
                <a:off x="2182679" y="2292572"/>
                <a:ext cx="792300" cy="7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4"/>
                    </a:solidFill>
                    <a:latin typeface="Righteous"/>
                    <a:ea typeface="Righteous"/>
                    <a:cs typeface="Righteous"/>
                    <a:sym typeface="Righteous"/>
                  </a:rPr>
                  <a:t>1</a:t>
                </a:r>
                <a:endParaRPr sz="2400">
                  <a:solidFill>
                    <a:schemeClr val="accent4"/>
                  </a:solidFill>
                  <a:latin typeface="Righteous"/>
                  <a:ea typeface="Righteous"/>
                  <a:cs typeface="Righteous"/>
                  <a:sym typeface="Righteous"/>
                </a:endParaRPr>
              </a:p>
            </p:txBody>
          </p:sp>
        </p:grpSp>
        <p:grpSp>
          <p:nvGrpSpPr>
            <p:cNvPr id="2087" name="Google Shape;2087;p60"/>
            <p:cNvGrpSpPr/>
            <p:nvPr/>
          </p:nvGrpSpPr>
          <p:grpSpPr>
            <a:xfrm>
              <a:off x="3969644" y="2440153"/>
              <a:ext cx="225853" cy="296651"/>
              <a:chOff x="3775710" y="1729289"/>
              <a:chExt cx="136500" cy="179289"/>
            </a:xfrm>
          </p:grpSpPr>
          <p:cxnSp>
            <p:nvCxnSpPr>
              <p:cNvPr id="2088" name="Google Shape;2088;p60"/>
              <p:cNvCxnSpPr/>
              <p:nvPr/>
            </p:nvCxnSpPr>
            <p:spPr>
              <a:xfrm>
                <a:off x="3843851" y="1848278"/>
                <a:ext cx="0" cy="60300"/>
              </a:xfrm>
              <a:prstGeom prst="straightConnector1">
                <a:avLst/>
              </a:prstGeom>
              <a:noFill/>
              <a:ln w="28575" cap="flat" cmpd="sng">
                <a:solidFill>
                  <a:schemeClr val="accent6"/>
                </a:solidFill>
                <a:prstDash val="solid"/>
                <a:round/>
                <a:headEnd type="none" w="med" len="med"/>
                <a:tailEnd type="none" w="med" len="med"/>
              </a:ln>
            </p:spPr>
          </p:cxnSp>
          <p:sp>
            <p:nvSpPr>
              <p:cNvPr id="2089" name="Google Shape;2089;p60"/>
              <p:cNvSpPr/>
              <p:nvPr/>
            </p:nvSpPr>
            <p:spPr>
              <a:xfrm>
                <a:off x="3775710" y="1729289"/>
                <a:ext cx="136500" cy="136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400">
                    <a:solidFill>
                      <a:schemeClr val="accent4"/>
                    </a:solidFill>
                    <a:latin typeface="Righteous"/>
                    <a:ea typeface="Righteous"/>
                    <a:cs typeface="Righteous"/>
                    <a:sym typeface="Righteous"/>
                  </a:rPr>
                  <a:t>2</a:t>
                </a:r>
                <a:endParaRPr/>
              </a:p>
            </p:txBody>
          </p:sp>
        </p:grpSp>
        <p:grpSp>
          <p:nvGrpSpPr>
            <p:cNvPr id="2090" name="Google Shape;2090;p60"/>
            <p:cNvGrpSpPr/>
            <p:nvPr/>
          </p:nvGrpSpPr>
          <p:grpSpPr>
            <a:xfrm>
              <a:off x="4427051" y="2358356"/>
              <a:ext cx="225647" cy="307629"/>
              <a:chOff x="5393704" y="2005014"/>
              <a:chExt cx="792300" cy="1080158"/>
            </a:xfrm>
          </p:grpSpPr>
          <p:cxnSp>
            <p:nvCxnSpPr>
              <p:cNvPr id="2091" name="Google Shape;2091;p60"/>
              <p:cNvCxnSpPr/>
              <p:nvPr/>
            </p:nvCxnSpPr>
            <p:spPr>
              <a:xfrm rot="10800000">
                <a:off x="5789986" y="2005014"/>
                <a:ext cx="0" cy="388800"/>
              </a:xfrm>
              <a:prstGeom prst="straightConnector1">
                <a:avLst/>
              </a:prstGeom>
              <a:noFill/>
              <a:ln w="28575" cap="flat" cmpd="sng">
                <a:solidFill>
                  <a:schemeClr val="accent6"/>
                </a:solidFill>
                <a:prstDash val="solid"/>
                <a:round/>
                <a:headEnd type="none" w="med" len="med"/>
                <a:tailEnd type="none" w="med" len="med"/>
              </a:ln>
            </p:spPr>
          </p:cxnSp>
          <p:sp>
            <p:nvSpPr>
              <p:cNvPr id="2092" name="Google Shape;2092;p60"/>
              <p:cNvSpPr/>
              <p:nvPr/>
            </p:nvSpPr>
            <p:spPr>
              <a:xfrm>
                <a:off x="5393704" y="2292572"/>
                <a:ext cx="792300" cy="7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400">
                    <a:solidFill>
                      <a:schemeClr val="accent4"/>
                    </a:solidFill>
                    <a:latin typeface="Righteous"/>
                    <a:ea typeface="Righteous"/>
                    <a:cs typeface="Righteous"/>
                    <a:sym typeface="Righteous"/>
                  </a:rPr>
                  <a:t>3</a:t>
                </a:r>
                <a:endParaRPr/>
              </a:p>
            </p:txBody>
          </p:sp>
        </p:grpSp>
        <p:grpSp>
          <p:nvGrpSpPr>
            <p:cNvPr id="2093" name="Google Shape;2093;p60"/>
            <p:cNvGrpSpPr/>
            <p:nvPr/>
          </p:nvGrpSpPr>
          <p:grpSpPr>
            <a:xfrm>
              <a:off x="4884287" y="2440252"/>
              <a:ext cx="225647" cy="296532"/>
              <a:chOff x="6999166" y="2292572"/>
              <a:chExt cx="792300" cy="1041192"/>
            </a:xfrm>
          </p:grpSpPr>
          <p:cxnSp>
            <p:nvCxnSpPr>
              <p:cNvPr id="2094" name="Google Shape;2094;p60"/>
              <p:cNvCxnSpPr/>
              <p:nvPr/>
            </p:nvCxnSpPr>
            <p:spPr>
              <a:xfrm>
                <a:off x="7395553" y="2983964"/>
                <a:ext cx="0" cy="349800"/>
              </a:xfrm>
              <a:prstGeom prst="straightConnector1">
                <a:avLst/>
              </a:prstGeom>
              <a:noFill/>
              <a:ln w="28575" cap="flat" cmpd="sng">
                <a:solidFill>
                  <a:schemeClr val="accent6"/>
                </a:solidFill>
                <a:prstDash val="solid"/>
                <a:round/>
                <a:headEnd type="none" w="med" len="med"/>
                <a:tailEnd type="none" w="med" len="med"/>
              </a:ln>
            </p:spPr>
          </p:cxnSp>
          <p:sp>
            <p:nvSpPr>
              <p:cNvPr id="2084" name="Google Shape;2084;p60"/>
              <p:cNvSpPr/>
              <p:nvPr/>
            </p:nvSpPr>
            <p:spPr>
              <a:xfrm>
                <a:off x="6999166" y="2292572"/>
                <a:ext cx="792300" cy="792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400">
                    <a:solidFill>
                      <a:schemeClr val="accent4"/>
                    </a:solidFill>
                    <a:latin typeface="Righteous"/>
                    <a:ea typeface="Righteous"/>
                    <a:cs typeface="Righteous"/>
                    <a:sym typeface="Righteous"/>
                  </a:rPr>
                  <a:t>4</a:t>
                </a:r>
                <a:endParaRPr/>
              </a:p>
            </p:txBody>
          </p:sp>
        </p:grpSp>
      </p:grpSp>
      <p:sp>
        <p:nvSpPr>
          <p:cNvPr id="2095" name="Google Shape;2095;p60"/>
          <p:cNvSpPr txBox="1">
            <a:spLocks noGrp="1"/>
          </p:cNvSpPr>
          <p:nvPr>
            <p:ph type="title"/>
          </p:nvPr>
        </p:nvSpPr>
        <p:spPr>
          <a:xfrm>
            <a:off x="2771849" y="3754696"/>
            <a:ext cx="1763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t>Mercury</a:t>
            </a:r>
            <a:endParaRPr sz="1800"/>
          </a:p>
        </p:txBody>
      </p:sp>
      <p:sp>
        <p:nvSpPr>
          <p:cNvPr id="2096" name="Google Shape;2096;p60"/>
          <p:cNvSpPr txBox="1">
            <a:spLocks noGrp="1"/>
          </p:cNvSpPr>
          <p:nvPr>
            <p:ph type="subTitle" idx="4294967295"/>
          </p:nvPr>
        </p:nvSpPr>
        <p:spPr>
          <a:xfrm>
            <a:off x="2521049" y="4098795"/>
            <a:ext cx="22650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It’s larger than the Moon</a:t>
            </a:r>
            <a:endParaRPr sz="1400"/>
          </a:p>
        </p:txBody>
      </p:sp>
      <p:sp>
        <p:nvSpPr>
          <p:cNvPr id="2097" name="Google Shape;2097;p60"/>
          <p:cNvSpPr txBox="1">
            <a:spLocks noGrp="1"/>
          </p:cNvSpPr>
          <p:nvPr>
            <p:ph type="title" idx="4294967295"/>
          </p:nvPr>
        </p:nvSpPr>
        <p:spPr>
          <a:xfrm>
            <a:off x="4598998" y="1435300"/>
            <a:ext cx="1763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t>Saturn</a:t>
            </a:r>
            <a:endParaRPr sz="1800"/>
          </a:p>
        </p:txBody>
      </p:sp>
      <p:sp>
        <p:nvSpPr>
          <p:cNvPr id="2098" name="Google Shape;2098;p60"/>
          <p:cNvSpPr txBox="1">
            <a:spLocks noGrp="1"/>
          </p:cNvSpPr>
          <p:nvPr>
            <p:ph type="subTitle" idx="4294967295"/>
          </p:nvPr>
        </p:nvSpPr>
        <p:spPr>
          <a:xfrm>
            <a:off x="4348198" y="1779399"/>
            <a:ext cx="22650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400"/>
              <a:t>It has several rings</a:t>
            </a:r>
            <a:endParaRPr sz="1400"/>
          </a:p>
          <a:p>
            <a:pPr marL="0" lvl="0" indent="0" algn="ctr" rtl="0">
              <a:spcBef>
                <a:spcPts val="1600"/>
              </a:spcBef>
              <a:spcAft>
                <a:spcPts val="1600"/>
              </a:spcAft>
              <a:buNone/>
            </a:pPr>
            <a:endParaRPr sz="1400"/>
          </a:p>
        </p:txBody>
      </p:sp>
      <p:sp>
        <p:nvSpPr>
          <p:cNvPr id="2099" name="Google Shape;2099;p60"/>
          <p:cNvSpPr txBox="1">
            <a:spLocks noGrp="1"/>
          </p:cNvSpPr>
          <p:nvPr>
            <p:ph type="title" idx="4294967295"/>
          </p:nvPr>
        </p:nvSpPr>
        <p:spPr>
          <a:xfrm>
            <a:off x="927505" y="1435300"/>
            <a:ext cx="1763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t>Mars</a:t>
            </a:r>
            <a:endParaRPr sz="1800"/>
          </a:p>
        </p:txBody>
      </p:sp>
      <p:sp>
        <p:nvSpPr>
          <p:cNvPr id="2100" name="Google Shape;2100;p60"/>
          <p:cNvSpPr txBox="1">
            <a:spLocks noGrp="1"/>
          </p:cNvSpPr>
          <p:nvPr>
            <p:ph type="subTitle" idx="4294967295"/>
          </p:nvPr>
        </p:nvSpPr>
        <p:spPr>
          <a:xfrm>
            <a:off x="676705" y="1779391"/>
            <a:ext cx="22650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Mars is a cold place</a:t>
            </a:r>
            <a:endParaRPr sz="1400"/>
          </a:p>
        </p:txBody>
      </p:sp>
      <p:sp>
        <p:nvSpPr>
          <p:cNvPr id="2101" name="Google Shape;2101;p60"/>
          <p:cNvSpPr txBox="1">
            <a:spLocks noGrp="1"/>
          </p:cNvSpPr>
          <p:nvPr>
            <p:ph type="title" idx="4294967295"/>
          </p:nvPr>
        </p:nvSpPr>
        <p:spPr>
          <a:xfrm>
            <a:off x="6453093" y="3754696"/>
            <a:ext cx="1763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t>Jupiter</a:t>
            </a:r>
            <a:endParaRPr sz="1800"/>
          </a:p>
        </p:txBody>
      </p:sp>
      <p:sp>
        <p:nvSpPr>
          <p:cNvPr id="2102" name="Google Shape;2102;p60"/>
          <p:cNvSpPr txBox="1">
            <a:spLocks noGrp="1"/>
          </p:cNvSpPr>
          <p:nvPr>
            <p:ph type="subTitle" idx="4294967295"/>
          </p:nvPr>
        </p:nvSpPr>
        <p:spPr>
          <a:xfrm>
            <a:off x="6202293" y="4098795"/>
            <a:ext cx="2265000" cy="538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t>It’s the biggest planet </a:t>
            </a:r>
            <a:endParaRPr sz="14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06"/>
        <p:cNvGrpSpPr/>
        <p:nvPr/>
      </p:nvGrpSpPr>
      <p:grpSpPr>
        <a:xfrm>
          <a:off x="0" y="0"/>
          <a:ext cx="0" cy="0"/>
          <a:chOff x="0" y="0"/>
          <a:chExt cx="0" cy="0"/>
        </a:xfrm>
      </p:grpSpPr>
      <p:sp>
        <p:nvSpPr>
          <p:cNvPr id="2107" name="Google Shape;2107;p61"/>
          <p:cNvSpPr txBox="1">
            <a:spLocks noGrp="1"/>
          </p:cNvSpPr>
          <p:nvPr>
            <p:ph type="body" idx="1"/>
          </p:nvPr>
        </p:nvSpPr>
        <p:spPr>
          <a:xfrm>
            <a:off x="983550" y="677650"/>
            <a:ext cx="7176900" cy="142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111"/>
        <p:cNvGrpSpPr/>
        <p:nvPr/>
      </p:nvGrpSpPr>
      <p:grpSpPr>
        <a:xfrm>
          <a:off x="0" y="0"/>
          <a:ext cx="0" cy="0"/>
          <a:chOff x="0" y="0"/>
          <a:chExt cx="0" cy="0"/>
        </a:xfrm>
      </p:grpSpPr>
      <p:sp>
        <p:nvSpPr>
          <p:cNvPr id="2112" name="Google Shape;2112;p62"/>
          <p:cNvSpPr txBox="1">
            <a:spLocks noGrp="1"/>
          </p:cNvSpPr>
          <p:nvPr>
            <p:ph type="title"/>
          </p:nvPr>
        </p:nvSpPr>
        <p:spPr>
          <a:xfrm>
            <a:off x="3746799" y="2560525"/>
            <a:ext cx="42294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FINANCIAL PLAN</a:t>
            </a:r>
            <a:endParaRPr/>
          </a:p>
        </p:txBody>
      </p:sp>
      <p:sp>
        <p:nvSpPr>
          <p:cNvPr id="2113" name="Google Shape;2113;p62"/>
          <p:cNvSpPr txBox="1">
            <a:spLocks noGrp="1"/>
          </p:cNvSpPr>
          <p:nvPr>
            <p:ph type="title" idx="2"/>
          </p:nvPr>
        </p:nvSpPr>
        <p:spPr>
          <a:xfrm>
            <a:off x="5464327" y="945225"/>
            <a:ext cx="2511900" cy="789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06</a:t>
            </a:r>
            <a:endParaRPr/>
          </a:p>
        </p:txBody>
      </p:sp>
      <p:sp>
        <p:nvSpPr>
          <p:cNvPr id="2114" name="Google Shape;2114;p62"/>
          <p:cNvSpPr txBox="1">
            <a:spLocks noGrp="1"/>
          </p:cNvSpPr>
          <p:nvPr>
            <p:ph type="subTitle" idx="1"/>
          </p:nvPr>
        </p:nvSpPr>
        <p:spPr>
          <a:xfrm>
            <a:off x="4797127" y="3603801"/>
            <a:ext cx="3179100" cy="538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could enter a subtitle here if you need it</a:t>
            </a:r>
            <a:endParaRPr/>
          </a:p>
          <a:p>
            <a:pPr marL="0" lvl="0" indent="0" algn="r" rtl="0">
              <a:spcBef>
                <a:spcPts val="0"/>
              </a:spcBef>
              <a:spcAft>
                <a:spcPts val="0"/>
              </a:spcAft>
              <a:buNone/>
            </a:pPr>
            <a:endParaRPr/>
          </a:p>
        </p:txBody>
      </p:sp>
      <p:grpSp>
        <p:nvGrpSpPr>
          <p:cNvPr id="2115" name="Google Shape;2115;p62"/>
          <p:cNvGrpSpPr/>
          <p:nvPr/>
        </p:nvGrpSpPr>
        <p:grpSpPr>
          <a:xfrm flipH="1">
            <a:off x="-405875" y="868319"/>
            <a:ext cx="4660053" cy="3406851"/>
            <a:chOff x="218175" y="238725"/>
            <a:chExt cx="7162700" cy="5236475"/>
          </a:xfrm>
        </p:grpSpPr>
        <p:sp>
          <p:nvSpPr>
            <p:cNvPr id="2116" name="Google Shape;2116;p62"/>
            <p:cNvSpPr/>
            <p:nvPr/>
          </p:nvSpPr>
          <p:spPr>
            <a:xfrm>
              <a:off x="806800" y="238725"/>
              <a:ext cx="3055800" cy="4523675"/>
            </a:xfrm>
            <a:custGeom>
              <a:avLst/>
              <a:gdLst/>
              <a:ahLst/>
              <a:cxnLst/>
              <a:rect l="l" t="t" r="r" b="b"/>
              <a:pathLst>
                <a:path w="122232" h="180947" extrusionOk="0">
                  <a:moveTo>
                    <a:pt x="57237" y="0"/>
                  </a:moveTo>
                  <a:cubicBezTo>
                    <a:pt x="54870" y="545"/>
                    <a:pt x="52238" y="1793"/>
                    <a:pt x="49653" y="2208"/>
                  </a:cubicBezTo>
                  <a:cubicBezTo>
                    <a:pt x="46192" y="2764"/>
                    <a:pt x="42355" y="3233"/>
                    <a:pt x="38533" y="3233"/>
                  </a:cubicBezTo>
                  <a:cubicBezTo>
                    <a:pt x="37398" y="3233"/>
                    <a:pt x="36264" y="3191"/>
                    <a:pt x="35142" y="3098"/>
                  </a:cubicBezTo>
                  <a:cubicBezTo>
                    <a:pt x="35136" y="3098"/>
                    <a:pt x="35129" y="3098"/>
                    <a:pt x="35123" y="3098"/>
                  </a:cubicBezTo>
                  <a:cubicBezTo>
                    <a:pt x="34753" y="3098"/>
                    <a:pt x="34249" y="3939"/>
                    <a:pt x="34368" y="4286"/>
                  </a:cubicBezTo>
                  <a:lnTo>
                    <a:pt x="34551" y="5671"/>
                  </a:lnTo>
                  <a:cubicBezTo>
                    <a:pt x="72961" y="56651"/>
                    <a:pt x="42526" y="37291"/>
                    <a:pt x="17452" y="78120"/>
                  </a:cubicBezTo>
                  <a:cubicBezTo>
                    <a:pt x="2987" y="102310"/>
                    <a:pt x="0" y="137590"/>
                    <a:pt x="15868" y="160705"/>
                  </a:cubicBezTo>
                  <a:cubicBezTo>
                    <a:pt x="27662" y="177786"/>
                    <a:pt x="44007" y="180947"/>
                    <a:pt x="60773" y="180947"/>
                  </a:cubicBezTo>
                  <a:cubicBezTo>
                    <a:pt x="67224" y="180947"/>
                    <a:pt x="73737" y="180479"/>
                    <a:pt x="80078" y="180156"/>
                  </a:cubicBezTo>
                  <a:cubicBezTo>
                    <a:pt x="93862" y="179452"/>
                    <a:pt x="103758" y="170393"/>
                    <a:pt x="112667" y="157021"/>
                  </a:cubicBezTo>
                  <a:cubicBezTo>
                    <a:pt x="120829" y="144772"/>
                    <a:pt x="122231" y="124393"/>
                    <a:pt x="119432" y="110954"/>
                  </a:cubicBezTo>
                  <a:cubicBezTo>
                    <a:pt x="115233" y="89991"/>
                    <a:pt x="106210" y="70826"/>
                    <a:pt x="91277" y="57924"/>
                  </a:cubicBezTo>
                  <a:cubicBezTo>
                    <a:pt x="74945" y="43948"/>
                    <a:pt x="54833" y="37801"/>
                    <a:pt x="86350" y="5780"/>
                  </a:cubicBezTo>
                  <a:cubicBezTo>
                    <a:pt x="83381" y="4881"/>
                    <a:pt x="80345" y="2643"/>
                    <a:pt x="77357" y="2643"/>
                  </a:cubicBezTo>
                  <a:cubicBezTo>
                    <a:pt x="77055" y="2643"/>
                    <a:pt x="76753" y="2666"/>
                    <a:pt x="76452" y="2716"/>
                  </a:cubicBezTo>
                  <a:cubicBezTo>
                    <a:pt x="72296" y="4255"/>
                    <a:pt x="69392" y="5111"/>
                    <a:pt x="65803" y="5396"/>
                  </a:cubicBezTo>
                  <a:cubicBezTo>
                    <a:pt x="65786" y="5398"/>
                    <a:pt x="65768" y="5398"/>
                    <a:pt x="65749" y="5398"/>
                  </a:cubicBezTo>
                  <a:cubicBezTo>
                    <a:pt x="64159" y="5398"/>
                    <a:pt x="58625" y="282"/>
                    <a:pt x="572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2"/>
            <p:cNvSpPr/>
            <p:nvPr/>
          </p:nvSpPr>
          <p:spPr>
            <a:xfrm>
              <a:off x="2451850" y="300650"/>
              <a:ext cx="513725" cy="82600"/>
            </a:xfrm>
            <a:custGeom>
              <a:avLst/>
              <a:gdLst/>
              <a:ahLst/>
              <a:cxnLst/>
              <a:rect l="l" t="t" r="r" b="b"/>
              <a:pathLst>
                <a:path w="20549" h="3304" extrusionOk="0">
                  <a:moveTo>
                    <a:pt x="12047" y="0"/>
                  </a:moveTo>
                  <a:cubicBezTo>
                    <a:pt x="11575" y="0"/>
                    <a:pt x="11108" y="73"/>
                    <a:pt x="10650" y="239"/>
                  </a:cubicBezTo>
                  <a:cubicBezTo>
                    <a:pt x="6401" y="1778"/>
                    <a:pt x="3590" y="2634"/>
                    <a:pt x="1" y="2919"/>
                  </a:cubicBezTo>
                  <a:lnTo>
                    <a:pt x="20548" y="3303"/>
                  </a:lnTo>
                  <a:cubicBezTo>
                    <a:pt x="17759" y="2458"/>
                    <a:pt x="14797" y="0"/>
                    <a:pt x="12047" y="0"/>
                  </a:cubicBezTo>
                  <a:close/>
                </a:path>
              </a:pathLst>
            </a:custGeom>
            <a:solidFill>
              <a:srgbClr val="A7B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2"/>
            <p:cNvSpPr/>
            <p:nvPr/>
          </p:nvSpPr>
          <p:spPr>
            <a:xfrm>
              <a:off x="2382925" y="306600"/>
              <a:ext cx="338250" cy="1152200"/>
            </a:xfrm>
            <a:custGeom>
              <a:avLst/>
              <a:gdLst/>
              <a:ahLst/>
              <a:cxnLst/>
              <a:rect l="l" t="t" r="r" b="b"/>
              <a:pathLst>
                <a:path w="13530" h="46088" extrusionOk="0">
                  <a:moveTo>
                    <a:pt x="2969" y="2678"/>
                  </a:moveTo>
                  <a:cubicBezTo>
                    <a:pt x="2961" y="2682"/>
                    <a:pt x="2960" y="2686"/>
                    <a:pt x="2967" y="2687"/>
                  </a:cubicBezTo>
                  <a:lnTo>
                    <a:pt x="2967" y="2687"/>
                  </a:lnTo>
                  <a:cubicBezTo>
                    <a:pt x="2968" y="2684"/>
                    <a:pt x="2969" y="2681"/>
                    <a:pt x="2969" y="2678"/>
                  </a:cubicBezTo>
                  <a:close/>
                  <a:moveTo>
                    <a:pt x="13529" y="1"/>
                  </a:moveTo>
                  <a:cubicBezTo>
                    <a:pt x="11637" y="370"/>
                    <a:pt x="9264" y="1610"/>
                    <a:pt x="7565" y="1931"/>
                  </a:cubicBezTo>
                  <a:cubicBezTo>
                    <a:pt x="5122" y="2393"/>
                    <a:pt x="3239" y="2689"/>
                    <a:pt x="2990" y="2689"/>
                  </a:cubicBezTo>
                  <a:cubicBezTo>
                    <a:pt x="2979" y="2689"/>
                    <a:pt x="2972" y="2688"/>
                    <a:pt x="2967" y="2687"/>
                  </a:cubicBezTo>
                  <a:lnTo>
                    <a:pt x="2967" y="2687"/>
                  </a:lnTo>
                  <a:cubicBezTo>
                    <a:pt x="0" y="15973"/>
                    <a:pt x="876" y="46087"/>
                    <a:pt x="876" y="46087"/>
                  </a:cubicBezTo>
                  <a:cubicBezTo>
                    <a:pt x="3369" y="20781"/>
                    <a:pt x="13529" y="1"/>
                    <a:pt x="13529" y="1"/>
                  </a:cubicBezTo>
                  <a:close/>
                </a:path>
              </a:pathLst>
            </a:custGeom>
            <a:solidFill>
              <a:srgbClr val="A7B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2"/>
            <p:cNvSpPr/>
            <p:nvPr/>
          </p:nvSpPr>
          <p:spPr>
            <a:xfrm>
              <a:off x="2048950" y="238725"/>
              <a:ext cx="240475" cy="1187700"/>
            </a:xfrm>
            <a:custGeom>
              <a:avLst/>
              <a:gdLst/>
              <a:ahLst/>
              <a:cxnLst/>
              <a:rect l="l" t="t" r="r" b="b"/>
              <a:pathLst>
                <a:path w="9619" h="47508" extrusionOk="0">
                  <a:moveTo>
                    <a:pt x="7553" y="0"/>
                  </a:moveTo>
                  <a:cubicBezTo>
                    <a:pt x="7553" y="0"/>
                    <a:pt x="5913" y="581"/>
                    <a:pt x="4072" y="1105"/>
                  </a:cubicBezTo>
                  <a:cubicBezTo>
                    <a:pt x="3007" y="1415"/>
                    <a:pt x="1017" y="1675"/>
                    <a:pt x="1" y="2316"/>
                  </a:cubicBezTo>
                  <a:cubicBezTo>
                    <a:pt x="1" y="2316"/>
                    <a:pt x="2939" y="33073"/>
                    <a:pt x="9618" y="47508"/>
                  </a:cubicBezTo>
                  <a:cubicBezTo>
                    <a:pt x="9618" y="47508"/>
                    <a:pt x="3554" y="12400"/>
                    <a:pt x="7553" y="0"/>
                  </a:cubicBezTo>
                  <a:close/>
                </a:path>
              </a:pathLst>
            </a:custGeom>
            <a:solidFill>
              <a:srgbClr val="A7B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2"/>
            <p:cNvSpPr/>
            <p:nvPr/>
          </p:nvSpPr>
          <p:spPr>
            <a:xfrm flipH="1">
              <a:off x="1968375" y="2356850"/>
              <a:ext cx="764300" cy="1385400"/>
            </a:xfrm>
            <a:custGeom>
              <a:avLst/>
              <a:gdLst/>
              <a:ahLst/>
              <a:cxnLst/>
              <a:rect l="l" t="t" r="r" b="b"/>
              <a:pathLst>
                <a:path w="30572" h="55416" extrusionOk="0">
                  <a:moveTo>
                    <a:pt x="13731" y="0"/>
                  </a:moveTo>
                  <a:lnTo>
                    <a:pt x="13731" y="6726"/>
                  </a:lnTo>
                  <a:cubicBezTo>
                    <a:pt x="6950" y="7171"/>
                    <a:pt x="2391" y="13229"/>
                    <a:pt x="2391" y="19787"/>
                  </a:cubicBezTo>
                  <a:cubicBezTo>
                    <a:pt x="2391" y="26568"/>
                    <a:pt x="6782" y="29070"/>
                    <a:pt x="11118" y="30682"/>
                  </a:cubicBezTo>
                  <a:cubicBezTo>
                    <a:pt x="15509" y="32294"/>
                    <a:pt x="19843" y="32849"/>
                    <a:pt x="19843" y="35962"/>
                  </a:cubicBezTo>
                  <a:cubicBezTo>
                    <a:pt x="19843" y="38686"/>
                    <a:pt x="16953" y="40019"/>
                    <a:pt x="14620" y="40019"/>
                  </a:cubicBezTo>
                  <a:cubicBezTo>
                    <a:pt x="11063" y="40019"/>
                    <a:pt x="7116" y="37740"/>
                    <a:pt x="4558" y="35350"/>
                  </a:cubicBezTo>
                  <a:lnTo>
                    <a:pt x="1" y="43743"/>
                  </a:lnTo>
                  <a:cubicBezTo>
                    <a:pt x="1834" y="45467"/>
                    <a:pt x="4224" y="46522"/>
                    <a:pt x="6559" y="47411"/>
                  </a:cubicBezTo>
                  <a:cubicBezTo>
                    <a:pt x="8894" y="48300"/>
                    <a:pt x="11284" y="48801"/>
                    <a:pt x="13729" y="48801"/>
                  </a:cubicBezTo>
                  <a:lnTo>
                    <a:pt x="13729" y="55415"/>
                  </a:lnTo>
                  <a:lnTo>
                    <a:pt x="18899" y="55415"/>
                  </a:lnTo>
                  <a:lnTo>
                    <a:pt x="18899" y="48468"/>
                  </a:lnTo>
                  <a:cubicBezTo>
                    <a:pt x="26126" y="46690"/>
                    <a:pt x="30571" y="42688"/>
                    <a:pt x="30571" y="34905"/>
                  </a:cubicBezTo>
                  <a:cubicBezTo>
                    <a:pt x="30571" y="27180"/>
                    <a:pt x="24846" y="24845"/>
                    <a:pt x="18510" y="22733"/>
                  </a:cubicBezTo>
                  <a:cubicBezTo>
                    <a:pt x="16564" y="22066"/>
                    <a:pt x="13062" y="20954"/>
                    <a:pt x="13062" y="18398"/>
                  </a:cubicBezTo>
                  <a:cubicBezTo>
                    <a:pt x="13062" y="16174"/>
                    <a:pt x="15343" y="15285"/>
                    <a:pt x="17787" y="15285"/>
                  </a:cubicBezTo>
                  <a:cubicBezTo>
                    <a:pt x="20400" y="15285"/>
                    <a:pt x="22901" y="16397"/>
                    <a:pt x="24902" y="18009"/>
                  </a:cubicBezTo>
                  <a:lnTo>
                    <a:pt x="29016" y="9950"/>
                  </a:lnTo>
                  <a:cubicBezTo>
                    <a:pt x="26014" y="8004"/>
                    <a:pt x="22401" y="7060"/>
                    <a:pt x="18899" y="6726"/>
                  </a:cubicBezTo>
                  <a:lnTo>
                    <a:pt x="1889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2"/>
            <p:cNvSpPr/>
            <p:nvPr/>
          </p:nvSpPr>
          <p:spPr>
            <a:xfrm>
              <a:off x="2104825" y="1089375"/>
              <a:ext cx="478300" cy="102350"/>
            </a:xfrm>
            <a:custGeom>
              <a:avLst/>
              <a:gdLst/>
              <a:ahLst/>
              <a:cxnLst/>
              <a:rect l="l" t="t" r="r" b="b"/>
              <a:pathLst>
                <a:path w="19132" h="4094" extrusionOk="0">
                  <a:moveTo>
                    <a:pt x="18034" y="1"/>
                  </a:moveTo>
                  <a:cubicBezTo>
                    <a:pt x="18014" y="1"/>
                    <a:pt x="17993" y="1"/>
                    <a:pt x="17973" y="2"/>
                  </a:cubicBezTo>
                  <a:lnTo>
                    <a:pt x="1011" y="985"/>
                  </a:lnTo>
                  <a:cubicBezTo>
                    <a:pt x="441" y="1018"/>
                    <a:pt x="1" y="1497"/>
                    <a:pt x="17" y="2066"/>
                  </a:cubicBezTo>
                  <a:lnTo>
                    <a:pt x="44" y="3067"/>
                  </a:lnTo>
                  <a:cubicBezTo>
                    <a:pt x="60" y="3642"/>
                    <a:pt x="531" y="4093"/>
                    <a:pt x="1098" y="4093"/>
                  </a:cubicBezTo>
                  <a:cubicBezTo>
                    <a:pt x="1118" y="4093"/>
                    <a:pt x="1139" y="4093"/>
                    <a:pt x="1159" y="4092"/>
                  </a:cubicBezTo>
                  <a:lnTo>
                    <a:pt x="18123" y="3111"/>
                  </a:lnTo>
                  <a:cubicBezTo>
                    <a:pt x="18692" y="3077"/>
                    <a:pt x="19131" y="2597"/>
                    <a:pt x="19115" y="2028"/>
                  </a:cubicBezTo>
                  <a:lnTo>
                    <a:pt x="19088" y="1027"/>
                  </a:lnTo>
                  <a:cubicBezTo>
                    <a:pt x="19072" y="452"/>
                    <a:pt x="18601" y="1"/>
                    <a:pt x="180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2"/>
            <p:cNvSpPr/>
            <p:nvPr/>
          </p:nvSpPr>
          <p:spPr>
            <a:xfrm>
              <a:off x="2109225" y="1175950"/>
              <a:ext cx="494500" cy="63500"/>
            </a:xfrm>
            <a:custGeom>
              <a:avLst/>
              <a:gdLst/>
              <a:ahLst/>
              <a:cxnLst/>
              <a:rect l="l" t="t" r="r" b="b"/>
              <a:pathLst>
                <a:path w="19780" h="2540" extrusionOk="0">
                  <a:moveTo>
                    <a:pt x="28" y="1"/>
                  </a:moveTo>
                  <a:cubicBezTo>
                    <a:pt x="13" y="1"/>
                    <a:pt x="0" y="14"/>
                    <a:pt x="0" y="28"/>
                  </a:cubicBezTo>
                  <a:lnTo>
                    <a:pt x="0" y="2512"/>
                  </a:lnTo>
                  <a:cubicBezTo>
                    <a:pt x="0" y="2526"/>
                    <a:pt x="13" y="2539"/>
                    <a:pt x="28" y="2539"/>
                  </a:cubicBezTo>
                  <a:lnTo>
                    <a:pt x="19752" y="2539"/>
                  </a:lnTo>
                  <a:cubicBezTo>
                    <a:pt x="19767" y="2539"/>
                    <a:pt x="19780" y="2526"/>
                    <a:pt x="19780" y="2512"/>
                  </a:cubicBezTo>
                  <a:lnTo>
                    <a:pt x="19780" y="28"/>
                  </a:lnTo>
                  <a:cubicBezTo>
                    <a:pt x="19780" y="14"/>
                    <a:pt x="19767" y="1"/>
                    <a:pt x="197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2"/>
            <p:cNvSpPr/>
            <p:nvPr/>
          </p:nvSpPr>
          <p:spPr>
            <a:xfrm>
              <a:off x="1958550" y="1175775"/>
              <a:ext cx="317000" cy="638325"/>
            </a:xfrm>
            <a:custGeom>
              <a:avLst/>
              <a:gdLst/>
              <a:ahLst/>
              <a:cxnLst/>
              <a:rect l="l" t="t" r="r" b="b"/>
              <a:pathLst>
                <a:path w="12680" h="25533" extrusionOk="0">
                  <a:moveTo>
                    <a:pt x="10314" y="1"/>
                  </a:moveTo>
                  <a:cubicBezTo>
                    <a:pt x="9772" y="1"/>
                    <a:pt x="9259" y="325"/>
                    <a:pt x="9045" y="858"/>
                  </a:cubicBezTo>
                  <a:cubicBezTo>
                    <a:pt x="4310" y="8775"/>
                    <a:pt x="1745" y="15797"/>
                    <a:pt x="281" y="22656"/>
                  </a:cubicBezTo>
                  <a:cubicBezTo>
                    <a:pt x="0" y="23357"/>
                    <a:pt x="257" y="24319"/>
                    <a:pt x="917" y="24827"/>
                  </a:cubicBezTo>
                  <a:lnTo>
                    <a:pt x="1943" y="25474"/>
                  </a:lnTo>
                  <a:cubicBezTo>
                    <a:pt x="2044" y="25514"/>
                    <a:pt x="2137" y="25533"/>
                    <a:pt x="2222" y="25533"/>
                  </a:cubicBezTo>
                  <a:cubicBezTo>
                    <a:pt x="2730" y="25533"/>
                    <a:pt x="2987" y="24881"/>
                    <a:pt x="3228" y="24281"/>
                  </a:cubicBezTo>
                  <a:cubicBezTo>
                    <a:pt x="5075" y="15964"/>
                    <a:pt x="8424" y="8423"/>
                    <a:pt x="12398" y="1486"/>
                  </a:cubicBezTo>
                  <a:cubicBezTo>
                    <a:pt x="12679" y="786"/>
                    <a:pt x="12056" y="594"/>
                    <a:pt x="11356" y="313"/>
                  </a:cubicBezTo>
                  <a:lnTo>
                    <a:pt x="10820" y="98"/>
                  </a:lnTo>
                  <a:cubicBezTo>
                    <a:pt x="10654" y="32"/>
                    <a:pt x="10483" y="1"/>
                    <a:pt x="103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2"/>
            <p:cNvSpPr/>
            <p:nvPr/>
          </p:nvSpPr>
          <p:spPr>
            <a:xfrm>
              <a:off x="2188325" y="1124325"/>
              <a:ext cx="210425" cy="918975"/>
            </a:xfrm>
            <a:custGeom>
              <a:avLst/>
              <a:gdLst/>
              <a:ahLst/>
              <a:cxnLst/>
              <a:rect l="l" t="t" r="r" b="b"/>
              <a:pathLst>
                <a:path w="8417" h="36759" extrusionOk="0">
                  <a:moveTo>
                    <a:pt x="2480" y="1"/>
                  </a:moveTo>
                  <a:cubicBezTo>
                    <a:pt x="2423" y="1"/>
                    <a:pt x="2365" y="4"/>
                    <a:pt x="2307" y="12"/>
                  </a:cubicBezTo>
                  <a:lnTo>
                    <a:pt x="1637" y="96"/>
                  </a:lnTo>
                  <a:cubicBezTo>
                    <a:pt x="764" y="207"/>
                    <a:pt x="1" y="229"/>
                    <a:pt x="132" y="1262"/>
                  </a:cubicBezTo>
                  <a:cubicBezTo>
                    <a:pt x="2013" y="12077"/>
                    <a:pt x="3546" y="23896"/>
                    <a:pt x="4461" y="34899"/>
                  </a:cubicBezTo>
                  <a:cubicBezTo>
                    <a:pt x="4585" y="35875"/>
                    <a:pt x="4671" y="36759"/>
                    <a:pt x="5418" y="36759"/>
                  </a:cubicBezTo>
                  <a:cubicBezTo>
                    <a:pt x="5462" y="36759"/>
                    <a:pt x="5507" y="36756"/>
                    <a:pt x="5555" y="36750"/>
                  </a:cubicBezTo>
                  <a:cubicBezTo>
                    <a:pt x="7208" y="35923"/>
                    <a:pt x="8417" y="35089"/>
                    <a:pt x="8313" y="33033"/>
                  </a:cubicBezTo>
                  <a:cubicBezTo>
                    <a:pt x="7832" y="23328"/>
                    <a:pt x="6336" y="13678"/>
                    <a:pt x="4127" y="1679"/>
                  </a:cubicBezTo>
                  <a:cubicBezTo>
                    <a:pt x="4005" y="714"/>
                    <a:pt x="3287" y="1"/>
                    <a:pt x="24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2"/>
            <p:cNvSpPr/>
            <p:nvPr/>
          </p:nvSpPr>
          <p:spPr>
            <a:xfrm>
              <a:off x="285600" y="4559625"/>
              <a:ext cx="2365700" cy="808725"/>
            </a:xfrm>
            <a:custGeom>
              <a:avLst/>
              <a:gdLst/>
              <a:ahLst/>
              <a:cxnLst/>
              <a:rect l="l" t="t" r="r" b="b"/>
              <a:pathLst>
                <a:path w="94628" h="32349" extrusionOk="0">
                  <a:moveTo>
                    <a:pt x="15781" y="0"/>
                  </a:moveTo>
                  <a:cubicBezTo>
                    <a:pt x="10053" y="0"/>
                    <a:pt x="5368" y="838"/>
                    <a:pt x="2410" y="2862"/>
                  </a:cubicBezTo>
                  <a:lnTo>
                    <a:pt x="1482" y="3986"/>
                  </a:lnTo>
                  <a:cubicBezTo>
                    <a:pt x="0" y="5777"/>
                    <a:pt x="848" y="8501"/>
                    <a:pt x="3084" y="9137"/>
                  </a:cubicBezTo>
                  <a:lnTo>
                    <a:pt x="84764" y="32348"/>
                  </a:lnTo>
                  <a:lnTo>
                    <a:pt x="94627" y="19238"/>
                  </a:lnTo>
                  <a:cubicBezTo>
                    <a:pt x="94627" y="19238"/>
                    <a:pt x="43231" y="0"/>
                    <a:pt x="157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2"/>
            <p:cNvSpPr/>
            <p:nvPr/>
          </p:nvSpPr>
          <p:spPr>
            <a:xfrm>
              <a:off x="218175" y="4458725"/>
              <a:ext cx="2337400" cy="856250"/>
            </a:xfrm>
            <a:custGeom>
              <a:avLst/>
              <a:gdLst/>
              <a:ahLst/>
              <a:cxnLst/>
              <a:rect l="l" t="t" r="r" b="b"/>
              <a:pathLst>
                <a:path w="93496" h="34250" extrusionOk="0">
                  <a:moveTo>
                    <a:pt x="12123" y="1"/>
                  </a:moveTo>
                  <a:cubicBezTo>
                    <a:pt x="7470" y="1"/>
                    <a:pt x="3764" y="673"/>
                    <a:pt x="1495" y="2254"/>
                  </a:cubicBezTo>
                  <a:cubicBezTo>
                    <a:pt x="1" y="4431"/>
                    <a:pt x="1016" y="7433"/>
                    <a:pt x="3525" y="8254"/>
                  </a:cubicBezTo>
                  <a:lnTo>
                    <a:pt x="82909" y="34249"/>
                  </a:lnTo>
                  <a:lnTo>
                    <a:pt x="93171" y="21448"/>
                  </a:lnTo>
                  <a:cubicBezTo>
                    <a:pt x="93495" y="20915"/>
                    <a:pt x="38080" y="1"/>
                    <a:pt x="121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2"/>
            <p:cNvSpPr/>
            <p:nvPr/>
          </p:nvSpPr>
          <p:spPr>
            <a:xfrm>
              <a:off x="326350" y="3915075"/>
              <a:ext cx="5934450" cy="1560125"/>
            </a:xfrm>
            <a:custGeom>
              <a:avLst/>
              <a:gdLst/>
              <a:ahLst/>
              <a:cxnLst/>
              <a:rect l="l" t="t" r="r" b="b"/>
              <a:pathLst>
                <a:path w="237378" h="62405" extrusionOk="0">
                  <a:moveTo>
                    <a:pt x="139356" y="1"/>
                  </a:moveTo>
                  <a:cubicBezTo>
                    <a:pt x="127246" y="1"/>
                    <a:pt x="112856" y="3457"/>
                    <a:pt x="100764" y="17829"/>
                  </a:cubicBezTo>
                  <a:lnTo>
                    <a:pt x="78305" y="22015"/>
                  </a:lnTo>
                  <a:cubicBezTo>
                    <a:pt x="78305" y="22015"/>
                    <a:pt x="72050" y="20601"/>
                    <a:pt x="65070" y="20601"/>
                  </a:cubicBezTo>
                  <a:cubicBezTo>
                    <a:pt x="58163" y="20601"/>
                    <a:pt x="50545" y="21986"/>
                    <a:pt x="47571" y="27497"/>
                  </a:cubicBezTo>
                  <a:cubicBezTo>
                    <a:pt x="47571" y="27497"/>
                    <a:pt x="28934" y="19791"/>
                    <a:pt x="13914" y="19791"/>
                  </a:cubicBezTo>
                  <a:cubicBezTo>
                    <a:pt x="9032" y="19791"/>
                    <a:pt x="4532" y="20605"/>
                    <a:pt x="1178" y="22762"/>
                  </a:cubicBezTo>
                  <a:cubicBezTo>
                    <a:pt x="0" y="23521"/>
                    <a:pt x="226" y="25317"/>
                    <a:pt x="1538" y="25811"/>
                  </a:cubicBezTo>
                  <a:cubicBezTo>
                    <a:pt x="14186" y="30573"/>
                    <a:pt x="66108" y="50310"/>
                    <a:pt x="72794" y="55784"/>
                  </a:cubicBezTo>
                  <a:cubicBezTo>
                    <a:pt x="72794" y="55784"/>
                    <a:pt x="84090" y="62404"/>
                    <a:pt x="90362" y="62404"/>
                  </a:cubicBezTo>
                  <a:cubicBezTo>
                    <a:pt x="90816" y="62404"/>
                    <a:pt x="91244" y="62370"/>
                    <a:pt x="91639" y="62295"/>
                  </a:cubicBezTo>
                  <a:cubicBezTo>
                    <a:pt x="97705" y="61154"/>
                    <a:pt x="149675" y="42322"/>
                    <a:pt x="171679" y="40802"/>
                  </a:cubicBezTo>
                  <a:lnTo>
                    <a:pt x="237377" y="42303"/>
                  </a:lnTo>
                  <a:lnTo>
                    <a:pt x="237377" y="42303"/>
                  </a:lnTo>
                  <a:lnTo>
                    <a:pt x="228955" y="3604"/>
                  </a:lnTo>
                  <a:cubicBezTo>
                    <a:pt x="228955" y="3604"/>
                    <a:pt x="171466" y="3533"/>
                    <a:pt x="162896" y="2946"/>
                  </a:cubicBezTo>
                  <a:cubicBezTo>
                    <a:pt x="158886" y="2672"/>
                    <a:pt x="150003" y="1"/>
                    <a:pt x="1393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2"/>
            <p:cNvSpPr/>
            <p:nvPr/>
          </p:nvSpPr>
          <p:spPr>
            <a:xfrm>
              <a:off x="1445000" y="4602500"/>
              <a:ext cx="1872125" cy="365850"/>
            </a:xfrm>
            <a:custGeom>
              <a:avLst/>
              <a:gdLst/>
              <a:ahLst/>
              <a:cxnLst/>
              <a:rect l="l" t="t" r="r" b="b"/>
              <a:pathLst>
                <a:path w="74885" h="14634" extrusionOk="0">
                  <a:moveTo>
                    <a:pt x="2825" y="0"/>
                  </a:moveTo>
                  <a:cubicBezTo>
                    <a:pt x="2825" y="0"/>
                    <a:pt x="2729" y="231"/>
                    <a:pt x="2661" y="629"/>
                  </a:cubicBezTo>
                  <a:lnTo>
                    <a:pt x="2661" y="629"/>
                  </a:lnTo>
                  <a:cubicBezTo>
                    <a:pt x="2709" y="423"/>
                    <a:pt x="2764" y="213"/>
                    <a:pt x="2825" y="0"/>
                  </a:cubicBezTo>
                  <a:close/>
                  <a:moveTo>
                    <a:pt x="2661" y="629"/>
                  </a:moveTo>
                  <a:cubicBezTo>
                    <a:pt x="0" y="12108"/>
                    <a:pt x="18197" y="14634"/>
                    <a:pt x="34729" y="14634"/>
                  </a:cubicBezTo>
                  <a:cubicBezTo>
                    <a:pt x="47726" y="14634"/>
                    <a:pt x="59694" y="13073"/>
                    <a:pt x="59694" y="13073"/>
                  </a:cubicBezTo>
                  <a:lnTo>
                    <a:pt x="74884" y="4443"/>
                  </a:lnTo>
                  <a:lnTo>
                    <a:pt x="74884" y="4443"/>
                  </a:lnTo>
                  <a:lnTo>
                    <a:pt x="58397" y="10449"/>
                  </a:lnTo>
                  <a:cubicBezTo>
                    <a:pt x="48458" y="11458"/>
                    <a:pt x="40275" y="11882"/>
                    <a:pt x="33540" y="11882"/>
                  </a:cubicBezTo>
                  <a:cubicBezTo>
                    <a:pt x="2869" y="11882"/>
                    <a:pt x="2239" y="3084"/>
                    <a:pt x="2661" y="62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2"/>
            <p:cNvSpPr/>
            <p:nvPr/>
          </p:nvSpPr>
          <p:spPr>
            <a:xfrm>
              <a:off x="4626725" y="3562700"/>
              <a:ext cx="2489750" cy="1635200"/>
            </a:xfrm>
            <a:custGeom>
              <a:avLst/>
              <a:gdLst/>
              <a:ahLst/>
              <a:cxnLst/>
              <a:rect l="l" t="t" r="r" b="b"/>
              <a:pathLst>
                <a:path w="99590" h="65408" extrusionOk="0">
                  <a:moveTo>
                    <a:pt x="94300" y="0"/>
                  </a:moveTo>
                  <a:lnTo>
                    <a:pt x="0" y="12658"/>
                  </a:lnTo>
                  <a:lnTo>
                    <a:pt x="5966" y="65407"/>
                  </a:lnTo>
                  <a:lnTo>
                    <a:pt x="99589" y="62614"/>
                  </a:lnTo>
                  <a:lnTo>
                    <a:pt x="943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2"/>
            <p:cNvSpPr/>
            <p:nvPr/>
          </p:nvSpPr>
          <p:spPr>
            <a:xfrm>
              <a:off x="4864650" y="3366350"/>
              <a:ext cx="2516225" cy="2019100"/>
            </a:xfrm>
            <a:custGeom>
              <a:avLst/>
              <a:gdLst/>
              <a:ahLst/>
              <a:cxnLst/>
              <a:rect l="l" t="t" r="r" b="b"/>
              <a:pathLst>
                <a:path w="100649" h="80764" extrusionOk="0">
                  <a:moveTo>
                    <a:pt x="94355" y="0"/>
                  </a:moveTo>
                  <a:lnTo>
                    <a:pt x="1" y="13563"/>
                  </a:lnTo>
                  <a:lnTo>
                    <a:pt x="3578" y="80588"/>
                  </a:lnTo>
                  <a:lnTo>
                    <a:pt x="100649" y="80764"/>
                  </a:lnTo>
                  <a:lnTo>
                    <a:pt x="100649" y="80764"/>
                  </a:lnTo>
                  <a:lnTo>
                    <a:pt x="943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2"/>
            <p:cNvSpPr/>
            <p:nvPr/>
          </p:nvSpPr>
          <p:spPr>
            <a:xfrm>
              <a:off x="5274700" y="5008550"/>
              <a:ext cx="273200" cy="249650"/>
            </a:xfrm>
            <a:custGeom>
              <a:avLst/>
              <a:gdLst/>
              <a:ahLst/>
              <a:cxnLst/>
              <a:rect l="l" t="t" r="r" b="b"/>
              <a:pathLst>
                <a:path w="10928" h="9986" extrusionOk="0">
                  <a:moveTo>
                    <a:pt x="5467" y="1"/>
                  </a:moveTo>
                  <a:cubicBezTo>
                    <a:pt x="5115" y="1"/>
                    <a:pt x="4757" y="38"/>
                    <a:pt x="4400" y="116"/>
                  </a:cubicBezTo>
                  <a:cubicBezTo>
                    <a:pt x="1708" y="704"/>
                    <a:pt x="1" y="3360"/>
                    <a:pt x="586" y="6055"/>
                  </a:cubicBezTo>
                  <a:cubicBezTo>
                    <a:pt x="1094" y="8390"/>
                    <a:pt x="3161" y="9985"/>
                    <a:pt x="5457" y="9985"/>
                  </a:cubicBezTo>
                  <a:cubicBezTo>
                    <a:pt x="5809" y="9985"/>
                    <a:pt x="6167" y="9948"/>
                    <a:pt x="6525" y="9870"/>
                  </a:cubicBezTo>
                  <a:cubicBezTo>
                    <a:pt x="9217" y="9282"/>
                    <a:pt x="10927" y="6626"/>
                    <a:pt x="10340" y="3933"/>
                  </a:cubicBezTo>
                  <a:cubicBezTo>
                    <a:pt x="9832" y="1597"/>
                    <a:pt x="7763" y="1"/>
                    <a:pt x="54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2"/>
            <p:cNvSpPr/>
            <p:nvPr/>
          </p:nvSpPr>
          <p:spPr>
            <a:xfrm>
              <a:off x="5694425" y="5007600"/>
              <a:ext cx="273125" cy="249625"/>
            </a:xfrm>
            <a:custGeom>
              <a:avLst/>
              <a:gdLst/>
              <a:ahLst/>
              <a:cxnLst/>
              <a:rect l="l" t="t" r="r" b="b"/>
              <a:pathLst>
                <a:path w="10925" h="9985" extrusionOk="0">
                  <a:moveTo>
                    <a:pt x="5471" y="0"/>
                  </a:moveTo>
                  <a:cubicBezTo>
                    <a:pt x="5119" y="0"/>
                    <a:pt x="4761" y="38"/>
                    <a:pt x="4403" y="116"/>
                  </a:cubicBezTo>
                  <a:cubicBezTo>
                    <a:pt x="1710" y="701"/>
                    <a:pt x="1" y="3359"/>
                    <a:pt x="585" y="6052"/>
                  </a:cubicBezTo>
                  <a:cubicBezTo>
                    <a:pt x="1093" y="8390"/>
                    <a:pt x="3161" y="9984"/>
                    <a:pt x="5459" y="9984"/>
                  </a:cubicBezTo>
                  <a:cubicBezTo>
                    <a:pt x="5810" y="9984"/>
                    <a:pt x="6167" y="9947"/>
                    <a:pt x="6525" y="9869"/>
                  </a:cubicBezTo>
                  <a:cubicBezTo>
                    <a:pt x="9218" y="9283"/>
                    <a:pt x="10924" y="6624"/>
                    <a:pt x="10340" y="3930"/>
                  </a:cubicBezTo>
                  <a:cubicBezTo>
                    <a:pt x="9832" y="1595"/>
                    <a:pt x="7766" y="0"/>
                    <a:pt x="54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sp>
        <p:nvSpPr>
          <p:cNvPr id="2137" name="Google Shape;2137;p63"/>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PREDICTED GROWTH</a:t>
            </a:r>
            <a:endParaRPr/>
          </a:p>
        </p:txBody>
      </p:sp>
      <p:sp>
        <p:nvSpPr>
          <p:cNvPr id="2138" name="Google Shape;2138;p63"/>
          <p:cNvSpPr txBox="1">
            <a:spLocks noGrp="1"/>
          </p:cNvSpPr>
          <p:nvPr>
            <p:ph type="title" idx="2"/>
          </p:nvPr>
        </p:nvSpPr>
        <p:spPr>
          <a:xfrm>
            <a:off x="2091548" y="1878275"/>
            <a:ext cx="2183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2139" name="Google Shape;2139;p63"/>
          <p:cNvSpPr/>
          <p:nvPr/>
        </p:nvSpPr>
        <p:spPr>
          <a:xfrm>
            <a:off x="1104956" y="1904525"/>
            <a:ext cx="817200" cy="887400"/>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3"/>
          <p:cNvSpPr/>
          <p:nvPr/>
        </p:nvSpPr>
        <p:spPr>
          <a:xfrm>
            <a:off x="1104956" y="2068624"/>
            <a:ext cx="666300" cy="723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3"/>
          <p:cNvSpPr txBox="1">
            <a:spLocks noGrp="1"/>
          </p:cNvSpPr>
          <p:nvPr>
            <p:ph type="subTitle" idx="1"/>
          </p:nvPr>
        </p:nvSpPr>
        <p:spPr>
          <a:xfrm>
            <a:off x="2091548" y="2190150"/>
            <a:ext cx="21837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but it’s hot</a:t>
            </a:r>
            <a:endParaRPr/>
          </a:p>
          <a:p>
            <a:pPr marL="0" lvl="0" indent="0" algn="l" rtl="0">
              <a:spcBef>
                <a:spcPts val="0"/>
              </a:spcBef>
              <a:spcAft>
                <a:spcPts val="0"/>
              </a:spcAft>
              <a:buNone/>
            </a:pPr>
            <a:endParaRPr/>
          </a:p>
        </p:txBody>
      </p:sp>
      <p:sp>
        <p:nvSpPr>
          <p:cNvPr id="2142" name="Google Shape;2142;p63"/>
          <p:cNvSpPr txBox="1">
            <a:spLocks noGrp="1"/>
          </p:cNvSpPr>
          <p:nvPr>
            <p:ph type="title" idx="3"/>
          </p:nvPr>
        </p:nvSpPr>
        <p:spPr>
          <a:xfrm>
            <a:off x="2091548" y="3334950"/>
            <a:ext cx="2183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2143" name="Google Shape;2143;p63"/>
          <p:cNvSpPr txBox="1">
            <a:spLocks noGrp="1"/>
          </p:cNvSpPr>
          <p:nvPr>
            <p:ph type="subTitle" idx="4"/>
          </p:nvPr>
        </p:nvSpPr>
        <p:spPr>
          <a:xfrm>
            <a:off x="2091548" y="3646825"/>
            <a:ext cx="21837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a:t>
            </a:r>
            <a:endParaRPr/>
          </a:p>
          <a:p>
            <a:pPr marL="0" lvl="0" indent="0" algn="l" rtl="0">
              <a:spcBef>
                <a:spcPts val="0"/>
              </a:spcBef>
              <a:spcAft>
                <a:spcPts val="0"/>
              </a:spcAft>
              <a:buNone/>
            </a:pPr>
            <a:endParaRPr/>
          </a:p>
        </p:txBody>
      </p:sp>
      <p:sp>
        <p:nvSpPr>
          <p:cNvPr id="2144" name="Google Shape;2144;p63"/>
          <p:cNvSpPr txBox="1">
            <a:spLocks noGrp="1"/>
          </p:cNvSpPr>
          <p:nvPr>
            <p:ph type="title" idx="5"/>
          </p:nvPr>
        </p:nvSpPr>
        <p:spPr>
          <a:xfrm>
            <a:off x="5993373" y="1878275"/>
            <a:ext cx="2183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2145" name="Google Shape;2145;p63"/>
          <p:cNvSpPr txBox="1">
            <a:spLocks noGrp="1"/>
          </p:cNvSpPr>
          <p:nvPr>
            <p:ph type="subTitle" idx="6"/>
          </p:nvPr>
        </p:nvSpPr>
        <p:spPr>
          <a:xfrm>
            <a:off x="5993373" y="2190150"/>
            <a:ext cx="21837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in our System</a:t>
            </a:r>
            <a:endParaRPr/>
          </a:p>
        </p:txBody>
      </p:sp>
      <p:sp>
        <p:nvSpPr>
          <p:cNvPr id="2146" name="Google Shape;2146;p63"/>
          <p:cNvSpPr txBox="1">
            <a:spLocks noGrp="1"/>
          </p:cNvSpPr>
          <p:nvPr>
            <p:ph type="title" idx="7"/>
          </p:nvPr>
        </p:nvSpPr>
        <p:spPr>
          <a:xfrm>
            <a:off x="5993373" y="3334950"/>
            <a:ext cx="2183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a:t>
            </a:r>
            <a:endParaRPr/>
          </a:p>
        </p:txBody>
      </p:sp>
      <p:sp>
        <p:nvSpPr>
          <p:cNvPr id="2147" name="Google Shape;2147;p63"/>
          <p:cNvSpPr txBox="1">
            <a:spLocks noGrp="1"/>
          </p:cNvSpPr>
          <p:nvPr>
            <p:ph type="subTitle" idx="8"/>
          </p:nvPr>
        </p:nvSpPr>
        <p:spPr>
          <a:xfrm>
            <a:off x="5993373" y="3646825"/>
            <a:ext cx="2183700" cy="53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 is composed mostly of hydrogen and helium</a:t>
            </a:r>
            <a:endParaRPr/>
          </a:p>
          <a:p>
            <a:pPr marL="0" lvl="0" indent="0" algn="l" rtl="0">
              <a:spcBef>
                <a:spcPts val="0"/>
              </a:spcBef>
              <a:spcAft>
                <a:spcPts val="0"/>
              </a:spcAft>
              <a:buNone/>
            </a:pPr>
            <a:endParaRPr/>
          </a:p>
        </p:txBody>
      </p:sp>
      <p:sp>
        <p:nvSpPr>
          <p:cNvPr id="2148" name="Google Shape;2148;p63"/>
          <p:cNvSpPr/>
          <p:nvPr/>
        </p:nvSpPr>
        <p:spPr>
          <a:xfrm>
            <a:off x="1104956" y="3334951"/>
            <a:ext cx="817200" cy="887400"/>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3"/>
          <p:cNvSpPr/>
          <p:nvPr/>
        </p:nvSpPr>
        <p:spPr>
          <a:xfrm>
            <a:off x="1104957" y="3649651"/>
            <a:ext cx="431400" cy="572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3"/>
          <p:cNvSpPr/>
          <p:nvPr/>
        </p:nvSpPr>
        <p:spPr>
          <a:xfrm>
            <a:off x="4992181" y="1904825"/>
            <a:ext cx="817200" cy="887400"/>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3"/>
          <p:cNvSpPr/>
          <p:nvPr/>
        </p:nvSpPr>
        <p:spPr>
          <a:xfrm>
            <a:off x="4992181" y="3334951"/>
            <a:ext cx="817200" cy="887400"/>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3"/>
          <p:cNvSpPr/>
          <p:nvPr/>
        </p:nvSpPr>
        <p:spPr>
          <a:xfrm>
            <a:off x="4992180" y="2360725"/>
            <a:ext cx="397200" cy="431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3"/>
          <p:cNvSpPr/>
          <p:nvPr/>
        </p:nvSpPr>
        <p:spPr>
          <a:xfrm>
            <a:off x="4992180" y="3391425"/>
            <a:ext cx="765600" cy="831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157"/>
        <p:cNvGrpSpPr/>
        <p:nvPr/>
      </p:nvGrpSpPr>
      <p:grpSpPr>
        <a:xfrm>
          <a:off x="0" y="0"/>
          <a:ext cx="0" cy="0"/>
          <a:chOff x="0" y="0"/>
          <a:chExt cx="0" cy="0"/>
        </a:xfrm>
      </p:grpSpPr>
      <p:sp>
        <p:nvSpPr>
          <p:cNvPr id="2158" name="Google Shape;2158;p64"/>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BALANCE SHEET</a:t>
            </a:r>
            <a:endParaRPr/>
          </a:p>
        </p:txBody>
      </p:sp>
      <p:graphicFrame>
        <p:nvGraphicFramePr>
          <p:cNvPr id="2159" name="Google Shape;2159;p64"/>
          <p:cNvGraphicFramePr/>
          <p:nvPr/>
        </p:nvGraphicFramePr>
        <p:xfrm>
          <a:off x="890825" y="2921300"/>
          <a:ext cx="3000000" cy="3000000"/>
        </p:xfrm>
        <a:graphic>
          <a:graphicData uri="http://schemas.openxmlformats.org/drawingml/2006/table">
            <a:tbl>
              <a:tblPr>
                <a:noFill/>
                <a:tableStyleId>{308F95FA-4BFD-4443-B28C-39CE6354B4AE}</a:tableStyleId>
              </a:tblPr>
              <a:tblGrid>
                <a:gridCol w="2314800">
                  <a:extLst>
                    <a:ext uri="{9D8B030D-6E8A-4147-A177-3AD203B41FA5}">
                      <a16:colId xmlns:a16="http://schemas.microsoft.com/office/drawing/2014/main" val="20000"/>
                    </a:ext>
                  </a:extLst>
                </a:gridCol>
              </a:tblGrid>
              <a:tr h="721800">
                <a:tc>
                  <a:txBody>
                    <a:bodyPr/>
                    <a:lstStyle/>
                    <a:p>
                      <a:pPr marL="0" lvl="0" indent="0" algn="ctr" rtl="0">
                        <a:spcBef>
                          <a:spcPts val="0"/>
                        </a:spcBef>
                        <a:spcAft>
                          <a:spcPts val="0"/>
                        </a:spcAft>
                        <a:buNone/>
                      </a:pPr>
                      <a:r>
                        <a:rPr lang="en" sz="1800">
                          <a:latin typeface="Righteous"/>
                          <a:ea typeface="Righteous"/>
                          <a:cs typeface="Righteous"/>
                          <a:sym typeface="Righteous"/>
                        </a:rPr>
                        <a:t>INCOME</a:t>
                      </a:r>
                      <a:endParaRPr sz="1800">
                        <a:latin typeface="Righteous"/>
                        <a:ea typeface="Righteous"/>
                        <a:cs typeface="Righteous"/>
                        <a:sym typeface="Righteous"/>
                      </a:endParaRPr>
                    </a:p>
                  </a:txBody>
                  <a:tcPr marL="91425" marR="91425" marT="91425" marB="91425" anchor="ctr">
                    <a:lnL w="38100" cap="flat" cmpd="sng">
                      <a:solidFill>
                        <a:schemeClr val="accent5"/>
                      </a:solidFill>
                      <a:prstDash val="solid"/>
                      <a:round/>
                      <a:headEnd type="none" w="sm" len="sm"/>
                      <a:tailEnd type="none" w="sm" len="sm"/>
                    </a:lnL>
                    <a:lnR w="38100" cap="flat" cmpd="sng">
                      <a:solidFill>
                        <a:schemeClr val="accent5"/>
                      </a:solidFill>
                      <a:prstDash val="solid"/>
                      <a:round/>
                      <a:headEnd type="none" w="sm" len="sm"/>
                      <a:tailEnd type="none" w="sm" len="sm"/>
                    </a:lnR>
                    <a:lnT w="38100" cap="flat" cmpd="sng">
                      <a:solidFill>
                        <a:schemeClr val="accent5"/>
                      </a:solidFill>
                      <a:prstDash val="solid"/>
                      <a:round/>
                      <a:headEnd type="none" w="sm" len="sm"/>
                      <a:tailEnd type="none" w="sm" len="sm"/>
                    </a:lnT>
                    <a:lnB w="38100" cap="flat" cmpd="sng">
                      <a:solidFill>
                        <a:schemeClr val="accent5"/>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721800">
                <a:tc>
                  <a:txBody>
                    <a:bodyPr/>
                    <a:lstStyle/>
                    <a:p>
                      <a:pPr marL="0" lvl="0" indent="0" algn="ctr" rtl="0">
                        <a:spcBef>
                          <a:spcPts val="0"/>
                        </a:spcBef>
                        <a:spcAft>
                          <a:spcPts val="0"/>
                        </a:spcAft>
                        <a:buClr>
                          <a:schemeClr val="dk1"/>
                        </a:buClr>
                        <a:buSzPts val="1100"/>
                        <a:buFont typeface="Arial"/>
                        <a:buNone/>
                      </a:pPr>
                      <a:r>
                        <a:rPr lang="en">
                          <a:solidFill>
                            <a:schemeClr val="accent4"/>
                          </a:solidFill>
                          <a:latin typeface="Open Sans"/>
                          <a:ea typeface="Open Sans"/>
                          <a:cs typeface="Open Sans"/>
                          <a:sym typeface="Open Sans"/>
                        </a:rPr>
                        <a:t>What the</a:t>
                      </a:r>
                      <a:endParaRPr>
                        <a:solidFill>
                          <a:schemeClr val="accent4"/>
                        </a:solidFill>
                        <a:latin typeface="Open Sans"/>
                        <a:ea typeface="Open Sans"/>
                        <a:cs typeface="Open Sans"/>
                        <a:sym typeface="Open Sans"/>
                      </a:endParaRPr>
                    </a:p>
                    <a:p>
                      <a:pPr marL="0" lvl="0" indent="0" algn="ctr" rtl="0">
                        <a:spcBef>
                          <a:spcPts val="0"/>
                        </a:spcBef>
                        <a:spcAft>
                          <a:spcPts val="0"/>
                        </a:spcAft>
                        <a:buNone/>
                      </a:pPr>
                      <a:r>
                        <a:rPr lang="en">
                          <a:solidFill>
                            <a:schemeClr val="accent4"/>
                          </a:solidFill>
                          <a:latin typeface="Open Sans"/>
                          <a:ea typeface="Open Sans"/>
                          <a:cs typeface="Open Sans"/>
                          <a:sym typeface="Open Sans"/>
                        </a:rPr>
                        <a:t>company owns</a:t>
                      </a:r>
                      <a:endParaRPr>
                        <a:solidFill>
                          <a:schemeClr val="accent4"/>
                        </a:solidFill>
                        <a:latin typeface="Open Sans"/>
                        <a:ea typeface="Open Sans"/>
                        <a:cs typeface="Open Sans"/>
                        <a:sym typeface="Open Sans"/>
                      </a:endParaRPr>
                    </a:p>
                  </a:txBody>
                  <a:tcPr marL="91425" marR="91425" marT="91425" marB="91425">
                    <a:lnL w="38100" cap="flat" cmpd="sng">
                      <a:solidFill>
                        <a:schemeClr val="accent5"/>
                      </a:solidFill>
                      <a:prstDash val="solid"/>
                      <a:round/>
                      <a:headEnd type="none" w="sm" len="sm"/>
                      <a:tailEnd type="none" w="sm" len="sm"/>
                    </a:lnL>
                    <a:lnR w="38100" cap="flat" cmpd="sng">
                      <a:solidFill>
                        <a:schemeClr val="accent5"/>
                      </a:solidFill>
                      <a:prstDash val="solid"/>
                      <a:round/>
                      <a:headEnd type="none" w="sm" len="sm"/>
                      <a:tailEnd type="none" w="sm" len="sm"/>
                    </a:lnR>
                    <a:lnT w="38100" cap="flat" cmpd="sng">
                      <a:solidFill>
                        <a:schemeClr val="accent5"/>
                      </a:solidFill>
                      <a:prstDash val="solid"/>
                      <a:round/>
                      <a:headEnd type="none" w="sm" len="sm"/>
                      <a:tailEnd type="none" w="sm" len="sm"/>
                    </a:lnT>
                    <a:lnB w="38100" cap="flat" cmpd="sng">
                      <a:solidFill>
                        <a:schemeClr val="accent5"/>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2160" name="Google Shape;2160;p64"/>
          <p:cNvGraphicFramePr/>
          <p:nvPr/>
        </p:nvGraphicFramePr>
        <p:xfrm>
          <a:off x="3414588" y="2921300"/>
          <a:ext cx="3000000" cy="3000000"/>
        </p:xfrm>
        <a:graphic>
          <a:graphicData uri="http://schemas.openxmlformats.org/drawingml/2006/table">
            <a:tbl>
              <a:tblPr>
                <a:noFill/>
                <a:tableStyleId>{308F95FA-4BFD-4443-B28C-39CE6354B4AE}</a:tableStyleId>
              </a:tblPr>
              <a:tblGrid>
                <a:gridCol w="2314800">
                  <a:extLst>
                    <a:ext uri="{9D8B030D-6E8A-4147-A177-3AD203B41FA5}">
                      <a16:colId xmlns:a16="http://schemas.microsoft.com/office/drawing/2014/main" val="20000"/>
                    </a:ext>
                  </a:extLst>
                </a:gridCol>
              </a:tblGrid>
              <a:tr h="721800">
                <a:tc>
                  <a:txBody>
                    <a:bodyPr/>
                    <a:lstStyle/>
                    <a:p>
                      <a:pPr marL="0" lvl="0" indent="0" algn="ctr" rtl="0">
                        <a:spcBef>
                          <a:spcPts val="0"/>
                        </a:spcBef>
                        <a:spcAft>
                          <a:spcPts val="0"/>
                        </a:spcAft>
                        <a:buNone/>
                      </a:pPr>
                      <a:r>
                        <a:rPr lang="en" sz="1800">
                          <a:latin typeface="Righteous"/>
                          <a:ea typeface="Righteous"/>
                          <a:cs typeface="Righteous"/>
                          <a:sym typeface="Righteous"/>
                        </a:rPr>
                        <a:t>EXPENSES</a:t>
                      </a:r>
                      <a:endParaRPr sz="1800">
                        <a:latin typeface="Righteous"/>
                        <a:ea typeface="Righteous"/>
                        <a:cs typeface="Righteous"/>
                        <a:sym typeface="Righteous"/>
                      </a:endParaRPr>
                    </a:p>
                  </a:txBody>
                  <a:tcPr marL="91425" marR="91425" marT="91425" marB="91425" anchor="ctr">
                    <a:lnL w="38100" cap="flat" cmpd="sng">
                      <a:solidFill>
                        <a:schemeClr val="accent5"/>
                      </a:solidFill>
                      <a:prstDash val="solid"/>
                      <a:round/>
                      <a:headEnd type="none" w="sm" len="sm"/>
                      <a:tailEnd type="none" w="sm" len="sm"/>
                    </a:lnL>
                    <a:lnR w="38100" cap="flat" cmpd="sng">
                      <a:solidFill>
                        <a:schemeClr val="accent5"/>
                      </a:solidFill>
                      <a:prstDash val="solid"/>
                      <a:round/>
                      <a:headEnd type="none" w="sm" len="sm"/>
                      <a:tailEnd type="none" w="sm" len="sm"/>
                    </a:lnR>
                    <a:lnT w="38100" cap="flat" cmpd="sng">
                      <a:solidFill>
                        <a:schemeClr val="accent5"/>
                      </a:solidFill>
                      <a:prstDash val="solid"/>
                      <a:round/>
                      <a:headEnd type="none" w="sm" len="sm"/>
                      <a:tailEnd type="none" w="sm" len="sm"/>
                    </a:lnT>
                    <a:lnB w="38100" cap="flat" cmpd="sng">
                      <a:solidFill>
                        <a:schemeClr val="accent5"/>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721800">
                <a:tc>
                  <a:txBody>
                    <a:bodyPr/>
                    <a:lstStyle/>
                    <a:p>
                      <a:pPr marL="0" lvl="0" indent="0" algn="ctr" rtl="0">
                        <a:spcBef>
                          <a:spcPts val="0"/>
                        </a:spcBef>
                        <a:spcAft>
                          <a:spcPts val="0"/>
                        </a:spcAft>
                        <a:buClr>
                          <a:schemeClr val="dk1"/>
                        </a:buClr>
                        <a:buSzPts val="1100"/>
                        <a:buFont typeface="Arial"/>
                        <a:buNone/>
                      </a:pPr>
                      <a:r>
                        <a:rPr lang="en">
                          <a:solidFill>
                            <a:schemeClr val="accent4"/>
                          </a:solidFill>
                          <a:latin typeface="Open Sans"/>
                          <a:ea typeface="Open Sans"/>
                          <a:cs typeface="Open Sans"/>
                          <a:sym typeface="Open Sans"/>
                        </a:rPr>
                        <a:t>What the</a:t>
                      </a:r>
                      <a:endParaRPr>
                        <a:solidFill>
                          <a:schemeClr val="accent4"/>
                        </a:solidFill>
                        <a:latin typeface="Open Sans"/>
                        <a:ea typeface="Open Sans"/>
                        <a:cs typeface="Open Sans"/>
                        <a:sym typeface="Open Sans"/>
                      </a:endParaRPr>
                    </a:p>
                    <a:p>
                      <a:pPr marL="0" lvl="0" indent="0" algn="ctr" rtl="0">
                        <a:spcBef>
                          <a:spcPts val="0"/>
                        </a:spcBef>
                        <a:spcAft>
                          <a:spcPts val="0"/>
                        </a:spcAft>
                        <a:buNone/>
                      </a:pPr>
                      <a:r>
                        <a:rPr lang="en">
                          <a:solidFill>
                            <a:schemeClr val="accent4"/>
                          </a:solidFill>
                          <a:latin typeface="Open Sans"/>
                          <a:ea typeface="Open Sans"/>
                          <a:cs typeface="Open Sans"/>
                          <a:sym typeface="Open Sans"/>
                        </a:rPr>
                        <a:t>company owes</a:t>
                      </a:r>
                      <a:endParaRPr>
                        <a:solidFill>
                          <a:schemeClr val="accent4"/>
                        </a:solidFill>
                        <a:latin typeface="Open Sans"/>
                        <a:ea typeface="Open Sans"/>
                        <a:cs typeface="Open Sans"/>
                        <a:sym typeface="Open Sans"/>
                      </a:endParaRPr>
                    </a:p>
                  </a:txBody>
                  <a:tcPr marL="91425" marR="91425" marT="91425" marB="91425">
                    <a:lnL w="38100" cap="flat" cmpd="sng">
                      <a:solidFill>
                        <a:schemeClr val="accent5"/>
                      </a:solidFill>
                      <a:prstDash val="solid"/>
                      <a:round/>
                      <a:headEnd type="none" w="sm" len="sm"/>
                      <a:tailEnd type="none" w="sm" len="sm"/>
                    </a:lnL>
                    <a:lnR w="38100" cap="flat" cmpd="sng">
                      <a:solidFill>
                        <a:schemeClr val="accent5"/>
                      </a:solidFill>
                      <a:prstDash val="solid"/>
                      <a:round/>
                      <a:headEnd type="none" w="sm" len="sm"/>
                      <a:tailEnd type="none" w="sm" len="sm"/>
                    </a:lnR>
                    <a:lnT w="38100" cap="flat" cmpd="sng">
                      <a:solidFill>
                        <a:schemeClr val="accent5"/>
                      </a:solidFill>
                      <a:prstDash val="solid"/>
                      <a:round/>
                      <a:headEnd type="none" w="sm" len="sm"/>
                      <a:tailEnd type="none" w="sm" len="sm"/>
                    </a:lnT>
                    <a:lnB w="38100" cap="flat" cmpd="sng">
                      <a:solidFill>
                        <a:schemeClr val="accent5"/>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2161" name="Google Shape;2161;p64"/>
          <p:cNvGraphicFramePr/>
          <p:nvPr/>
        </p:nvGraphicFramePr>
        <p:xfrm>
          <a:off x="5938363" y="2921300"/>
          <a:ext cx="3000000" cy="3000000"/>
        </p:xfrm>
        <a:graphic>
          <a:graphicData uri="http://schemas.openxmlformats.org/drawingml/2006/table">
            <a:tbl>
              <a:tblPr>
                <a:noFill/>
                <a:tableStyleId>{308F95FA-4BFD-4443-B28C-39CE6354B4AE}</a:tableStyleId>
              </a:tblPr>
              <a:tblGrid>
                <a:gridCol w="2314800">
                  <a:extLst>
                    <a:ext uri="{9D8B030D-6E8A-4147-A177-3AD203B41FA5}">
                      <a16:colId xmlns:a16="http://schemas.microsoft.com/office/drawing/2014/main" val="20000"/>
                    </a:ext>
                  </a:extLst>
                </a:gridCol>
              </a:tblGrid>
              <a:tr h="721800">
                <a:tc>
                  <a:txBody>
                    <a:bodyPr/>
                    <a:lstStyle/>
                    <a:p>
                      <a:pPr marL="0" lvl="0" indent="0" algn="ctr" rtl="0">
                        <a:spcBef>
                          <a:spcPts val="0"/>
                        </a:spcBef>
                        <a:spcAft>
                          <a:spcPts val="0"/>
                        </a:spcAft>
                        <a:buNone/>
                      </a:pPr>
                      <a:r>
                        <a:rPr lang="en" sz="1800">
                          <a:latin typeface="Righteous"/>
                          <a:ea typeface="Righteous"/>
                          <a:cs typeface="Righteous"/>
                          <a:sym typeface="Righteous"/>
                        </a:rPr>
                        <a:t>BALANCE</a:t>
                      </a:r>
                      <a:endParaRPr sz="1800">
                        <a:latin typeface="Righteous"/>
                        <a:ea typeface="Righteous"/>
                        <a:cs typeface="Righteous"/>
                        <a:sym typeface="Righteous"/>
                      </a:endParaRPr>
                    </a:p>
                  </a:txBody>
                  <a:tcPr marL="91425" marR="91425" marT="91425" marB="91425" anchor="ctr">
                    <a:lnL w="38100" cap="flat" cmpd="sng">
                      <a:solidFill>
                        <a:schemeClr val="accent5"/>
                      </a:solidFill>
                      <a:prstDash val="solid"/>
                      <a:round/>
                      <a:headEnd type="none" w="sm" len="sm"/>
                      <a:tailEnd type="none" w="sm" len="sm"/>
                    </a:lnL>
                    <a:lnR w="38100" cap="flat" cmpd="sng">
                      <a:solidFill>
                        <a:schemeClr val="accent5"/>
                      </a:solidFill>
                      <a:prstDash val="solid"/>
                      <a:round/>
                      <a:headEnd type="none" w="sm" len="sm"/>
                      <a:tailEnd type="none" w="sm" len="sm"/>
                    </a:lnR>
                    <a:lnT w="38100" cap="flat" cmpd="sng">
                      <a:solidFill>
                        <a:schemeClr val="accent5"/>
                      </a:solidFill>
                      <a:prstDash val="solid"/>
                      <a:round/>
                      <a:headEnd type="none" w="sm" len="sm"/>
                      <a:tailEnd type="none" w="sm" len="sm"/>
                    </a:lnT>
                    <a:lnB w="38100" cap="flat" cmpd="sng">
                      <a:solidFill>
                        <a:schemeClr val="accent5"/>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721800">
                <a:tc>
                  <a:txBody>
                    <a:bodyPr/>
                    <a:lstStyle/>
                    <a:p>
                      <a:pPr marL="0" lvl="0" indent="0" algn="ctr" rtl="0">
                        <a:spcBef>
                          <a:spcPts val="0"/>
                        </a:spcBef>
                        <a:spcAft>
                          <a:spcPts val="0"/>
                        </a:spcAft>
                        <a:buNone/>
                      </a:pPr>
                      <a:r>
                        <a:rPr lang="en">
                          <a:solidFill>
                            <a:schemeClr val="accent4"/>
                          </a:solidFill>
                          <a:latin typeface="Open Sans"/>
                          <a:ea typeface="Open Sans"/>
                          <a:cs typeface="Open Sans"/>
                          <a:sym typeface="Open Sans"/>
                        </a:rPr>
                        <a:t>Difference between assets and liabilities</a:t>
                      </a:r>
                      <a:endParaRPr>
                        <a:solidFill>
                          <a:schemeClr val="accent4"/>
                        </a:solidFill>
                        <a:latin typeface="Open Sans"/>
                        <a:ea typeface="Open Sans"/>
                        <a:cs typeface="Open Sans"/>
                        <a:sym typeface="Open Sans"/>
                      </a:endParaRPr>
                    </a:p>
                  </a:txBody>
                  <a:tcPr marL="91425" marR="91425" marT="91425" marB="91425">
                    <a:lnL w="38100" cap="flat" cmpd="sng">
                      <a:solidFill>
                        <a:schemeClr val="accent5"/>
                      </a:solidFill>
                      <a:prstDash val="solid"/>
                      <a:round/>
                      <a:headEnd type="none" w="sm" len="sm"/>
                      <a:tailEnd type="none" w="sm" len="sm"/>
                    </a:lnL>
                    <a:lnR w="38100" cap="flat" cmpd="sng">
                      <a:solidFill>
                        <a:schemeClr val="accent5"/>
                      </a:solidFill>
                      <a:prstDash val="solid"/>
                      <a:round/>
                      <a:headEnd type="none" w="sm" len="sm"/>
                      <a:tailEnd type="none" w="sm" len="sm"/>
                    </a:lnR>
                    <a:lnT w="38100" cap="flat" cmpd="sng">
                      <a:solidFill>
                        <a:schemeClr val="accent5"/>
                      </a:solidFill>
                      <a:prstDash val="solid"/>
                      <a:round/>
                      <a:headEnd type="none" w="sm" len="sm"/>
                      <a:tailEnd type="none" w="sm" len="sm"/>
                    </a:lnT>
                    <a:lnB w="38100" cap="flat" cmpd="sng">
                      <a:solidFill>
                        <a:schemeClr val="accent5"/>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2162" name="Google Shape;2162;p64"/>
          <p:cNvSpPr/>
          <p:nvPr/>
        </p:nvSpPr>
        <p:spPr>
          <a:xfrm>
            <a:off x="1461715" y="1576250"/>
            <a:ext cx="1173000" cy="1173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chemeClr val="accent4"/>
                </a:solidFill>
                <a:latin typeface="Righteous"/>
                <a:ea typeface="Righteous"/>
                <a:cs typeface="Righteous"/>
                <a:sym typeface="Righteous"/>
              </a:rPr>
              <a:t>3M</a:t>
            </a:r>
            <a:endParaRPr sz="3600">
              <a:solidFill>
                <a:schemeClr val="accent4"/>
              </a:solidFill>
              <a:latin typeface="Righteous"/>
              <a:ea typeface="Righteous"/>
              <a:cs typeface="Righteous"/>
              <a:sym typeface="Righteous"/>
            </a:endParaRPr>
          </a:p>
        </p:txBody>
      </p:sp>
      <p:sp>
        <p:nvSpPr>
          <p:cNvPr id="2163" name="Google Shape;2163;p64"/>
          <p:cNvSpPr/>
          <p:nvPr/>
        </p:nvSpPr>
        <p:spPr>
          <a:xfrm>
            <a:off x="3985503" y="1576250"/>
            <a:ext cx="1173000" cy="1173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3600">
                <a:solidFill>
                  <a:schemeClr val="accent4"/>
                </a:solidFill>
                <a:latin typeface="Righteous"/>
                <a:ea typeface="Righteous"/>
                <a:cs typeface="Righteous"/>
                <a:sym typeface="Righteous"/>
              </a:rPr>
              <a:t>1M</a:t>
            </a:r>
            <a:endParaRPr/>
          </a:p>
        </p:txBody>
      </p:sp>
      <p:sp>
        <p:nvSpPr>
          <p:cNvPr id="2164" name="Google Shape;2164;p64"/>
          <p:cNvSpPr/>
          <p:nvPr/>
        </p:nvSpPr>
        <p:spPr>
          <a:xfrm>
            <a:off x="6509278" y="1576250"/>
            <a:ext cx="1173000" cy="1173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3600">
                <a:solidFill>
                  <a:schemeClr val="accent4"/>
                </a:solidFill>
                <a:latin typeface="Righteous"/>
                <a:ea typeface="Righteous"/>
                <a:cs typeface="Righteous"/>
                <a:sym typeface="Righteous"/>
              </a:rPr>
              <a:t>2M</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직사각형 17">
            <a:extLst>
              <a:ext uri="{FF2B5EF4-FFF2-40B4-BE49-F238E27FC236}">
                <a16:creationId xmlns:a16="http://schemas.microsoft.com/office/drawing/2014/main" id="{455953D9-05F8-4B72-9064-97FBD3A23E02}"/>
              </a:ext>
            </a:extLst>
          </p:cNvPr>
          <p:cNvSpPr/>
          <p:nvPr/>
        </p:nvSpPr>
        <p:spPr>
          <a:xfrm>
            <a:off x="165812" y="2735097"/>
            <a:ext cx="8789583" cy="1299021"/>
          </a:xfrm>
          <a:prstGeom prst="rect">
            <a:avLst/>
          </a:prstGeom>
          <a:solidFill>
            <a:schemeClr val="accent1">
              <a:lumMod val="20000"/>
              <a:lumOff val="80000"/>
            </a:schemeClr>
          </a:solidFill>
          <a:ln w="12700">
            <a:solidFill>
              <a:schemeClr val="accent1">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ko-KR" altLang="en-US" sz="1800" dirty="0"/>
          </a:p>
        </p:txBody>
      </p:sp>
      <p:grpSp>
        <p:nvGrpSpPr>
          <p:cNvPr id="132" name="Group 131">
            <a:extLst>
              <a:ext uri="{FF2B5EF4-FFF2-40B4-BE49-F238E27FC236}">
                <a16:creationId xmlns:a16="http://schemas.microsoft.com/office/drawing/2014/main" id="{09739368-7D0A-46AE-BBDB-90B80C1B3292}"/>
              </a:ext>
            </a:extLst>
          </p:cNvPr>
          <p:cNvGrpSpPr/>
          <p:nvPr/>
        </p:nvGrpSpPr>
        <p:grpSpPr>
          <a:xfrm>
            <a:off x="2669732" y="1799513"/>
            <a:ext cx="752651" cy="783000"/>
            <a:chOff x="1301394" y="1859000"/>
            <a:chExt cx="1044000" cy="1044000"/>
          </a:xfrm>
        </p:grpSpPr>
        <p:sp>
          <p:nvSpPr>
            <p:cNvPr id="133" name="타원 41">
              <a:extLst>
                <a:ext uri="{FF2B5EF4-FFF2-40B4-BE49-F238E27FC236}">
                  <a16:creationId xmlns:a16="http://schemas.microsoft.com/office/drawing/2014/main" id="{72FF3994-E38C-40BC-9B2D-8C84DCFCEB01}"/>
                </a:ext>
              </a:extLst>
            </p:cNvPr>
            <p:cNvSpPr/>
            <p:nvPr/>
          </p:nvSpPr>
          <p:spPr>
            <a:xfrm rot="10800000">
              <a:off x="1301394" y="1859000"/>
              <a:ext cx="1044000" cy="1044000"/>
            </a:xfrm>
            <a:prstGeom prst="ellipse">
              <a:avLst/>
            </a:prstGeom>
            <a:solidFill>
              <a:schemeClr val="accent1">
                <a:alpha val="40000"/>
              </a:schemeClr>
            </a:solidFill>
            <a:ln w="19050">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ko-KR" altLang="en-US" sz="2025"/>
            </a:p>
          </p:txBody>
        </p:sp>
        <p:sp>
          <p:nvSpPr>
            <p:cNvPr id="134" name="Oval 10">
              <a:extLst>
                <a:ext uri="{FF2B5EF4-FFF2-40B4-BE49-F238E27FC236}">
                  <a16:creationId xmlns:a16="http://schemas.microsoft.com/office/drawing/2014/main" id="{16CCA08B-8434-432E-9C57-079AB653A71B}"/>
                </a:ext>
              </a:extLst>
            </p:cNvPr>
            <p:cNvSpPr/>
            <p:nvPr/>
          </p:nvSpPr>
          <p:spPr>
            <a:xfrm rot="10800000">
              <a:off x="1385808" y="1943414"/>
              <a:ext cx="864000" cy="864000"/>
            </a:xfrm>
            <a:prstGeom prst="ellipse">
              <a:avLst/>
            </a:prstGeom>
            <a:solidFill>
              <a:schemeClr val="accent1"/>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JM" sz="2025">
                <a:solidFill>
                  <a:srgbClr val="0070C0"/>
                </a:solidFill>
              </a:endParaRPr>
            </a:p>
          </p:txBody>
        </p:sp>
      </p:grpSp>
      <p:sp>
        <p:nvSpPr>
          <p:cNvPr id="135" name="TextBox 134"/>
          <p:cNvSpPr txBox="1"/>
          <p:nvPr/>
        </p:nvSpPr>
        <p:spPr>
          <a:xfrm>
            <a:off x="2696658" y="1948387"/>
            <a:ext cx="690720" cy="507831"/>
          </a:xfrm>
          <a:prstGeom prst="rect">
            <a:avLst/>
          </a:prstGeom>
          <a:noFill/>
        </p:spPr>
        <p:txBody>
          <a:bodyPr wrap="square" lIns="81000" rIns="81000" rtlCol="0">
            <a:spAutoFit/>
          </a:bodyPr>
          <a:lstStyle/>
          <a:p>
            <a:pPr algn="ctr"/>
            <a:r>
              <a:rPr lang="en-US" altLang="ko-KR" sz="2700" b="1" dirty="0">
                <a:solidFill>
                  <a:schemeClr val="bg1"/>
                </a:solidFill>
                <a:cs typeface="Arial" pitchFamily="34" charset="0"/>
              </a:rPr>
              <a:t>1</a:t>
            </a:r>
            <a:endParaRPr lang="ko-KR" altLang="en-US" sz="2700" b="1" dirty="0">
              <a:solidFill>
                <a:schemeClr val="bg1"/>
              </a:solidFill>
              <a:cs typeface="Arial" pitchFamily="34" charset="0"/>
            </a:endParaRPr>
          </a:p>
        </p:txBody>
      </p:sp>
      <p:sp>
        <p:nvSpPr>
          <p:cNvPr id="136" name="Rectangle 135"/>
          <p:cNvSpPr/>
          <p:nvPr/>
        </p:nvSpPr>
        <p:spPr>
          <a:xfrm>
            <a:off x="1738613" y="2894058"/>
            <a:ext cx="2606810" cy="789512"/>
          </a:xfrm>
          <a:prstGeom prst="rect">
            <a:avLst/>
          </a:prstGeom>
        </p:spPr>
        <p:txBody>
          <a:bodyPr wrap="square">
            <a:spAutoFit/>
          </a:bodyPr>
          <a:lstStyle/>
          <a:p>
            <a:pPr algn="ctr">
              <a:lnSpc>
                <a:spcPct val="150000"/>
              </a:lnSpc>
            </a:pPr>
            <a:r>
              <a:rPr lang="en-US" sz="1050" dirty="0" err="1"/>
              <a:t>Sistem</a:t>
            </a:r>
            <a:r>
              <a:rPr lang="en-US" sz="1050" dirty="0"/>
              <a:t> </a:t>
            </a:r>
            <a:r>
              <a:rPr lang="en-US" sz="1050" dirty="0" err="1"/>
              <a:t>Informasi</a:t>
            </a:r>
            <a:r>
              <a:rPr lang="en-US" sz="1050" dirty="0"/>
              <a:t> </a:t>
            </a:r>
            <a:r>
              <a:rPr lang="en-US" sz="1050" dirty="0" err="1"/>
              <a:t>Tugas</a:t>
            </a:r>
            <a:r>
              <a:rPr lang="en-US" sz="1050" dirty="0"/>
              <a:t> </a:t>
            </a:r>
            <a:r>
              <a:rPr lang="en-US" sz="1050" dirty="0" err="1"/>
              <a:t>Akhir</a:t>
            </a:r>
            <a:r>
              <a:rPr lang="en-US" sz="1050" dirty="0"/>
              <a:t> </a:t>
            </a:r>
            <a:r>
              <a:rPr lang="en-US" sz="1050" dirty="0" err="1"/>
              <a:t>merupakan</a:t>
            </a:r>
            <a:r>
              <a:rPr lang="en-US" sz="1050" dirty="0"/>
              <a:t> </a:t>
            </a:r>
            <a:r>
              <a:rPr lang="en-US" sz="1050" dirty="0" err="1"/>
              <a:t>aplikasi</a:t>
            </a:r>
            <a:r>
              <a:rPr lang="en-US" sz="1050" dirty="0"/>
              <a:t> </a:t>
            </a:r>
            <a:r>
              <a:rPr lang="en-US" sz="1050" dirty="0" err="1"/>
              <a:t>berbasis</a:t>
            </a:r>
            <a:r>
              <a:rPr lang="en-US" sz="1050" dirty="0"/>
              <a:t> </a:t>
            </a:r>
            <a:r>
              <a:rPr lang="en-US" sz="1050" i="1" dirty="0"/>
              <a:t>web</a:t>
            </a:r>
            <a:r>
              <a:rPr lang="en-US" sz="1050" dirty="0"/>
              <a:t> </a:t>
            </a:r>
            <a:r>
              <a:rPr lang="en-US" sz="1050" dirty="0" err="1"/>
              <a:t>menggunakan</a:t>
            </a:r>
            <a:r>
              <a:rPr lang="en-US" sz="1050" dirty="0"/>
              <a:t> </a:t>
            </a:r>
            <a:r>
              <a:rPr lang="en-US" sz="1050" i="1" dirty="0"/>
              <a:t>framework </a:t>
            </a:r>
            <a:r>
              <a:rPr lang="en-US" sz="1050" i="1" dirty="0" err="1"/>
              <a:t>CodeIgniter</a:t>
            </a:r>
            <a:r>
              <a:rPr lang="en-US" sz="1050" i="1" dirty="0"/>
              <a:t>.</a:t>
            </a:r>
            <a:endParaRPr lang="id-ID" sz="1050" dirty="0"/>
          </a:p>
        </p:txBody>
      </p:sp>
      <p:sp>
        <p:nvSpPr>
          <p:cNvPr id="137" name="Rectangle 136"/>
          <p:cNvSpPr/>
          <p:nvPr/>
        </p:nvSpPr>
        <p:spPr>
          <a:xfrm>
            <a:off x="5262172" y="2896187"/>
            <a:ext cx="2787598" cy="819455"/>
          </a:xfrm>
          <a:prstGeom prst="rect">
            <a:avLst/>
          </a:prstGeom>
        </p:spPr>
        <p:txBody>
          <a:bodyPr wrap="square">
            <a:spAutoFit/>
          </a:bodyPr>
          <a:lstStyle/>
          <a:p>
            <a:pPr algn="ctr">
              <a:lnSpc>
                <a:spcPct val="150000"/>
              </a:lnSpc>
            </a:pPr>
            <a:r>
              <a:rPr lang="en-US" sz="1050" dirty="0" err="1"/>
              <a:t>Sistem</a:t>
            </a:r>
            <a:r>
              <a:rPr lang="en-US" sz="1050" dirty="0"/>
              <a:t> </a:t>
            </a:r>
            <a:r>
              <a:rPr lang="en-US" sz="1050" dirty="0" err="1"/>
              <a:t>Informasi</a:t>
            </a:r>
            <a:r>
              <a:rPr lang="en-US" sz="1050" dirty="0"/>
              <a:t> </a:t>
            </a:r>
            <a:r>
              <a:rPr lang="en-US" sz="1050" dirty="0" err="1"/>
              <a:t>Tugas</a:t>
            </a:r>
            <a:r>
              <a:rPr lang="en-US" sz="1050" dirty="0"/>
              <a:t> </a:t>
            </a:r>
            <a:r>
              <a:rPr lang="en-US" sz="1050" dirty="0" err="1"/>
              <a:t>Akhir</a:t>
            </a:r>
            <a:r>
              <a:rPr lang="en-US" sz="1050" dirty="0"/>
              <a:t> </a:t>
            </a:r>
            <a:r>
              <a:rPr lang="en-US" sz="1050" dirty="0" err="1"/>
              <a:t>ini</a:t>
            </a:r>
            <a:r>
              <a:rPr lang="en-US" sz="1050" dirty="0"/>
              <a:t> </a:t>
            </a:r>
            <a:r>
              <a:rPr lang="en-US" sz="1050" dirty="0" err="1"/>
              <a:t>hanya</a:t>
            </a:r>
            <a:r>
              <a:rPr lang="en-US" sz="1050" dirty="0"/>
              <a:t> </a:t>
            </a:r>
            <a:r>
              <a:rPr lang="en-US" sz="1050" dirty="0" err="1"/>
              <a:t>digunakan</a:t>
            </a:r>
            <a:r>
              <a:rPr lang="en-US" sz="1050" dirty="0"/>
              <a:t> </a:t>
            </a:r>
            <a:r>
              <a:rPr lang="en-US" sz="1050" dirty="0" err="1"/>
              <a:t>dalam</a:t>
            </a:r>
            <a:r>
              <a:rPr lang="en-US" sz="1050" dirty="0"/>
              <a:t> </a:t>
            </a:r>
            <a:r>
              <a:rPr lang="en-US" sz="1050" dirty="0" err="1"/>
              <a:t>lingkup</a:t>
            </a:r>
            <a:r>
              <a:rPr lang="en-US" sz="1050" dirty="0"/>
              <a:t> </a:t>
            </a:r>
            <a:r>
              <a:rPr lang="en-US" sz="1050" dirty="0" err="1"/>
              <a:t>Politeknik</a:t>
            </a:r>
            <a:r>
              <a:rPr lang="en-US" sz="1050" dirty="0"/>
              <a:t> </a:t>
            </a:r>
            <a:r>
              <a:rPr lang="en-US" sz="1050" dirty="0" err="1"/>
              <a:t>Negeri</a:t>
            </a:r>
            <a:r>
              <a:rPr lang="en-US" sz="1050" dirty="0"/>
              <a:t> </a:t>
            </a:r>
            <a:r>
              <a:rPr lang="en-US" sz="1050" dirty="0" err="1"/>
              <a:t>Madiun</a:t>
            </a:r>
            <a:r>
              <a:rPr lang="en-US" sz="1050" dirty="0"/>
              <a:t>.</a:t>
            </a:r>
            <a:endParaRPr lang="id-ID" sz="1050" dirty="0"/>
          </a:p>
        </p:txBody>
      </p:sp>
      <p:grpSp>
        <p:nvGrpSpPr>
          <p:cNvPr id="139" name="Group 138">
            <a:extLst>
              <a:ext uri="{FF2B5EF4-FFF2-40B4-BE49-F238E27FC236}">
                <a16:creationId xmlns:a16="http://schemas.microsoft.com/office/drawing/2014/main" id="{09739368-7D0A-46AE-BBDB-90B80C1B3292}"/>
              </a:ext>
            </a:extLst>
          </p:cNvPr>
          <p:cNvGrpSpPr/>
          <p:nvPr/>
        </p:nvGrpSpPr>
        <p:grpSpPr>
          <a:xfrm>
            <a:off x="6209106" y="1799513"/>
            <a:ext cx="752651" cy="783000"/>
            <a:chOff x="1301394" y="1859000"/>
            <a:chExt cx="1044000" cy="1044000"/>
          </a:xfrm>
        </p:grpSpPr>
        <p:sp>
          <p:nvSpPr>
            <p:cNvPr id="140" name="타원 41">
              <a:extLst>
                <a:ext uri="{FF2B5EF4-FFF2-40B4-BE49-F238E27FC236}">
                  <a16:creationId xmlns:a16="http://schemas.microsoft.com/office/drawing/2014/main" id="{72FF3994-E38C-40BC-9B2D-8C84DCFCEB01}"/>
                </a:ext>
              </a:extLst>
            </p:cNvPr>
            <p:cNvSpPr/>
            <p:nvPr/>
          </p:nvSpPr>
          <p:spPr>
            <a:xfrm rot="10800000">
              <a:off x="1301394" y="1859000"/>
              <a:ext cx="1044000" cy="1044000"/>
            </a:xfrm>
            <a:prstGeom prst="ellipse">
              <a:avLst/>
            </a:prstGeom>
            <a:solidFill>
              <a:schemeClr val="accent1">
                <a:alpha val="40000"/>
              </a:schemeClr>
            </a:solidFill>
            <a:ln w="19050">
              <a:no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ko-KR" altLang="en-US" sz="2025"/>
            </a:p>
          </p:txBody>
        </p:sp>
        <p:sp>
          <p:nvSpPr>
            <p:cNvPr id="141" name="Oval 10">
              <a:extLst>
                <a:ext uri="{FF2B5EF4-FFF2-40B4-BE49-F238E27FC236}">
                  <a16:creationId xmlns:a16="http://schemas.microsoft.com/office/drawing/2014/main" id="{16CCA08B-8434-432E-9C57-079AB653A71B}"/>
                </a:ext>
              </a:extLst>
            </p:cNvPr>
            <p:cNvSpPr/>
            <p:nvPr/>
          </p:nvSpPr>
          <p:spPr>
            <a:xfrm rot="10800000">
              <a:off x="1385808" y="1943414"/>
              <a:ext cx="864000" cy="864000"/>
            </a:xfrm>
            <a:prstGeom prst="ellipse">
              <a:avLst/>
            </a:prstGeom>
            <a:solidFill>
              <a:schemeClr val="accent1"/>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JM" sz="2025">
                <a:solidFill>
                  <a:srgbClr val="0070C0"/>
                </a:solidFill>
              </a:endParaRPr>
            </a:p>
          </p:txBody>
        </p:sp>
      </p:grpSp>
      <p:sp>
        <p:nvSpPr>
          <p:cNvPr id="142" name="TextBox 141"/>
          <p:cNvSpPr txBox="1"/>
          <p:nvPr/>
        </p:nvSpPr>
        <p:spPr>
          <a:xfrm>
            <a:off x="6236032" y="1948387"/>
            <a:ext cx="690720" cy="507831"/>
          </a:xfrm>
          <a:prstGeom prst="rect">
            <a:avLst/>
          </a:prstGeom>
          <a:noFill/>
        </p:spPr>
        <p:txBody>
          <a:bodyPr wrap="square" lIns="81000" rIns="81000" rtlCol="0">
            <a:spAutoFit/>
          </a:bodyPr>
          <a:lstStyle/>
          <a:p>
            <a:pPr algn="ctr"/>
            <a:r>
              <a:rPr lang="en-GB" altLang="ko-KR" sz="2700" b="1" dirty="0">
                <a:solidFill>
                  <a:schemeClr val="bg1"/>
                </a:solidFill>
                <a:cs typeface="Arial" pitchFamily="34" charset="0"/>
              </a:rPr>
              <a:t>2</a:t>
            </a:r>
            <a:endParaRPr lang="ko-KR" altLang="en-US" sz="2700" b="1" dirty="0">
              <a:solidFill>
                <a:schemeClr val="bg1"/>
              </a:solidFill>
              <a:cs typeface="Arial" pitchFamily="34" charset="0"/>
            </a:endParaRPr>
          </a:p>
        </p:txBody>
      </p:sp>
      <p:sp>
        <p:nvSpPr>
          <p:cNvPr id="43" name="BAB 1">
            <a:hlinkClick r:id="rId2" action="ppaction://hlinksldjump"/>
          </p:cNvPr>
          <p:cNvSpPr/>
          <p:nvPr/>
        </p:nvSpPr>
        <p:spPr>
          <a:xfrm>
            <a:off x="150088" y="531841"/>
            <a:ext cx="721694" cy="341260"/>
          </a:xfrm>
          <a:prstGeom prst="roundRect">
            <a:avLst>
              <a:gd name="adj" fmla="val 50000"/>
            </a:avLst>
          </a:prstGeom>
          <a:solidFill>
            <a:schemeClr val="accent1">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b="1" dirty="0">
                <a:latin typeface="Calibri" panose="020F0502020204030204" pitchFamily="34" charset="0"/>
                <a:cs typeface="Calibri" panose="020F0502020204030204" pitchFamily="34" charset="0"/>
              </a:rPr>
              <a:t>BAB 1</a:t>
            </a:r>
            <a:endParaRPr lang="en-US" sz="1050" b="1" dirty="0">
              <a:latin typeface="Calibri" panose="020F0502020204030204" pitchFamily="34" charset="0"/>
              <a:cs typeface="Calibri" panose="020F0502020204030204" pitchFamily="34" charset="0"/>
            </a:endParaRPr>
          </a:p>
        </p:txBody>
      </p:sp>
      <p:sp>
        <p:nvSpPr>
          <p:cNvPr id="48" name="양쪽 모서리가 둥근 사각형 7"/>
          <p:cNvSpPr/>
          <p:nvPr/>
        </p:nvSpPr>
        <p:spPr>
          <a:xfrm>
            <a:off x="150088" y="43654"/>
            <a:ext cx="3808880" cy="416498"/>
          </a:xfrm>
          <a:prstGeom prst="round2SameRect">
            <a:avLst>
              <a:gd name="adj1" fmla="val 0"/>
              <a:gd name="adj2" fmla="val 50000"/>
            </a:avLst>
          </a:prstGeom>
          <a:solidFill>
            <a:schemeClr val="bg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1"/>
          </a:lnRef>
          <a:fillRef idx="3">
            <a:schemeClr val="accent1"/>
          </a:fillRef>
          <a:effectRef idx="3">
            <a:schemeClr val="accent1"/>
          </a:effectRef>
          <a:fontRef idx="minor">
            <a:schemeClr val="lt1"/>
          </a:fontRef>
        </p:style>
        <p:txBody>
          <a:bodyPr lIns="594000" rtlCol="0" anchor="ctr"/>
          <a:lstStyle/>
          <a:p>
            <a:r>
              <a:rPr lang="en-GB" altLang="ko-KR" sz="1500" b="1" dirty="0">
                <a:solidFill>
                  <a:schemeClr val="accent1">
                    <a:lumMod val="50000"/>
                  </a:schemeClr>
                </a:solidFill>
              </a:rPr>
              <a:t>   BATASAN MASALAH</a:t>
            </a:r>
            <a:endParaRPr lang="en-US" altLang="ko-KR" sz="1500" b="1" dirty="0">
              <a:solidFill>
                <a:schemeClr val="accent1">
                  <a:lumMod val="50000"/>
                </a:schemeClr>
              </a:solidFill>
            </a:endParaRPr>
          </a:p>
        </p:txBody>
      </p:sp>
      <p:sp>
        <p:nvSpPr>
          <p:cNvPr id="27" name="양쪽 모서리가 둥근 사각형 46"/>
          <p:cNvSpPr/>
          <p:nvPr/>
        </p:nvSpPr>
        <p:spPr>
          <a:xfrm>
            <a:off x="4300424" y="0"/>
            <a:ext cx="4867704" cy="619113"/>
          </a:xfrm>
          <a:prstGeom prst="round2SameRect">
            <a:avLst>
              <a:gd name="adj1" fmla="val 0"/>
              <a:gd name="adj2" fmla="val 0"/>
            </a:avLst>
          </a:prstGeom>
          <a:solidFill>
            <a:schemeClr val="accent1">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a:solidFill>
                  <a:prstClr val="white"/>
                </a:solidFill>
                <a:cs typeface="Aharoni" panose="02010803020104030203" pitchFamily="2" charset="-79"/>
              </a:rPr>
              <a:t>SEMINAR TUGAS AKHIR</a:t>
            </a:r>
          </a:p>
        </p:txBody>
      </p:sp>
    </p:spTree>
    <p:extLst>
      <p:ext uri="{BB962C8B-B14F-4D97-AF65-F5344CB8AC3E}">
        <p14:creationId xmlns:p14="http://schemas.microsoft.com/office/powerpoint/2010/main" val="426612510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32"/>
                                        </p:tgtEl>
                                        <p:attrNameLst>
                                          <p:attrName>style.visibility</p:attrName>
                                        </p:attrNameLst>
                                      </p:cBhvr>
                                      <p:to>
                                        <p:strVal val="visible"/>
                                      </p:to>
                                    </p:set>
                                    <p:anim calcmode="lin" valueType="num">
                                      <p:cBhvr>
                                        <p:cTn id="7" dur="500" fill="hold"/>
                                        <p:tgtEl>
                                          <p:spTgt spid="132"/>
                                        </p:tgtEl>
                                        <p:attrNameLst>
                                          <p:attrName>ppt_w</p:attrName>
                                        </p:attrNameLst>
                                      </p:cBhvr>
                                      <p:tavLst>
                                        <p:tav tm="0">
                                          <p:val>
                                            <p:fltVal val="0"/>
                                          </p:val>
                                        </p:tav>
                                        <p:tav tm="100000">
                                          <p:val>
                                            <p:strVal val="#ppt_w"/>
                                          </p:val>
                                        </p:tav>
                                      </p:tavLst>
                                    </p:anim>
                                    <p:anim calcmode="lin" valueType="num">
                                      <p:cBhvr>
                                        <p:cTn id="8" dur="500" fill="hold"/>
                                        <p:tgtEl>
                                          <p:spTgt spid="132"/>
                                        </p:tgtEl>
                                        <p:attrNameLst>
                                          <p:attrName>ppt_h</p:attrName>
                                        </p:attrNameLst>
                                      </p:cBhvr>
                                      <p:tavLst>
                                        <p:tav tm="0">
                                          <p:val>
                                            <p:fltVal val="0"/>
                                          </p:val>
                                        </p:tav>
                                        <p:tav tm="100000">
                                          <p:val>
                                            <p:strVal val="#ppt_h"/>
                                          </p:val>
                                        </p:tav>
                                      </p:tavLst>
                                    </p:anim>
                                    <p:animEffect transition="in" filter="fade">
                                      <p:cBhvr>
                                        <p:cTn id="9" dur="500"/>
                                        <p:tgtEl>
                                          <p:spTgt spid="13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35"/>
                                        </p:tgtEl>
                                        <p:attrNameLst>
                                          <p:attrName>style.visibility</p:attrName>
                                        </p:attrNameLst>
                                      </p:cBhvr>
                                      <p:to>
                                        <p:strVal val="visible"/>
                                      </p:to>
                                    </p:set>
                                    <p:anim calcmode="lin" valueType="num">
                                      <p:cBhvr>
                                        <p:cTn id="12" dur="500" fill="hold"/>
                                        <p:tgtEl>
                                          <p:spTgt spid="135"/>
                                        </p:tgtEl>
                                        <p:attrNameLst>
                                          <p:attrName>ppt_w</p:attrName>
                                        </p:attrNameLst>
                                      </p:cBhvr>
                                      <p:tavLst>
                                        <p:tav tm="0">
                                          <p:val>
                                            <p:fltVal val="0"/>
                                          </p:val>
                                        </p:tav>
                                        <p:tav tm="100000">
                                          <p:val>
                                            <p:strVal val="#ppt_w"/>
                                          </p:val>
                                        </p:tav>
                                      </p:tavLst>
                                    </p:anim>
                                    <p:anim calcmode="lin" valueType="num">
                                      <p:cBhvr>
                                        <p:cTn id="13" dur="500" fill="hold"/>
                                        <p:tgtEl>
                                          <p:spTgt spid="135"/>
                                        </p:tgtEl>
                                        <p:attrNameLst>
                                          <p:attrName>ppt_h</p:attrName>
                                        </p:attrNameLst>
                                      </p:cBhvr>
                                      <p:tavLst>
                                        <p:tav tm="0">
                                          <p:val>
                                            <p:fltVal val="0"/>
                                          </p:val>
                                        </p:tav>
                                        <p:tav tm="100000">
                                          <p:val>
                                            <p:strVal val="#ppt_h"/>
                                          </p:val>
                                        </p:tav>
                                      </p:tavLst>
                                    </p:anim>
                                    <p:animEffect transition="in" filter="fade">
                                      <p:cBhvr>
                                        <p:cTn id="14" dur="500"/>
                                        <p:tgtEl>
                                          <p:spTgt spid="135"/>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36"/>
                                        </p:tgtEl>
                                        <p:attrNameLst>
                                          <p:attrName>style.visibility</p:attrName>
                                        </p:attrNameLst>
                                      </p:cBhvr>
                                      <p:to>
                                        <p:strVal val="visible"/>
                                      </p:to>
                                    </p:set>
                                    <p:anim calcmode="lin" valueType="num">
                                      <p:cBhvr>
                                        <p:cTn id="17" dur="500" fill="hold"/>
                                        <p:tgtEl>
                                          <p:spTgt spid="136"/>
                                        </p:tgtEl>
                                        <p:attrNameLst>
                                          <p:attrName>ppt_w</p:attrName>
                                        </p:attrNameLst>
                                      </p:cBhvr>
                                      <p:tavLst>
                                        <p:tav tm="0">
                                          <p:val>
                                            <p:fltVal val="0"/>
                                          </p:val>
                                        </p:tav>
                                        <p:tav tm="100000">
                                          <p:val>
                                            <p:strVal val="#ppt_w"/>
                                          </p:val>
                                        </p:tav>
                                      </p:tavLst>
                                    </p:anim>
                                    <p:anim calcmode="lin" valueType="num">
                                      <p:cBhvr>
                                        <p:cTn id="18" dur="500" fill="hold"/>
                                        <p:tgtEl>
                                          <p:spTgt spid="136"/>
                                        </p:tgtEl>
                                        <p:attrNameLst>
                                          <p:attrName>ppt_h</p:attrName>
                                        </p:attrNameLst>
                                      </p:cBhvr>
                                      <p:tavLst>
                                        <p:tav tm="0">
                                          <p:val>
                                            <p:fltVal val="0"/>
                                          </p:val>
                                        </p:tav>
                                        <p:tav tm="100000">
                                          <p:val>
                                            <p:strVal val="#ppt_h"/>
                                          </p:val>
                                        </p:tav>
                                      </p:tavLst>
                                    </p:anim>
                                    <p:animEffect transition="in" filter="fade">
                                      <p:cBhvr>
                                        <p:cTn id="19" dur="500"/>
                                        <p:tgtEl>
                                          <p:spTgt spid="136"/>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grpId="0" nodeType="clickEffect">
                                  <p:stCondLst>
                                    <p:cond delay="0"/>
                                  </p:stCondLst>
                                  <p:childTnLst>
                                    <p:set>
                                      <p:cBhvr>
                                        <p:cTn id="23" dur="1" fill="hold">
                                          <p:stCondLst>
                                            <p:cond delay="0"/>
                                          </p:stCondLst>
                                        </p:cTn>
                                        <p:tgtEl>
                                          <p:spTgt spid="137"/>
                                        </p:tgtEl>
                                        <p:attrNameLst>
                                          <p:attrName>style.visibility</p:attrName>
                                        </p:attrNameLst>
                                      </p:cBhvr>
                                      <p:to>
                                        <p:strVal val="visible"/>
                                      </p:to>
                                    </p:set>
                                    <p:anim calcmode="lin" valueType="num">
                                      <p:cBhvr>
                                        <p:cTn id="24" dur="500" fill="hold"/>
                                        <p:tgtEl>
                                          <p:spTgt spid="137"/>
                                        </p:tgtEl>
                                        <p:attrNameLst>
                                          <p:attrName>ppt_w</p:attrName>
                                        </p:attrNameLst>
                                      </p:cBhvr>
                                      <p:tavLst>
                                        <p:tav tm="0">
                                          <p:val>
                                            <p:fltVal val="0"/>
                                          </p:val>
                                        </p:tav>
                                        <p:tav tm="100000">
                                          <p:val>
                                            <p:strVal val="#ppt_w"/>
                                          </p:val>
                                        </p:tav>
                                      </p:tavLst>
                                    </p:anim>
                                    <p:anim calcmode="lin" valueType="num">
                                      <p:cBhvr>
                                        <p:cTn id="25" dur="500" fill="hold"/>
                                        <p:tgtEl>
                                          <p:spTgt spid="137"/>
                                        </p:tgtEl>
                                        <p:attrNameLst>
                                          <p:attrName>ppt_h</p:attrName>
                                        </p:attrNameLst>
                                      </p:cBhvr>
                                      <p:tavLst>
                                        <p:tav tm="0">
                                          <p:val>
                                            <p:fltVal val="0"/>
                                          </p:val>
                                        </p:tav>
                                        <p:tav tm="100000">
                                          <p:val>
                                            <p:strVal val="#ppt_h"/>
                                          </p:val>
                                        </p:tav>
                                      </p:tavLst>
                                    </p:anim>
                                    <p:animEffect transition="in" filter="fade">
                                      <p:cBhvr>
                                        <p:cTn id="26" dur="500"/>
                                        <p:tgtEl>
                                          <p:spTgt spid="137"/>
                                        </p:tgtEl>
                                      </p:cBhvr>
                                    </p:animEffect>
                                  </p:childTnLst>
                                </p:cTn>
                              </p:par>
                              <p:par>
                                <p:cTn id="27" presetID="53" presetClass="entr" presetSubtype="16" fill="hold" nodeType="withEffect">
                                  <p:stCondLst>
                                    <p:cond delay="0"/>
                                  </p:stCondLst>
                                  <p:childTnLst>
                                    <p:set>
                                      <p:cBhvr>
                                        <p:cTn id="28" dur="1" fill="hold">
                                          <p:stCondLst>
                                            <p:cond delay="0"/>
                                          </p:stCondLst>
                                        </p:cTn>
                                        <p:tgtEl>
                                          <p:spTgt spid="139"/>
                                        </p:tgtEl>
                                        <p:attrNameLst>
                                          <p:attrName>style.visibility</p:attrName>
                                        </p:attrNameLst>
                                      </p:cBhvr>
                                      <p:to>
                                        <p:strVal val="visible"/>
                                      </p:to>
                                    </p:set>
                                    <p:anim calcmode="lin" valueType="num">
                                      <p:cBhvr>
                                        <p:cTn id="29" dur="500" fill="hold"/>
                                        <p:tgtEl>
                                          <p:spTgt spid="139"/>
                                        </p:tgtEl>
                                        <p:attrNameLst>
                                          <p:attrName>ppt_w</p:attrName>
                                        </p:attrNameLst>
                                      </p:cBhvr>
                                      <p:tavLst>
                                        <p:tav tm="0">
                                          <p:val>
                                            <p:fltVal val="0"/>
                                          </p:val>
                                        </p:tav>
                                        <p:tav tm="100000">
                                          <p:val>
                                            <p:strVal val="#ppt_w"/>
                                          </p:val>
                                        </p:tav>
                                      </p:tavLst>
                                    </p:anim>
                                    <p:anim calcmode="lin" valueType="num">
                                      <p:cBhvr>
                                        <p:cTn id="30" dur="500" fill="hold"/>
                                        <p:tgtEl>
                                          <p:spTgt spid="139"/>
                                        </p:tgtEl>
                                        <p:attrNameLst>
                                          <p:attrName>ppt_h</p:attrName>
                                        </p:attrNameLst>
                                      </p:cBhvr>
                                      <p:tavLst>
                                        <p:tav tm="0">
                                          <p:val>
                                            <p:fltVal val="0"/>
                                          </p:val>
                                        </p:tav>
                                        <p:tav tm="100000">
                                          <p:val>
                                            <p:strVal val="#ppt_h"/>
                                          </p:val>
                                        </p:tav>
                                      </p:tavLst>
                                    </p:anim>
                                    <p:animEffect transition="in" filter="fade">
                                      <p:cBhvr>
                                        <p:cTn id="31" dur="500"/>
                                        <p:tgtEl>
                                          <p:spTgt spid="139"/>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142"/>
                                        </p:tgtEl>
                                        <p:attrNameLst>
                                          <p:attrName>style.visibility</p:attrName>
                                        </p:attrNameLst>
                                      </p:cBhvr>
                                      <p:to>
                                        <p:strVal val="visible"/>
                                      </p:to>
                                    </p:set>
                                    <p:anim calcmode="lin" valueType="num">
                                      <p:cBhvr>
                                        <p:cTn id="34" dur="500" fill="hold"/>
                                        <p:tgtEl>
                                          <p:spTgt spid="142"/>
                                        </p:tgtEl>
                                        <p:attrNameLst>
                                          <p:attrName>ppt_w</p:attrName>
                                        </p:attrNameLst>
                                      </p:cBhvr>
                                      <p:tavLst>
                                        <p:tav tm="0">
                                          <p:val>
                                            <p:fltVal val="0"/>
                                          </p:val>
                                        </p:tav>
                                        <p:tav tm="100000">
                                          <p:val>
                                            <p:strVal val="#ppt_w"/>
                                          </p:val>
                                        </p:tav>
                                      </p:tavLst>
                                    </p:anim>
                                    <p:anim calcmode="lin" valueType="num">
                                      <p:cBhvr>
                                        <p:cTn id="35" dur="500" fill="hold"/>
                                        <p:tgtEl>
                                          <p:spTgt spid="142"/>
                                        </p:tgtEl>
                                        <p:attrNameLst>
                                          <p:attrName>ppt_h</p:attrName>
                                        </p:attrNameLst>
                                      </p:cBhvr>
                                      <p:tavLst>
                                        <p:tav tm="0">
                                          <p:val>
                                            <p:fltVal val="0"/>
                                          </p:val>
                                        </p:tav>
                                        <p:tav tm="100000">
                                          <p:val>
                                            <p:strVal val="#ppt_h"/>
                                          </p:val>
                                        </p:tav>
                                      </p:tavLst>
                                    </p:anim>
                                    <p:animEffect transition="in" filter="fade">
                                      <p:cBhvr>
                                        <p:cTn id="36" dur="500"/>
                                        <p:tgtEl>
                                          <p:spTgt spid="1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5" grpId="0"/>
      <p:bldP spid="136" grpId="0"/>
      <p:bldP spid="137" grpId="0"/>
      <p:bldP spid="14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168"/>
        <p:cNvGrpSpPr/>
        <p:nvPr/>
      </p:nvGrpSpPr>
      <p:grpSpPr>
        <a:xfrm>
          <a:off x="0" y="0"/>
          <a:ext cx="0" cy="0"/>
          <a:chOff x="0" y="0"/>
          <a:chExt cx="0" cy="0"/>
        </a:xfrm>
      </p:grpSpPr>
      <p:sp>
        <p:nvSpPr>
          <p:cNvPr id="2169" name="Google Shape;2169;p65"/>
          <p:cNvSpPr txBox="1">
            <a:spLocks noGrp="1"/>
          </p:cNvSpPr>
          <p:nvPr>
            <p:ph type="title"/>
          </p:nvPr>
        </p:nvSpPr>
        <p:spPr>
          <a:xfrm>
            <a:off x="1159050" y="672000"/>
            <a:ext cx="43872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2170" name="Google Shape;2170;p65"/>
          <p:cNvSpPr txBox="1">
            <a:spLocks noGrp="1"/>
          </p:cNvSpPr>
          <p:nvPr>
            <p:ph type="subTitle" idx="1"/>
          </p:nvPr>
        </p:nvSpPr>
        <p:spPr>
          <a:xfrm>
            <a:off x="1159050" y="1954650"/>
            <a:ext cx="2946900" cy="149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have any questions?</a:t>
            </a:r>
            <a:endParaRPr/>
          </a:p>
          <a:p>
            <a:pPr marL="0" lvl="0" indent="0" algn="l" rtl="0">
              <a:spcBef>
                <a:spcPts val="0"/>
              </a:spcBef>
              <a:spcAft>
                <a:spcPts val="0"/>
              </a:spcAft>
              <a:buClr>
                <a:schemeClr val="dk1"/>
              </a:buClr>
              <a:buSzPts val="1100"/>
              <a:buFont typeface="Arial"/>
              <a:buNone/>
            </a:pPr>
            <a:r>
              <a:rPr lang="en"/>
              <a:t>youremail@freepik.com</a:t>
            </a:r>
            <a:endParaRPr/>
          </a:p>
          <a:p>
            <a:pPr marL="0" lvl="0" indent="0" algn="l" rtl="0">
              <a:spcBef>
                <a:spcPts val="0"/>
              </a:spcBef>
              <a:spcAft>
                <a:spcPts val="0"/>
              </a:spcAft>
              <a:buClr>
                <a:schemeClr val="dk1"/>
              </a:buClr>
              <a:buSzPts val="1100"/>
              <a:buFont typeface="Arial"/>
              <a:buNone/>
            </a:pPr>
            <a:r>
              <a:rPr lang="en"/>
              <a:t>+91 620 421 838</a:t>
            </a:r>
            <a:endParaRPr/>
          </a:p>
          <a:p>
            <a:pPr marL="0" lvl="0" indent="0" algn="l" rtl="0">
              <a:spcBef>
                <a:spcPts val="0"/>
              </a:spcBef>
              <a:spcAft>
                <a:spcPts val="0"/>
              </a:spcAft>
              <a:buClr>
                <a:schemeClr val="dk1"/>
              </a:buClr>
              <a:buSzPts val="1100"/>
              <a:buFont typeface="Arial"/>
              <a:buNone/>
            </a:pPr>
            <a:r>
              <a:rPr lang="en"/>
              <a:t>yourcompany.com</a:t>
            </a:r>
            <a:endParaRPr/>
          </a:p>
          <a:p>
            <a:pPr marL="0" lvl="0" indent="0" algn="l" rtl="0">
              <a:spcBef>
                <a:spcPts val="0"/>
              </a:spcBef>
              <a:spcAft>
                <a:spcPts val="0"/>
              </a:spcAft>
              <a:buNone/>
            </a:pPr>
            <a:endParaRPr/>
          </a:p>
        </p:txBody>
      </p:sp>
      <p:sp>
        <p:nvSpPr>
          <p:cNvPr id="2171" name="Google Shape;2171;p65"/>
          <p:cNvSpPr txBox="1"/>
          <p:nvPr/>
        </p:nvSpPr>
        <p:spPr>
          <a:xfrm>
            <a:off x="1159050" y="3810900"/>
            <a:ext cx="3000000" cy="352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b="1">
                <a:solidFill>
                  <a:schemeClr val="accent4"/>
                </a:solidFill>
                <a:latin typeface="Open Sans"/>
                <a:ea typeface="Open Sans"/>
                <a:cs typeface="Open Sans"/>
                <a:sym typeface="Open Sans"/>
              </a:rPr>
              <a:t>Please keep this slide for attribution.</a:t>
            </a:r>
            <a:endParaRPr sz="1000" b="1">
              <a:solidFill>
                <a:schemeClr val="accent4"/>
              </a:solidFill>
              <a:latin typeface="Open Sans"/>
              <a:ea typeface="Open Sans"/>
              <a:cs typeface="Open Sans"/>
              <a:sym typeface="Open Sans"/>
            </a:endParaRPr>
          </a:p>
        </p:txBody>
      </p:sp>
      <p:grpSp>
        <p:nvGrpSpPr>
          <p:cNvPr id="2172" name="Google Shape;2172;p65"/>
          <p:cNvGrpSpPr/>
          <p:nvPr/>
        </p:nvGrpSpPr>
        <p:grpSpPr>
          <a:xfrm>
            <a:off x="1258947" y="4300442"/>
            <a:ext cx="302639" cy="297554"/>
            <a:chOff x="2866317" y="3817357"/>
            <a:chExt cx="362920" cy="356865"/>
          </a:xfrm>
        </p:grpSpPr>
        <p:sp>
          <p:nvSpPr>
            <p:cNvPr id="2173" name="Google Shape;2173;p65"/>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5"/>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5"/>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6" name="Google Shape;2176;p65"/>
          <p:cNvGrpSpPr/>
          <p:nvPr/>
        </p:nvGrpSpPr>
        <p:grpSpPr>
          <a:xfrm>
            <a:off x="1632896" y="4300442"/>
            <a:ext cx="302639" cy="297554"/>
            <a:chOff x="3314750" y="3817357"/>
            <a:chExt cx="362920" cy="356865"/>
          </a:xfrm>
        </p:grpSpPr>
        <p:sp>
          <p:nvSpPr>
            <p:cNvPr id="2177" name="Google Shape;2177;p65"/>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5"/>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5"/>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5"/>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5"/>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2" name="Google Shape;2182;p65"/>
          <p:cNvGrpSpPr/>
          <p:nvPr/>
        </p:nvGrpSpPr>
        <p:grpSpPr>
          <a:xfrm>
            <a:off x="2006845" y="4300442"/>
            <a:ext cx="302967" cy="297313"/>
            <a:chOff x="3763184" y="3817357"/>
            <a:chExt cx="363314" cy="356576"/>
          </a:xfrm>
        </p:grpSpPr>
        <p:sp>
          <p:nvSpPr>
            <p:cNvPr id="2183" name="Google Shape;2183;p65"/>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5"/>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5"/>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5"/>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5"/>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8" name="Google Shape;2188;p65"/>
          <p:cNvGrpSpPr/>
          <p:nvPr/>
        </p:nvGrpSpPr>
        <p:grpSpPr>
          <a:xfrm>
            <a:off x="5442430" y="813210"/>
            <a:ext cx="3000080" cy="3806939"/>
            <a:chOff x="5442430" y="813210"/>
            <a:chExt cx="3000080" cy="3806939"/>
          </a:xfrm>
        </p:grpSpPr>
        <p:sp>
          <p:nvSpPr>
            <p:cNvPr id="2189" name="Google Shape;2189;p65"/>
            <p:cNvSpPr/>
            <p:nvPr/>
          </p:nvSpPr>
          <p:spPr>
            <a:xfrm>
              <a:off x="6330500" y="2239825"/>
              <a:ext cx="95100" cy="28470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0" name="Google Shape;2190;p65"/>
            <p:cNvGrpSpPr/>
            <p:nvPr/>
          </p:nvGrpSpPr>
          <p:grpSpPr>
            <a:xfrm>
              <a:off x="5442430" y="813210"/>
              <a:ext cx="3000080" cy="3806939"/>
              <a:chOff x="-6932175" y="-1440125"/>
              <a:chExt cx="2009700" cy="2550200"/>
            </a:xfrm>
          </p:grpSpPr>
          <p:sp>
            <p:nvSpPr>
              <p:cNvPr id="2191" name="Google Shape;2191;p65"/>
              <p:cNvSpPr/>
              <p:nvPr/>
            </p:nvSpPr>
            <p:spPr>
              <a:xfrm>
                <a:off x="-5175000" y="134675"/>
                <a:ext cx="121125" cy="69650"/>
              </a:xfrm>
              <a:custGeom>
                <a:avLst/>
                <a:gdLst/>
                <a:ahLst/>
                <a:cxnLst/>
                <a:rect l="l" t="t" r="r" b="b"/>
                <a:pathLst>
                  <a:path w="4845" h="2786" extrusionOk="0">
                    <a:moveTo>
                      <a:pt x="1" y="1"/>
                    </a:moveTo>
                    <a:lnTo>
                      <a:pt x="1" y="2786"/>
                    </a:lnTo>
                    <a:lnTo>
                      <a:pt x="4845" y="2786"/>
                    </a:lnTo>
                    <a:lnTo>
                      <a:pt x="4845" y="1"/>
                    </a:lnTo>
                    <a:close/>
                  </a:path>
                </a:pathLst>
              </a:custGeom>
              <a:solidFill>
                <a:srgbClr val="A6B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5"/>
              <p:cNvSpPr/>
              <p:nvPr/>
            </p:nvSpPr>
            <p:spPr>
              <a:xfrm>
                <a:off x="-5175000" y="576375"/>
                <a:ext cx="121125" cy="69600"/>
              </a:xfrm>
              <a:custGeom>
                <a:avLst/>
                <a:gdLst/>
                <a:ahLst/>
                <a:cxnLst/>
                <a:rect l="l" t="t" r="r" b="b"/>
                <a:pathLst>
                  <a:path w="4845" h="2784" extrusionOk="0">
                    <a:moveTo>
                      <a:pt x="1" y="0"/>
                    </a:moveTo>
                    <a:lnTo>
                      <a:pt x="1" y="2784"/>
                    </a:lnTo>
                    <a:lnTo>
                      <a:pt x="4845" y="2784"/>
                    </a:lnTo>
                    <a:lnTo>
                      <a:pt x="4845" y="0"/>
                    </a:lnTo>
                    <a:close/>
                  </a:path>
                </a:pathLst>
              </a:custGeom>
              <a:solidFill>
                <a:srgbClr val="A6B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5"/>
              <p:cNvSpPr/>
              <p:nvPr/>
            </p:nvSpPr>
            <p:spPr>
              <a:xfrm>
                <a:off x="-5175000" y="-307000"/>
                <a:ext cx="121125" cy="69650"/>
              </a:xfrm>
              <a:custGeom>
                <a:avLst/>
                <a:gdLst/>
                <a:ahLst/>
                <a:cxnLst/>
                <a:rect l="l" t="t" r="r" b="b"/>
                <a:pathLst>
                  <a:path w="4845" h="2786" extrusionOk="0">
                    <a:moveTo>
                      <a:pt x="1" y="1"/>
                    </a:moveTo>
                    <a:lnTo>
                      <a:pt x="1" y="2786"/>
                    </a:lnTo>
                    <a:lnTo>
                      <a:pt x="4845" y="2786"/>
                    </a:lnTo>
                    <a:lnTo>
                      <a:pt x="4845" y="1"/>
                    </a:lnTo>
                    <a:close/>
                  </a:path>
                </a:pathLst>
              </a:custGeom>
              <a:solidFill>
                <a:srgbClr val="A6B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5"/>
              <p:cNvSpPr/>
              <p:nvPr/>
            </p:nvSpPr>
            <p:spPr>
              <a:xfrm>
                <a:off x="-5145025" y="-307550"/>
                <a:ext cx="132800" cy="70800"/>
              </a:xfrm>
              <a:custGeom>
                <a:avLst/>
                <a:gdLst/>
                <a:ahLst/>
                <a:cxnLst/>
                <a:rect l="l" t="t" r="r" b="b"/>
                <a:pathLst>
                  <a:path w="5312" h="2832" extrusionOk="0">
                    <a:moveTo>
                      <a:pt x="4845" y="467"/>
                    </a:moveTo>
                    <a:lnTo>
                      <a:pt x="4845" y="2363"/>
                    </a:lnTo>
                    <a:lnTo>
                      <a:pt x="467" y="2363"/>
                    </a:lnTo>
                    <a:lnTo>
                      <a:pt x="469" y="467"/>
                    </a:lnTo>
                    <a:close/>
                    <a:moveTo>
                      <a:pt x="1" y="0"/>
                    </a:moveTo>
                    <a:lnTo>
                      <a:pt x="1" y="2831"/>
                    </a:lnTo>
                    <a:lnTo>
                      <a:pt x="5312" y="2831"/>
                    </a:lnTo>
                    <a:lnTo>
                      <a:pt x="5312" y="0"/>
                    </a:lnTo>
                    <a:close/>
                  </a:path>
                </a:pathLst>
              </a:custGeom>
              <a:solidFill>
                <a:srgbClr val="A6B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5"/>
              <p:cNvSpPr/>
              <p:nvPr/>
            </p:nvSpPr>
            <p:spPr>
              <a:xfrm>
                <a:off x="-6478475" y="-903300"/>
                <a:ext cx="673750" cy="588625"/>
              </a:xfrm>
              <a:custGeom>
                <a:avLst/>
                <a:gdLst/>
                <a:ahLst/>
                <a:cxnLst/>
                <a:rect l="l" t="t" r="r" b="b"/>
                <a:pathLst>
                  <a:path w="26950" h="23545" extrusionOk="0">
                    <a:moveTo>
                      <a:pt x="3032" y="0"/>
                    </a:moveTo>
                    <a:cubicBezTo>
                      <a:pt x="1351" y="0"/>
                      <a:pt x="1" y="1471"/>
                      <a:pt x="732" y="4553"/>
                    </a:cubicBezTo>
                    <a:cubicBezTo>
                      <a:pt x="2116" y="10389"/>
                      <a:pt x="7460" y="17469"/>
                      <a:pt x="9128" y="18745"/>
                    </a:cubicBezTo>
                    <a:cubicBezTo>
                      <a:pt x="11966" y="20916"/>
                      <a:pt x="21728" y="23544"/>
                      <a:pt x="24644" y="23544"/>
                    </a:cubicBezTo>
                    <a:cubicBezTo>
                      <a:pt x="24797" y="23544"/>
                      <a:pt x="24931" y="23537"/>
                      <a:pt x="25045" y="23522"/>
                    </a:cubicBezTo>
                    <a:cubicBezTo>
                      <a:pt x="26950" y="23272"/>
                      <a:pt x="26621" y="20417"/>
                      <a:pt x="25468" y="19327"/>
                    </a:cubicBezTo>
                    <a:cubicBezTo>
                      <a:pt x="24316" y="18236"/>
                      <a:pt x="13086" y="13406"/>
                      <a:pt x="12837" y="12695"/>
                    </a:cubicBezTo>
                    <a:cubicBezTo>
                      <a:pt x="12473" y="11659"/>
                      <a:pt x="8980" y="5747"/>
                      <a:pt x="6339" y="1953"/>
                    </a:cubicBezTo>
                    <a:cubicBezTo>
                      <a:pt x="5442" y="665"/>
                      <a:pt x="4163" y="0"/>
                      <a:pt x="30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5"/>
              <p:cNvSpPr/>
              <p:nvPr/>
            </p:nvSpPr>
            <p:spPr>
              <a:xfrm>
                <a:off x="-5943400" y="-442825"/>
                <a:ext cx="242975" cy="139500"/>
              </a:xfrm>
              <a:custGeom>
                <a:avLst/>
                <a:gdLst/>
                <a:ahLst/>
                <a:cxnLst/>
                <a:rect l="l" t="t" r="r" b="b"/>
                <a:pathLst>
                  <a:path w="9719" h="5580" extrusionOk="0">
                    <a:moveTo>
                      <a:pt x="1100" y="1"/>
                    </a:moveTo>
                    <a:cubicBezTo>
                      <a:pt x="741" y="1"/>
                      <a:pt x="475" y="31"/>
                      <a:pt x="332" y="34"/>
                    </a:cubicBezTo>
                    <a:cubicBezTo>
                      <a:pt x="332" y="34"/>
                      <a:pt x="1" y="4640"/>
                      <a:pt x="171" y="4718"/>
                    </a:cubicBezTo>
                    <a:cubicBezTo>
                      <a:pt x="359" y="4796"/>
                      <a:pt x="4019" y="5332"/>
                      <a:pt x="5065" y="5501"/>
                    </a:cubicBezTo>
                    <a:cubicBezTo>
                      <a:pt x="5407" y="5556"/>
                      <a:pt x="5754" y="5579"/>
                      <a:pt x="6098" y="5579"/>
                    </a:cubicBezTo>
                    <a:cubicBezTo>
                      <a:pt x="7778" y="5579"/>
                      <a:pt x="9354" y="5022"/>
                      <a:pt x="9613" y="4874"/>
                    </a:cubicBezTo>
                    <a:cubicBezTo>
                      <a:pt x="9704" y="4819"/>
                      <a:pt x="9719" y="4620"/>
                      <a:pt x="9676" y="4365"/>
                    </a:cubicBezTo>
                    <a:cubicBezTo>
                      <a:pt x="9673" y="4331"/>
                      <a:pt x="9665" y="4296"/>
                      <a:pt x="9655" y="4262"/>
                    </a:cubicBezTo>
                    <a:cubicBezTo>
                      <a:pt x="9620" y="4084"/>
                      <a:pt x="9569" y="3907"/>
                      <a:pt x="9503" y="3737"/>
                    </a:cubicBezTo>
                    <a:cubicBezTo>
                      <a:pt x="9493" y="3702"/>
                      <a:pt x="9480" y="3669"/>
                      <a:pt x="9463" y="3636"/>
                    </a:cubicBezTo>
                    <a:cubicBezTo>
                      <a:pt x="9393" y="3455"/>
                      <a:pt x="9312" y="3285"/>
                      <a:pt x="9219" y="3145"/>
                    </a:cubicBezTo>
                    <a:cubicBezTo>
                      <a:pt x="9198" y="3105"/>
                      <a:pt x="9174" y="3066"/>
                      <a:pt x="9146" y="3030"/>
                    </a:cubicBezTo>
                    <a:cubicBezTo>
                      <a:pt x="9053" y="2903"/>
                      <a:pt x="8962" y="2812"/>
                      <a:pt x="8867" y="2771"/>
                    </a:cubicBezTo>
                    <a:cubicBezTo>
                      <a:pt x="8469" y="2603"/>
                      <a:pt x="7963" y="2582"/>
                      <a:pt x="7483" y="2582"/>
                    </a:cubicBezTo>
                    <a:cubicBezTo>
                      <a:pt x="7319" y="2582"/>
                      <a:pt x="7157" y="2584"/>
                      <a:pt x="7004" y="2584"/>
                    </a:cubicBezTo>
                    <a:cubicBezTo>
                      <a:pt x="6657" y="2584"/>
                      <a:pt x="6352" y="2571"/>
                      <a:pt x="6151" y="2487"/>
                    </a:cubicBezTo>
                    <a:cubicBezTo>
                      <a:pt x="5122" y="2053"/>
                      <a:pt x="4962" y="1152"/>
                      <a:pt x="3449" y="488"/>
                    </a:cubicBezTo>
                    <a:cubicBezTo>
                      <a:pt x="2513" y="81"/>
                      <a:pt x="1684" y="1"/>
                      <a:pt x="11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5"/>
              <p:cNvSpPr/>
              <p:nvPr/>
            </p:nvSpPr>
            <p:spPr>
              <a:xfrm>
                <a:off x="-5782600" y="-336300"/>
                <a:ext cx="81100" cy="16200"/>
              </a:xfrm>
              <a:custGeom>
                <a:avLst/>
                <a:gdLst/>
                <a:ahLst/>
                <a:cxnLst/>
                <a:rect l="l" t="t" r="r" b="b"/>
                <a:pathLst>
                  <a:path w="3244" h="648" extrusionOk="0">
                    <a:moveTo>
                      <a:pt x="3224" y="1"/>
                    </a:moveTo>
                    <a:cubicBezTo>
                      <a:pt x="2171" y="198"/>
                      <a:pt x="1114" y="356"/>
                      <a:pt x="64" y="558"/>
                    </a:cubicBezTo>
                    <a:cubicBezTo>
                      <a:pt x="1" y="568"/>
                      <a:pt x="14" y="647"/>
                      <a:pt x="74" y="647"/>
                    </a:cubicBezTo>
                    <a:cubicBezTo>
                      <a:pt x="1128" y="644"/>
                      <a:pt x="2227" y="426"/>
                      <a:pt x="3244" y="104"/>
                    </a:cubicBezTo>
                    <a:cubicBezTo>
                      <a:pt x="3241" y="70"/>
                      <a:pt x="3235" y="35"/>
                      <a:pt x="32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5"/>
              <p:cNvSpPr/>
              <p:nvPr/>
            </p:nvSpPr>
            <p:spPr>
              <a:xfrm>
                <a:off x="-5786950" y="-351925"/>
                <a:ext cx="81150" cy="16025"/>
              </a:xfrm>
              <a:custGeom>
                <a:avLst/>
                <a:gdLst/>
                <a:ahLst/>
                <a:cxnLst/>
                <a:rect l="l" t="t" r="r" b="b"/>
                <a:pathLst>
                  <a:path w="3246" h="641" extrusionOk="0">
                    <a:moveTo>
                      <a:pt x="3205" y="0"/>
                    </a:moveTo>
                    <a:cubicBezTo>
                      <a:pt x="2158" y="198"/>
                      <a:pt x="1101" y="351"/>
                      <a:pt x="58" y="551"/>
                    </a:cubicBezTo>
                    <a:cubicBezTo>
                      <a:pt x="0" y="563"/>
                      <a:pt x="13" y="641"/>
                      <a:pt x="70" y="641"/>
                    </a:cubicBezTo>
                    <a:cubicBezTo>
                      <a:pt x="70" y="641"/>
                      <a:pt x="71" y="641"/>
                      <a:pt x="71" y="641"/>
                    </a:cubicBezTo>
                    <a:cubicBezTo>
                      <a:pt x="1132" y="638"/>
                      <a:pt x="2229" y="422"/>
                      <a:pt x="3245" y="102"/>
                    </a:cubicBezTo>
                    <a:cubicBezTo>
                      <a:pt x="3235" y="66"/>
                      <a:pt x="3222" y="33"/>
                      <a:pt x="3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5"/>
              <p:cNvSpPr/>
              <p:nvPr/>
            </p:nvSpPr>
            <p:spPr>
              <a:xfrm>
                <a:off x="-5791325" y="-367075"/>
                <a:ext cx="78425" cy="15425"/>
              </a:xfrm>
              <a:custGeom>
                <a:avLst/>
                <a:gdLst/>
                <a:ahLst/>
                <a:cxnLst/>
                <a:rect l="l" t="t" r="r" b="b"/>
                <a:pathLst>
                  <a:path w="3137" h="617" extrusionOk="0">
                    <a:moveTo>
                      <a:pt x="3063" y="0"/>
                    </a:moveTo>
                    <a:cubicBezTo>
                      <a:pt x="2062" y="187"/>
                      <a:pt x="1056" y="335"/>
                      <a:pt x="58" y="527"/>
                    </a:cubicBezTo>
                    <a:cubicBezTo>
                      <a:pt x="1" y="540"/>
                      <a:pt x="13" y="617"/>
                      <a:pt x="68" y="617"/>
                    </a:cubicBezTo>
                    <a:cubicBezTo>
                      <a:pt x="69" y="617"/>
                      <a:pt x="70" y="617"/>
                      <a:pt x="71" y="617"/>
                    </a:cubicBezTo>
                    <a:cubicBezTo>
                      <a:pt x="1089" y="617"/>
                      <a:pt x="2150" y="413"/>
                      <a:pt x="3136" y="115"/>
                    </a:cubicBezTo>
                    <a:cubicBezTo>
                      <a:pt x="3115" y="75"/>
                      <a:pt x="3091" y="36"/>
                      <a:pt x="3063" y="0"/>
                    </a:cubicBezTo>
                    <a:close/>
                  </a:path>
                </a:pathLst>
              </a:custGeom>
              <a:solidFill>
                <a:srgbClr val="E0B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5"/>
              <p:cNvSpPr/>
              <p:nvPr/>
            </p:nvSpPr>
            <p:spPr>
              <a:xfrm>
                <a:off x="-5876050" y="-437950"/>
                <a:ext cx="104975" cy="46250"/>
              </a:xfrm>
              <a:custGeom>
                <a:avLst/>
                <a:gdLst/>
                <a:ahLst/>
                <a:cxnLst/>
                <a:rect l="l" t="t" r="r" b="b"/>
                <a:pathLst>
                  <a:path w="4199" h="1850" extrusionOk="0">
                    <a:moveTo>
                      <a:pt x="1" y="1"/>
                    </a:moveTo>
                    <a:lnTo>
                      <a:pt x="656" y="1849"/>
                    </a:lnTo>
                    <a:cubicBezTo>
                      <a:pt x="656" y="1849"/>
                      <a:pt x="2271" y="1608"/>
                      <a:pt x="2146" y="1400"/>
                    </a:cubicBezTo>
                    <a:cubicBezTo>
                      <a:pt x="2024" y="1191"/>
                      <a:pt x="3653" y="1453"/>
                      <a:pt x="4017" y="757"/>
                    </a:cubicBezTo>
                    <a:cubicBezTo>
                      <a:pt x="4199" y="406"/>
                      <a:pt x="3731" y="218"/>
                      <a:pt x="3032" y="218"/>
                    </a:cubicBezTo>
                    <a:cubicBezTo>
                      <a:pt x="2919" y="218"/>
                      <a:pt x="2801" y="223"/>
                      <a:pt x="2679" y="233"/>
                    </a:cubicBezTo>
                    <a:cubicBezTo>
                      <a:pt x="2548" y="243"/>
                      <a:pt x="2401" y="248"/>
                      <a:pt x="2244" y="248"/>
                    </a:cubicBezTo>
                    <a:cubicBezTo>
                      <a:pt x="1348" y="248"/>
                      <a:pt x="150" y="98"/>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5"/>
              <p:cNvSpPr/>
              <p:nvPr/>
            </p:nvSpPr>
            <p:spPr>
              <a:xfrm>
                <a:off x="-6504125" y="-935025"/>
                <a:ext cx="629100" cy="632850"/>
              </a:xfrm>
              <a:custGeom>
                <a:avLst/>
                <a:gdLst/>
                <a:ahLst/>
                <a:cxnLst/>
                <a:rect l="l" t="t" r="r" b="b"/>
                <a:pathLst>
                  <a:path w="25164" h="25314" extrusionOk="0">
                    <a:moveTo>
                      <a:pt x="2727" y="1"/>
                    </a:moveTo>
                    <a:cubicBezTo>
                      <a:pt x="931" y="1"/>
                      <a:pt x="1" y="2476"/>
                      <a:pt x="646" y="5293"/>
                    </a:cubicBezTo>
                    <a:cubicBezTo>
                      <a:pt x="1722" y="10000"/>
                      <a:pt x="6576" y="16517"/>
                      <a:pt x="8875" y="19145"/>
                    </a:cubicBezTo>
                    <a:cubicBezTo>
                      <a:pt x="11172" y="21772"/>
                      <a:pt x="22882" y="25313"/>
                      <a:pt x="22882" y="25313"/>
                    </a:cubicBezTo>
                    <a:cubicBezTo>
                      <a:pt x="25164" y="21876"/>
                      <a:pt x="24321" y="18476"/>
                      <a:pt x="24321" y="18476"/>
                    </a:cubicBezTo>
                    <a:cubicBezTo>
                      <a:pt x="24321" y="18476"/>
                      <a:pt x="15708" y="14019"/>
                      <a:pt x="15272" y="13534"/>
                    </a:cubicBezTo>
                    <a:cubicBezTo>
                      <a:pt x="14837" y="13048"/>
                      <a:pt x="11772" y="11233"/>
                      <a:pt x="7293" y="3978"/>
                    </a:cubicBezTo>
                    <a:cubicBezTo>
                      <a:pt x="5524" y="1113"/>
                      <a:pt x="3931" y="1"/>
                      <a:pt x="27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5"/>
              <p:cNvSpPr/>
              <p:nvPr/>
            </p:nvSpPr>
            <p:spPr>
              <a:xfrm>
                <a:off x="-6510125" y="-950425"/>
                <a:ext cx="599900" cy="654650"/>
              </a:xfrm>
              <a:custGeom>
                <a:avLst/>
                <a:gdLst/>
                <a:ahLst/>
                <a:cxnLst/>
                <a:rect l="l" t="t" r="r" b="b"/>
                <a:pathLst>
                  <a:path w="23996" h="26186" extrusionOk="0">
                    <a:moveTo>
                      <a:pt x="3058" y="1"/>
                    </a:moveTo>
                    <a:cubicBezTo>
                      <a:pt x="1009" y="1"/>
                      <a:pt x="0" y="2997"/>
                      <a:pt x="428" y="5849"/>
                    </a:cubicBezTo>
                    <a:cubicBezTo>
                      <a:pt x="1061" y="10084"/>
                      <a:pt x="6780" y="17853"/>
                      <a:pt x="8461" y="19674"/>
                    </a:cubicBezTo>
                    <a:cubicBezTo>
                      <a:pt x="10141" y="21494"/>
                      <a:pt x="12798" y="23541"/>
                      <a:pt x="14297" y="24334"/>
                    </a:cubicBezTo>
                    <a:cubicBezTo>
                      <a:pt x="15609" y="25028"/>
                      <a:pt x="18196" y="26185"/>
                      <a:pt x="19825" y="26185"/>
                    </a:cubicBezTo>
                    <a:cubicBezTo>
                      <a:pt x="20309" y="26185"/>
                      <a:pt x="20709" y="26083"/>
                      <a:pt x="20965" y="25835"/>
                    </a:cubicBezTo>
                    <a:cubicBezTo>
                      <a:pt x="22703" y="24153"/>
                      <a:pt x="23996" y="19978"/>
                      <a:pt x="23093" y="18053"/>
                    </a:cubicBezTo>
                    <a:cubicBezTo>
                      <a:pt x="22508" y="16808"/>
                      <a:pt x="16190" y="14358"/>
                      <a:pt x="15666" y="13871"/>
                    </a:cubicBezTo>
                    <a:cubicBezTo>
                      <a:pt x="15143" y="13383"/>
                      <a:pt x="10010" y="6502"/>
                      <a:pt x="6729" y="2472"/>
                    </a:cubicBezTo>
                    <a:cubicBezTo>
                      <a:pt x="5291" y="705"/>
                      <a:pt x="4052" y="1"/>
                      <a:pt x="30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5"/>
              <p:cNvSpPr/>
              <p:nvPr/>
            </p:nvSpPr>
            <p:spPr>
              <a:xfrm>
                <a:off x="-6671275" y="869050"/>
                <a:ext cx="373575" cy="167700"/>
              </a:xfrm>
              <a:custGeom>
                <a:avLst/>
                <a:gdLst/>
                <a:ahLst/>
                <a:cxnLst/>
                <a:rect l="l" t="t" r="r" b="b"/>
                <a:pathLst>
                  <a:path w="14943" h="6708" extrusionOk="0">
                    <a:moveTo>
                      <a:pt x="1195" y="0"/>
                    </a:moveTo>
                    <a:cubicBezTo>
                      <a:pt x="1195" y="0"/>
                      <a:pt x="1" y="4412"/>
                      <a:pt x="541" y="4856"/>
                    </a:cubicBezTo>
                    <a:cubicBezTo>
                      <a:pt x="945" y="5191"/>
                      <a:pt x="8581" y="6708"/>
                      <a:pt x="12472" y="6708"/>
                    </a:cubicBezTo>
                    <a:cubicBezTo>
                      <a:pt x="13767" y="6708"/>
                      <a:pt x="14648" y="6539"/>
                      <a:pt x="14706" y="6103"/>
                    </a:cubicBezTo>
                    <a:cubicBezTo>
                      <a:pt x="14943" y="4355"/>
                      <a:pt x="8691" y="1010"/>
                      <a:pt x="8691" y="1010"/>
                    </a:cubicBezTo>
                    <a:lnTo>
                      <a:pt x="11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5"/>
              <p:cNvSpPr/>
              <p:nvPr/>
            </p:nvSpPr>
            <p:spPr>
              <a:xfrm>
                <a:off x="-6681650" y="984350"/>
                <a:ext cx="398125" cy="68025"/>
              </a:xfrm>
              <a:custGeom>
                <a:avLst/>
                <a:gdLst/>
                <a:ahLst/>
                <a:cxnLst/>
                <a:rect l="l" t="t" r="r" b="b"/>
                <a:pathLst>
                  <a:path w="15925" h="2721" extrusionOk="0">
                    <a:moveTo>
                      <a:pt x="780" y="0"/>
                    </a:moveTo>
                    <a:cubicBezTo>
                      <a:pt x="274" y="0"/>
                      <a:pt x="0" y="763"/>
                      <a:pt x="549" y="924"/>
                    </a:cubicBezTo>
                    <a:cubicBezTo>
                      <a:pt x="3165" y="1691"/>
                      <a:pt x="5774" y="2124"/>
                      <a:pt x="8474" y="2440"/>
                    </a:cubicBezTo>
                    <a:cubicBezTo>
                      <a:pt x="9707" y="2585"/>
                      <a:pt x="10955" y="2720"/>
                      <a:pt x="12196" y="2720"/>
                    </a:cubicBezTo>
                    <a:cubicBezTo>
                      <a:pt x="13284" y="2720"/>
                      <a:pt x="14367" y="2617"/>
                      <a:pt x="15434" y="2324"/>
                    </a:cubicBezTo>
                    <a:cubicBezTo>
                      <a:pt x="15925" y="2189"/>
                      <a:pt x="15735" y="1402"/>
                      <a:pt x="15278" y="1402"/>
                    </a:cubicBezTo>
                    <a:cubicBezTo>
                      <a:pt x="15249" y="1402"/>
                      <a:pt x="15219" y="1405"/>
                      <a:pt x="15187" y="1412"/>
                    </a:cubicBezTo>
                    <a:cubicBezTo>
                      <a:pt x="14152" y="1638"/>
                      <a:pt x="13124" y="1723"/>
                      <a:pt x="12095" y="1723"/>
                    </a:cubicBezTo>
                    <a:cubicBezTo>
                      <a:pt x="10861" y="1723"/>
                      <a:pt x="9628" y="1601"/>
                      <a:pt x="8383" y="1455"/>
                    </a:cubicBezTo>
                    <a:cubicBezTo>
                      <a:pt x="5846" y="1157"/>
                      <a:pt x="3394" y="744"/>
                      <a:pt x="933" y="23"/>
                    </a:cubicBezTo>
                    <a:cubicBezTo>
                      <a:pt x="880" y="7"/>
                      <a:pt x="829" y="0"/>
                      <a:pt x="7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5"/>
              <p:cNvSpPr/>
              <p:nvPr/>
            </p:nvSpPr>
            <p:spPr>
              <a:xfrm>
                <a:off x="-6478325" y="892700"/>
                <a:ext cx="65625" cy="40050"/>
              </a:xfrm>
              <a:custGeom>
                <a:avLst/>
                <a:gdLst/>
                <a:ahLst/>
                <a:cxnLst/>
                <a:rect l="l" t="t" r="r" b="b"/>
                <a:pathLst>
                  <a:path w="2625" h="1602" extrusionOk="0">
                    <a:moveTo>
                      <a:pt x="1812" y="1"/>
                    </a:moveTo>
                    <a:cubicBezTo>
                      <a:pt x="1160" y="1"/>
                      <a:pt x="412" y="548"/>
                      <a:pt x="143" y="1057"/>
                    </a:cubicBezTo>
                    <a:cubicBezTo>
                      <a:pt x="0" y="1328"/>
                      <a:pt x="262" y="1602"/>
                      <a:pt x="525" y="1602"/>
                    </a:cubicBezTo>
                    <a:cubicBezTo>
                      <a:pt x="602" y="1602"/>
                      <a:pt x="679" y="1578"/>
                      <a:pt x="747" y="1523"/>
                    </a:cubicBezTo>
                    <a:cubicBezTo>
                      <a:pt x="999" y="1317"/>
                      <a:pt x="1185" y="1070"/>
                      <a:pt x="1490" y="928"/>
                    </a:cubicBezTo>
                    <a:cubicBezTo>
                      <a:pt x="1796" y="786"/>
                      <a:pt x="2140" y="775"/>
                      <a:pt x="2453" y="653"/>
                    </a:cubicBezTo>
                    <a:cubicBezTo>
                      <a:pt x="2574" y="605"/>
                      <a:pt x="2625" y="434"/>
                      <a:pt x="2539" y="332"/>
                    </a:cubicBezTo>
                    <a:cubicBezTo>
                      <a:pt x="2342" y="97"/>
                      <a:pt x="2085" y="1"/>
                      <a:pt x="18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5"/>
              <p:cNvSpPr/>
              <p:nvPr/>
            </p:nvSpPr>
            <p:spPr>
              <a:xfrm>
                <a:off x="-6454475" y="909550"/>
                <a:ext cx="65600" cy="40100"/>
              </a:xfrm>
              <a:custGeom>
                <a:avLst/>
                <a:gdLst/>
                <a:ahLst/>
                <a:cxnLst/>
                <a:rect l="l" t="t" r="r" b="b"/>
                <a:pathLst>
                  <a:path w="2624" h="1604" extrusionOk="0">
                    <a:moveTo>
                      <a:pt x="1812" y="1"/>
                    </a:moveTo>
                    <a:cubicBezTo>
                      <a:pt x="1160" y="1"/>
                      <a:pt x="412" y="548"/>
                      <a:pt x="144" y="1056"/>
                    </a:cubicBezTo>
                    <a:cubicBezTo>
                      <a:pt x="1" y="1329"/>
                      <a:pt x="263" y="1603"/>
                      <a:pt x="525" y="1603"/>
                    </a:cubicBezTo>
                    <a:cubicBezTo>
                      <a:pt x="603" y="1603"/>
                      <a:pt x="680" y="1579"/>
                      <a:pt x="747" y="1524"/>
                    </a:cubicBezTo>
                    <a:cubicBezTo>
                      <a:pt x="999" y="1318"/>
                      <a:pt x="1184" y="1071"/>
                      <a:pt x="1490" y="929"/>
                    </a:cubicBezTo>
                    <a:cubicBezTo>
                      <a:pt x="1795" y="787"/>
                      <a:pt x="2141" y="776"/>
                      <a:pt x="2453" y="652"/>
                    </a:cubicBezTo>
                    <a:cubicBezTo>
                      <a:pt x="2575" y="606"/>
                      <a:pt x="2624" y="435"/>
                      <a:pt x="2539" y="332"/>
                    </a:cubicBezTo>
                    <a:cubicBezTo>
                      <a:pt x="2342" y="97"/>
                      <a:pt x="2085" y="1"/>
                      <a:pt x="18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5"/>
              <p:cNvSpPr/>
              <p:nvPr/>
            </p:nvSpPr>
            <p:spPr>
              <a:xfrm>
                <a:off x="-6430600" y="926450"/>
                <a:ext cx="65600" cy="40075"/>
              </a:xfrm>
              <a:custGeom>
                <a:avLst/>
                <a:gdLst/>
                <a:ahLst/>
                <a:cxnLst/>
                <a:rect l="l" t="t" r="r" b="b"/>
                <a:pathLst>
                  <a:path w="2624" h="1603" extrusionOk="0">
                    <a:moveTo>
                      <a:pt x="1812" y="0"/>
                    </a:moveTo>
                    <a:cubicBezTo>
                      <a:pt x="1160" y="0"/>
                      <a:pt x="412" y="548"/>
                      <a:pt x="144" y="1055"/>
                    </a:cubicBezTo>
                    <a:cubicBezTo>
                      <a:pt x="1" y="1328"/>
                      <a:pt x="262" y="1602"/>
                      <a:pt x="524" y="1602"/>
                    </a:cubicBezTo>
                    <a:cubicBezTo>
                      <a:pt x="602" y="1602"/>
                      <a:pt x="679" y="1578"/>
                      <a:pt x="746" y="1523"/>
                    </a:cubicBezTo>
                    <a:cubicBezTo>
                      <a:pt x="998" y="1317"/>
                      <a:pt x="1184" y="1070"/>
                      <a:pt x="1489" y="928"/>
                    </a:cubicBezTo>
                    <a:cubicBezTo>
                      <a:pt x="1795" y="786"/>
                      <a:pt x="2139" y="775"/>
                      <a:pt x="2452" y="652"/>
                    </a:cubicBezTo>
                    <a:cubicBezTo>
                      <a:pt x="2574" y="604"/>
                      <a:pt x="2624" y="434"/>
                      <a:pt x="2538" y="332"/>
                    </a:cubicBezTo>
                    <a:cubicBezTo>
                      <a:pt x="2341" y="97"/>
                      <a:pt x="2085" y="0"/>
                      <a:pt x="18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5"/>
              <p:cNvSpPr/>
              <p:nvPr/>
            </p:nvSpPr>
            <p:spPr>
              <a:xfrm>
                <a:off x="-6664100" y="-252525"/>
                <a:ext cx="367650" cy="1154875"/>
              </a:xfrm>
              <a:custGeom>
                <a:avLst/>
                <a:gdLst/>
                <a:ahLst/>
                <a:cxnLst/>
                <a:rect l="l" t="t" r="r" b="b"/>
                <a:pathLst>
                  <a:path w="14706" h="46195" extrusionOk="0">
                    <a:moveTo>
                      <a:pt x="3275" y="0"/>
                    </a:moveTo>
                    <a:cubicBezTo>
                      <a:pt x="3275" y="0"/>
                      <a:pt x="261" y="6946"/>
                      <a:pt x="2126" y="13656"/>
                    </a:cubicBezTo>
                    <a:cubicBezTo>
                      <a:pt x="3372" y="18148"/>
                      <a:pt x="4267" y="23473"/>
                      <a:pt x="4710" y="25589"/>
                    </a:cubicBezTo>
                    <a:cubicBezTo>
                      <a:pt x="5153" y="27703"/>
                      <a:pt x="1" y="43527"/>
                      <a:pt x="1336" y="44996"/>
                    </a:cubicBezTo>
                    <a:cubicBezTo>
                      <a:pt x="2103" y="45840"/>
                      <a:pt x="4060" y="46195"/>
                      <a:pt x="5725" y="46195"/>
                    </a:cubicBezTo>
                    <a:cubicBezTo>
                      <a:pt x="6957" y="46195"/>
                      <a:pt x="8029" y="46001"/>
                      <a:pt x="8342" y="45668"/>
                    </a:cubicBezTo>
                    <a:cubicBezTo>
                      <a:pt x="9078" y="44886"/>
                      <a:pt x="14018" y="28920"/>
                      <a:pt x="14361" y="25539"/>
                    </a:cubicBezTo>
                    <a:cubicBezTo>
                      <a:pt x="14705" y="22159"/>
                      <a:pt x="14005" y="57"/>
                      <a:pt x="14005" y="57"/>
                    </a:cubicBezTo>
                    <a:lnTo>
                      <a:pt x="3275" y="0"/>
                    </a:lnTo>
                    <a:close/>
                  </a:path>
                </a:pathLst>
              </a:custGeom>
              <a:solidFill>
                <a:srgbClr val="F7D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5"/>
              <p:cNvSpPr/>
              <p:nvPr/>
            </p:nvSpPr>
            <p:spPr>
              <a:xfrm>
                <a:off x="-6668775" y="-294700"/>
                <a:ext cx="394400" cy="1217650"/>
              </a:xfrm>
              <a:custGeom>
                <a:avLst/>
                <a:gdLst/>
                <a:ahLst/>
                <a:cxnLst/>
                <a:rect l="l" t="t" r="r" b="b"/>
                <a:pathLst>
                  <a:path w="15776" h="48706" extrusionOk="0">
                    <a:moveTo>
                      <a:pt x="3034" y="1"/>
                    </a:moveTo>
                    <a:cubicBezTo>
                      <a:pt x="3034" y="1"/>
                      <a:pt x="396" y="7696"/>
                      <a:pt x="1609" y="14240"/>
                    </a:cubicBezTo>
                    <a:cubicBezTo>
                      <a:pt x="2823" y="20782"/>
                      <a:pt x="4580" y="26602"/>
                      <a:pt x="4553" y="27497"/>
                    </a:cubicBezTo>
                    <a:cubicBezTo>
                      <a:pt x="4526" y="28394"/>
                      <a:pt x="1" y="46956"/>
                      <a:pt x="487" y="47842"/>
                    </a:cubicBezTo>
                    <a:cubicBezTo>
                      <a:pt x="770" y="48355"/>
                      <a:pt x="3510" y="48705"/>
                      <a:pt x="5945" y="48705"/>
                    </a:cubicBezTo>
                    <a:cubicBezTo>
                      <a:pt x="7716" y="48705"/>
                      <a:pt x="9326" y="48520"/>
                      <a:pt x="9710" y="48077"/>
                    </a:cubicBezTo>
                    <a:cubicBezTo>
                      <a:pt x="10623" y="47026"/>
                      <a:pt x="15271" y="29859"/>
                      <a:pt x="15524" y="26358"/>
                    </a:cubicBezTo>
                    <a:cubicBezTo>
                      <a:pt x="15775" y="22858"/>
                      <a:pt x="15290" y="840"/>
                      <a:pt x="15290" y="840"/>
                    </a:cubicBezTo>
                    <a:lnTo>
                      <a:pt x="30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5"/>
              <p:cNvSpPr/>
              <p:nvPr/>
            </p:nvSpPr>
            <p:spPr>
              <a:xfrm>
                <a:off x="-6816500" y="936425"/>
                <a:ext cx="373250" cy="157350"/>
              </a:xfrm>
              <a:custGeom>
                <a:avLst/>
                <a:gdLst/>
                <a:ahLst/>
                <a:cxnLst/>
                <a:rect l="l" t="t" r="r" b="b"/>
                <a:pathLst>
                  <a:path w="14930" h="6294" extrusionOk="0">
                    <a:moveTo>
                      <a:pt x="1028" y="0"/>
                    </a:moveTo>
                    <a:cubicBezTo>
                      <a:pt x="1028" y="0"/>
                      <a:pt x="0" y="4452"/>
                      <a:pt x="555" y="4877"/>
                    </a:cubicBezTo>
                    <a:cubicBezTo>
                      <a:pt x="950" y="5179"/>
                      <a:pt x="7833" y="6294"/>
                      <a:pt x="11871" y="6294"/>
                    </a:cubicBezTo>
                    <a:cubicBezTo>
                      <a:pt x="13531" y="6294"/>
                      <a:pt x="14710" y="6105"/>
                      <a:pt x="14760" y="5594"/>
                    </a:cubicBezTo>
                    <a:cubicBezTo>
                      <a:pt x="14929" y="3840"/>
                      <a:pt x="8557" y="731"/>
                      <a:pt x="8557" y="731"/>
                    </a:cubicBezTo>
                    <a:lnTo>
                      <a:pt x="10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5"/>
              <p:cNvSpPr/>
              <p:nvPr/>
            </p:nvSpPr>
            <p:spPr>
              <a:xfrm>
                <a:off x="-6826175" y="1052400"/>
                <a:ext cx="399250" cy="57675"/>
              </a:xfrm>
              <a:custGeom>
                <a:avLst/>
                <a:gdLst/>
                <a:ahLst/>
                <a:cxnLst/>
                <a:rect l="l" t="t" r="r" b="b"/>
                <a:pathLst>
                  <a:path w="15970" h="2307" extrusionOk="0">
                    <a:moveTo>
                      <a:pt x="777" y="1"/>
                    </a:moveTo>
                    <a:cubicBezTo>
                      <a:pt x="259" y="1"/>
                      <a:pt x="1" y="791"/>
                      <a:pt x="564" y="933"/>
                    </a:cubicBezTo>
                    <a:cubicBezTo>
                      <a:pt x="3205" y="1603"/>
                      <a:pt x="5830" y="1937"/>
                      <a:pt x="8539" y="2152"/>
                    </a:cubicBezTo>
                    <a:cubicBezTo>
                      <a:pt x="9544" y="2233"/>
                      <a:pt x="10558" y="2306"/>
                      <a:pt x="11568" y="2306"/>
                    </a:cubicBezTo>
                    <a:cubicBezTo>
                      <a:pt x="12891" y="2306"/>
                      <a:pt x="14208" y="2180"/>
                      <a:pt x="15490" y="1777"/>
                    </a:cubicBezTo>
                    <a:cubicBezTo>
                      <a:pt x="15970" y="1625"/>
                      <a:pt x="15762" y="861"/>
                      <a:pt x="15314" y="861"/>
                    </a:cubicBezTo>
                    <a:cubicBezTo>
                      <a:pt x="15280" y="861"/>
                      <a:pt x="15245" y="865"/>
                      <a:pt x="15208" y="874"/>
                    </a:cubicBezTo>
                    <a:cubicBezTo>
                      <a:pt x="13930" y="1204"/>
                      <a:pt x="12654" y="1314"/>
                      <a:pt x="11371" y="1314"/>
                    </a:cubicBezTo>
                    <a:cubicBezTo>
                      <a:pt x="10389" y="1314"/>
                      <a:pt x="9404" y="1250"/>
                      <a:pt x="8411" y="1171"/>
                    </a:cubicBezTo>
                    <a:cubicBezTo>
                      <a:pt x="5864" y="969"/>
                      <a:pt x="3398" y="649"/>
                      <a:pt x="914" y="18"/>
                    </a:cubicBezTo>
                    <a:cubicBezTo>
                      <a:pt x="867" y="6"/>
                      <a:pt x="821" y="1"/>
                      <a:pt x="7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5"/>
              <p:cNvSpPr/>
              <p:nvPr/>
            </p:nvSpPr>
            <p:spPr>
              <a:xfrm>
                <a:off x="-6625625" y="952225"/>
                <a:ext cx="64675" cy="41275"/>
              </a:xfrm>
              <a:custGeom>
                <a:avLst/>
                <a:gdLst/>
                <a:ahLst/>
                <a:cxnLst/>
                <a:rect l="l" t="t" r="r" b="b"/>
                <a:pathLst>
                  <a:path w="2587" h="1651" extrusionOk="0">
                    <a:moveTo>
                      <a:pt x="1802" y="1"/>
                    </a:moveTo>
                    <a:cubicBezTo>
                      <a:pt x="1140" y="1"/>
                      <a:pt x="386" y="590"/>
                      <a:pt x="132" y="1119"/>
                    </a:cubicBezTo>
                    <a:cubicBezTo>
                      <a:pt x="0" y="1392"/>
                      <a:pt x="260" y="1651"/>
                      <a:pt x="517" y="1651"/>
                    </a:cubicBezTo>
                    <a:cubicBezTo>
                      <a:pt x="599" y="1651"/>
                      <a:pt x="681" y="1625"/>
                      <a:pt x="750" y="1564"/>
                    </a:cubicBezTo>
                    <a:cubicBezTo>
                      <a:pt x="995" y="1348"/>
                      <a:pt x="1170" y="1094"/>
                      <a:pt x="1471" y="941"/>
                    </a:cubicBezTo>
                    <a:cubicBezTo>
                      <a:pt x="1771" y="787"/>
                      <a:pt x="2115" y="763"/>
                      <a:pt x="2423" y="628"/>
                    </a:cubicBezTo>
                    <a:cubicBezTo>
                      <a:pt x="2543" y="578"/>
                      <a:pt x="2586" y="406"/>
                      <a:pt x="2496" y="305"/>
                    </a:cubicBezTo>
                    <a:cubicBezTo>
                      <a:pt x="2302" y="90"/>
                      <a:pt x="2059" y="1"/>
                      <a:pt x="1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5"/>
              <p:cNvSpPr/>
              <p:nvPr/>
            </p:nvSpPr>
            <p:spPr>
              <a:xfrm>
                <a:off x="-6601175" y="968225"/>
                <a:ext cx="64675" cy="41250"/>
              </a:xfrm>
              <a:custGeom>
                <a:avLst/>
                <a:gdLst/>
                <a:ahLst/>
                <a:cxnLst/>
                <a:rect l="l" t="t" r="r" b="b"/>
                <a:pathLst>
                  <a:path w="2587" h="1650" extrusionOk="0">
                    <a:moveTo>
                      <a:pt x="1802" y="1"/>
                    </a:moveTo>
                    <a:cubicBezTo>
                      <a:pt x="1140" y="1"/>
                      <a:pt x="387" y="589"/>
                      <a:pt x="133" y="1118"/>
                    </a:cubicBezTo>
                    <a:cubicBezTo>
                      <a:pt x="1" y="1391"/>
                      <a:pt x="261" y="1650"/>
                      <a:pt x="517" y="1650"/>
                    </a:cubicBezTo>
                    <a:cubicBezTo>
                      <a:pt x="599" y="1650"/>
                      <a:pt x="681" y="1624"/>
                      <a:pt x="749" y="1563"/>
                    </a:cubicBezTo>
                    <a:cubicBezTo>
                      <a:pt x="995" y="1347"/>
                      <a:pt x="1171" y="1093"/>
                      <a:pt x="1470" y="940"/>
                    </a:cubicBezTo>
                    <a:cubicBezTo>
                      <a:pt x="1770" y="786"/>
                      <a:pt x="2114" y="762"/>
                      <a:pt x="2422" y="629"/>
                    </a:cubicBezTo>
                    <a:cubicBezTo>
                      <a:pt x="2543" y="577"/>
                      <a:pt x="2587" y="405"/>
                      <a:pt x="2497" y="306"/>
                    </a:cubicBezTo>
                    <a:cubicBezTo>
                      <a:pt x="2302" y="90"/>
                      <a:pt x="2059" y="1"/>
                      <a:pt x="1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5"/>
              <p:cNvSpPr/>
              <p:nvPr/>
            </p:nvSpPr>
            <p:spPr>
              <a:xfrm>
                <a:off x="-6576700" y="984200"/>
                <a:ext cx="64675" cy="41250"/>
              </a:xfrm>
              <a:custGeom>
                <a:avLst/>
                <a:gdLst/>
                <a:ahLst/>
                <a:cxnLst/>
                <a:rect l="l" t="t" r="r" b="b"/>
                <a:pathLst>
                  <a:path w="2587" h="1650" extrusionOk="0">
                    <a:moveTo>
                      <a:pt x="1801" y="1"/>
                    </a:moveTo>
                    <a:cubicBezTo>
                      <a:pt x="1140" y="1"/>
                      <a:pt x="387" y="589"/>
                      <a:pt x="132" y="1118"/>
                    </a:cubicBezTo>
                    <a:cubicBezTo>
                      <a:pt x="1" y="1391"/>
                      <a:pt x="260" y="1650"/>
                      <a:pt x="517" y="1650"/>
                    </a:cubicBezTo>
                    <a:cubicBezTo>
                      <a:pt x="599" y="1650"/>
                      <a:pt x="680" y="1624"/>
                      <a:pt x="749" y="1563"/>
                    </a:cubicBezTo>
                    <a:cubicBezTo>
                      <a:pt x="994" y="1347"/>
                      <a:pt x="1171" y="1094"/>
                      <a:pt x="1470" y="940"/>
                    </a:cubicBezTo>
                    <a:cubicBezTo>
                      <a:pt x="1769" y="788"/>
                      <a:pt x="2114" y="764"/>
                      <a:pt x="2422" y="629"/>
                    </a:cubicBezTo>
                    <a:cubicBezTo>
                      <a:pt x="2543" y="577"/>
                      <a:pt x="2587" y="405"/>
                      <a:pt x="2497" y="306"/>
                    </a:cubicBezTo>
                    <a:cubicBezTo>
                      <a:pt x="2302" y="90"/>
                      <a:pt x="2058" y="1"/>
                      <a:pt x="18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5"/>
              <p:cNvSpPr/>
              <p:nvPr/>
            </p:nvSpPr>
            <p:spPr>
              <a:xfrm>
                <a:off x="-6843525" y="-193275"/>
                <a:ext cx="337250" cy="1159875"/>
              </a:xfrm>
              <a:custGeom>
                <a:avLst/>
                <a:gdLst/>
                <a:ahLst/>
                <a:cxnLst/>
                <a:rect l="l" t="t" r="r" b="b"/>
                <a:pathLst>
                  <a:path w="13490" h="46395" extrusionOk="0">
                    <a:moveTo>
                      <a:pt x="13490" y="1"/>
                    </a:moveTo>
                    <a:lnTo>
                      <a:pt x="2706" y="239"/>
                    </a:lnTo>
                    <a:cubicBezTo>
                      <a:pt x="2706" y="239"/>
                      <a:pt x="1" y="7271"/>
                      <a:pt x="2186" y="13933"/>
                    </a:cubicBezTo>
                    <a:cubicBezTo>
                      <a:pt x="3648" y="18393"/>
                      <a:pt x="2919" y="23748"/>
                      <a:pt x="3462" y="25853"/>
                    </a:cubicBezTo>
                    <a:cubicBezTo>
                      <a:pt x="4004" y="27957"/>
                      <a:pt x="1439" y="43879"/>
                      <a:pt x="2847" y="45311"/>
                    </a:cubicBezTo>
                    <a:cubicBezTo>
                      <a:pt x="3605" y="46082"/>
                      <a:pt x="5387" y="46395"/>
                      <a:pt x="6984" y="46395"/>
                    </a:cubicBezTo>
                    <a:cubicBezTo>
                      <a:pt x="8357" y="46395"/>
                      <a:pt x="9592" y="46163"/>
                      <a:pt x="9918" y="45792"/>
                    </a:cubicBezTo>
                    <a:cubicBezTo>
                      <a:pt x="10624" y="44988"/>
                      <a:pt x="12968" y="28929"/>
                      <a:pt x="13156" y="25538"/>
                    </a:cubicBezTo>
                    <a:cubicBezTo>
                      <a:pt x="13345" y="22146"/>
                      <a:pt x="13490" y="1"/>
                      <a:pt x="13490" y="1"/>
                    </a:cubicBezTo>
                    <a:close/>
                  </a:path>
                </a:pathLst>
              </a:custGeom>
              <a:solidFill>
                <a:srgbClr val="F7D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5"/>
              <p:cNvSpPr/>
              <p:nvPr/>
            </p:nvSpPr>
            <p:spPr>
              <a:xfrm>
                <a:off x="-6845875" y="-229225"/>
                <a:ext cx="366125" cy="1216100"/>
              </a:xfrm>
              <a:custGeom>
                <a:avLst/>
                <a:gdLst/>
                <a:ahLst/>
                <a:cxnLst/>
                <a:rect l="l" t="t" r="r" b="b"/>
                <a:pathLst>
                  <a:path w="14645" h="48644" extrusionOk="0">
                    <a:moveTo>
                      <a:pt x="2292" y="1"/>
                    </a:moveTo>
                    <a:cubicBezTo>
                      <a:pt x="2292" y="1"/>
                      <a:pt x="0" y="7773"/>
                      <a:pt x="1522" y="14286"/>
                    </a:cubicBezTo>
                    <a:cubicBezTo>
                      <a:pt x="3044" y="20800"/>
                      <a:pt x="3206" y="26625"/>
                      <a:pt x="3219" y="27522"/>
                    </a:cubicBezTo>
                    <a:cubicBezTo>
                      <a:pt x="3233" y="28419"/>
                      <a:pt x="1424" y="47063"/>
                      <a:pt x="1955" y="47937"/>
                    </a:cubicBezTo>
                    <a:cubicBezTo>
                      <a:pt x="2228" y="48385"/>
                      <a:pt x="4435" y="48644"/>
                      <a:pt x="6637" y="48644"/>
                    </a:cubicBezTo>
                    <a:cubicBezTo>
                      <a:pt x="8726" y="48644"/>
                      <a:pt x="10810" y="48411"/>
                      <a:pt x="11233" y="47886"/>
                    </a:cubicBezTo>
                    <a:cubicBezTo>
                      <a:pt x="12101" y="46809"/>
                      <a:pt x="14097" y="29591"/>
                      <a:pt x="14189" y="26081"/>
                    </a:cubicBezTo>
                    <a:cubicBezTo>
                      <a:pt x="14280" y="22572"/>
                      <a:pt x="14645" y="505"/>
                      <a:pt x="14645" y="505"/>
                    </a:cubicBezTo>
                    <a:lnTo>
                      <a:pt x="22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5"/>
              <p:cNvSpPr/>
              <p:nvPr/>
            </p:nvSpPr>
            <p:spPr>
              <a:xfrm>
                <a:off x="-6704600" y="-190575"/>
                <a:ext cx="134550" cy="109500"/>
              </a:xfrm>
              <a:custGeom>
                <a:avLst/>
                <a:gdLst/>
                <a:ahLst/>
                <a:cxnLst/>
                <a:rect l="l" t="t" r="r" b="b"/>
                <a:pathLst>
                  <a:path w="5382" h="4380" extrusionOk="0">
                    <a:moveTo>
                      <a:pt x="5250" y="1"/>
                    </a:moveTo>
                    <a:cubicBezTo>
                      <a:pt x="5207" y="1"/>
                      <a:pt x="5164" y="23"/>
                      <a:pt x="5144" y="74"/>
                    </a:cubicBezTo>
                    <a:cubicBezTo>
                      <a:pt x="4665" y="1244"/>
                      <a:pt x="4145" y="2358"/>
                      <a:pt x="3034" y="3049"/>
                    </a:cubicBezTo>
                    <a:cubicBezTo>
                      <a:pt x="2145" y="3603"/>
                      <a:pt x="1121" y="3716"/>
                      <a:pt x="160" y="4073"/>
                    </a:cubicBezTo>
                    <a:cubicBezTo>
                      <a:pt x="15" y="4127"/>
                      <a:pt x="1" y="4380"/>
                      <a:pt x="178" y="4380"/>
                    </a:cubicBezTo>
                    <a:cubicBezTo>
                      <a:pt x="182" y="4380"/>
                      <a:pt x="186" y="4380"/>
                      <a:pt x="190" y="4379"/>
                    </a:cubicBezTo>
                    <a:cubicBezTo>
                      <a:pt x="1277" y="4302"/>
                      <a:pt x="2492" y="3930"/>
                      <a:pt x="3399" y="3312"/>
                    </a:cubicBezTo>
                    <a:cubicBezTo>
                      <a:pt x="4511" y="2557"/>
                      <a:pt x="4953" y="1368"/>
                      <a:pt x="5355" y="140"/>
                    </a:cubicBezTo>
                    <a:cubicBezTo>
                      <a:pt x="5382" y="56"/>
                      <a:pt x="5317" y="1"/>
                      <a:pt x="5250" y="1"/>
                    </a:cubicBezTo>
                    <a:close/>
                  </a:path>
                </a:pathLst>
              </a:custGeom>
              <a:solidFill>
                <a:srgbClr val="BC9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5"/>
              <p:cNvSpPr/>
              <p:nvPr/>
            </p:nvSpPr>
            <p:spPr>
              <a:xfrm>
                <a:off x="-6650175" y="-13375"/>
                <a:ext cx="217500" cy="150650"/>
              </a:xfrm>
              <a:custGeom>
                <a:avLst/>
                <a:gdLst/>
                <a:ahLst/>
                <a:cxnLst/>
                <a:rect l="l" t="t" r="r" b="b"/>
                <a:pathLst>
                  <a:path w="8700" h="6026" extrusionOk="0">
                    <a:moveTo>
                      <a:pt x="1978" y="1451"/>
                    </a:moveTo>
                    <a:cubicBezTo>
                      <a:pt x="1985" y="1451"/>
                      <a:pt x="1992" y="1451"/>
                      <a:pt x="2000" y="1452"/>
                    </a:cubicBezTo>
                    <a:lnTo>
                      <a:pt x="6908" y="1826"/>
                    </a:lnTo>
                    <a:cubicBezTo>
                      <a:pt x="7071" y="1839"/>
                      <a:pt x="7193" y="1980"/>
                      <a:pt x="7181" y="2144"/>
                    </a:cubicBezTo>
                    <a:lnTo>
                      <a:pt x="7017" y="4301"/>
                    </a:lnTo>
                    <a:cubicBezTo>
                      <a:pt x="7005" y="4456"/>
                      <a:pt x="6875" y="4574"/>
                      <a:pt x="6721" y="4574"/>
                    </a:cubicBezTo>
                    <a:cubicBezTo>
                      <a:pt x="6714" y="4574"/>
                      <a:pt x="6706" y="4574"/>
                      <a:pt x="6699" y="4573"/>
                    </a:cubicBezTo>
                    <a:lnTo>
                      <a:pt x="1792" y="4199"/>
                    </a:lnTo>
                    <a:cubicBezTo>
                      <a:pt x="1629" y="4187"/>
                      <a:pt x="1506" y="4045"/>
                      <a:pt x="1518" y="3882"/>
                    </a:cubicBezTo>
                    <a:lnTo>
                      <a:pt x="1683" y="1725"/>
                    </a:lnTo>
                    <a:cubicBezTo>
                      <a:pt x="1694" y="1570"/>
                      <a:pt x="1824" y="1451"/>
                      <a:pt x="1978" y="1451"/>
                    </a:cubicBezTo>
                    <a:close/>
                    <a:moveTo>
                      <a:pt x="1979" y="1"/>
                    </a:moveTo>
                    <a:cubicBezTo>
                      <a:pt x="1074" y="1"/>
                      <a:pt x="307" y="698"/>
                      <a:pt x="237" y="1615"/>
                    </a:cubicBezTo>
                    <a:lnTo>
                      <a:pt x="72" y="3771"/>
                    </a:lnTo>
                    <a:cubicBezTo>
                      <a:pt x="1" y="4733"/>
                      <a:pt x="719" y="5571"/>
                      <a:pt x="1681" y="5646"/>
                    </a:cubicBezTo>
                    <a:lnTo>
                      <a:pt x="6588" y="6020"/>
                    </a:lnTo>
                    <a:cubicBezTo>
                      <a:pt x="6632" y="6024"/>
                      <a:pt x="6676" y="6025"/>
                      <a:pt x="6720" y="6025"/>
                    </a:cubicBezTo>
                    <a:cubicBezTo>
                      <a:pt x="7626" y="6025"/>
                      <a:pt x="8392" y="5328"/>
                      <a:pt x="8463" y="4412"/>
                    </a:cubicBezTo>
                    <a:lnTo>
                      <a:pt x="8628" y="2254"/>
                    </a:lnTo>
                    <a:cubicBezTo>
                      <a:pt x="8700" y="1293"/>
                      <a:pt x="7980" y="455"/>
                      <a:pt x="7017" y="380"/>
                    </a:cubicBezTo>
                    <a:lnTo>
                      <a:pt x="2111" y="6"/>
                    </a:lnTo>
                    <a:cubicBezTo>
                      <a:pt x="2066" y="3"/>
                      <a:pt x="2022" y="1"/>
                      <a:pt x="19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5"/>
              <p:cNvSpPr/>
              <p:nvPr/>
            </p:nvSpPr>
            <p:spPr>
              <a:xfrm>
                <a:off x="-6888525" y="155650"/>
                <a:ext cx="645425" cy="405075"/>
              </a:xfrm>
              <a:custGeom>
                <a:avLst/>
                <a:gdLst/>
                <a:ahLst/>
                <a:cxnLst/>
                <a:rect l="l" t="t" r="r" b="b"/>
                <a:pathLst>
                  <a:path w="25817" h="16203" extrusionOk="0">
                    <a:moveTo>
                      <a:pt x="1093" y="0"/>
                    </a:moveTo>
                    <a:lnTo>
                      <a:pt x="1" y="14317"/>
                    </a:lnTo>
                    <a:lnTo>
                      <a:pt x="24725" y="16202"/>
                    </a:lnTo>
                    <a:lnTo>
                      <a:pt x="25816" y="1886"/>
                    </a:lnTo>
                    <a:lnTo>
                      <a:pt x="10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5"/>
              <p:cNvSpPr/>
              <p:nvPr/>
            </p:nvSpPr>
            <p:spPr>
              <a:xfrm>
                <a:off x="-6898250" y="53025"/>
                <a:ext cx="683050" cy="371900"/>
              </a:xfrm>
              <a:custGeom>
                <a:avLst/>
                <a:gdLst/>
                <a:ahLst/>
                <a:cxnLst/>
                <a:rect l="l" t="t" r="r" b="b"/>
                <a:pathLst>
                  <a:path w="27322" h="14876" extrusionOk="0">
                    <a:moveTo>
                      <a:pt x="981" y="0"/>
                    </a:moveTo>
                    <a:lnTo>
                      <a:pt x="0" y="12867"/>
                    </a:lnTo>
                    <a:lnTo>
                      <a:pt x="26341" y="14875"/>
                    </a:lnTo>
                    <a:lnTo>
                      <a:pt x="27322" y="2008"/>
                    </a:lnTo>
                    <a:lnTo>
                      <a:pt x="98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5"/>
              <p:cNvSpPr/>
              <p:nvPr/>
            </p:nvSpPr>
            <p:spPr>
              <a:xfrm>
                <a:off x="-6815125" y="339625"/>
                <a:ext cx="42150" cy="80175"/>
              </a:xfrm>
              <a:custGeom>
                <a:avLst/>
                <a:gdLst/>
                <a:ahLst/>
                <a:cxnLst/>
                <a:rect l="l" t="t" r="r" b="b"/>
                <a:pathLst>
                  <a:path w="1686" h="3207" extrusionOk="0">
                    <a:moveTo>
                      <a:pt x="236" y="1"/>
                    </a:moveTo>
                    <a:lnTo>
                      <a:pt x="1" y="3097"/>
                    </a:lnTo>
                    <a:lnTo>
                      <a:pt x="1449" y="3206"/>
                    </a:lnTo>
                    <a:lnTo>
                      <a:pt x="1686" y="110"/>
                    </a:lnTo>
                    <a:lnTo>
                      <a:pt x="2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5"/>
              <p:cNvSpPr/>
              <p:nvPr/>
            </p:nvSpPr>
            <p:spPr>
              <a:xfrm>
                <a:off x="-6364575" y="373975"/>
                <a:ext cx="42150" cy="80200"/>
              </a:xfrm>
              <a:custGeom>
                <a:avLst/>
                <a:gdLst/>
                <a:ahLst/>
                <a:cxnLst/>
                <a:rect l="l" t="t" r="r" b="b"/>
                <a:pathLst>
                  <a:path w="1686" h="3208" extrusionOk="0">
                    <a:moveTo>
                      <a:pt x="236" y="0"/>
                    </a:moveTo>
                    <a:lnTo>
                      <a:pt x="1" y="3097"/>
                    </a:lnTo>
                    <a:lnTo>
                      <a:pt x="1449" y="3207"/>
                    </a:lnTo>
                    <a:lnTo>
                      <a:pt x="1686" y="111"/>
                    </a:lnTo>
                    <a:lnTo>
                      <a:pt x="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5"/>
              <p:cNvSpPr/>
              <p:nvPr/>
            </p:nvSpPr>
            <p:spPr>
              <a:xfrm>
                <a:off x="-6867025" y="-1018325"/>
                <a:ext cx="600750" cy="878125"/>
              </a:xfrm>
              <a:custGeom>
                <a:avLst/>
                <a:gdLst/>
                <a:ahLst/>
                <a:cxnLst/>
                <a:rect l="l" t="t" r="r" b="b"/>
                <a:pathLst>
                  <a:path w="24030" h="35125" extrusionOk="0">
                    <a:moveTo>
                      <a:pt x="11843" y="0"/>
                    </a:moveTo>
                    <a:cubicBezTo>
                      <a:pt x="11319" y="0"/>
                      <a:pt x="10824" y="67"/>
                      <a:pt x="10375" y="197"/>
                    </a:cubicBezTo>
                    <a:cubicBezTo>
                      <a:pt x="3913" y="2066"/>
                      <a:pt x="3096" y="21488"/>
                      <a:pt x="2937" y="22899"/>
                    </a:cubicBezTo>
                    <a:cubicBezTo>
                      <a:pt x="2777" y="24308"/>
                      <a:pt x="1074" y="28977"/>
                      <a:pt x="746" y="29974"/>
                    </a:cubicBezTo>
                    <a:cubicBezTo>
                      <a:pt x="420" y="30971"/>
                      <a:pt x="1" y="34648"/>
                      <a:pt x="10117" y="35098"/>
                    </a:cubicBezTo>
                    <a:cubicBezTo>
                      <a:pt x="10531" y="35116"/>
                      <a:pt x="10965" y="35125"/>
                      <a:pt x="11402" y="35125"/>
                    </a:cubicBezTo>
                    <a:cubicBezTo>
                      <a:pt x="12449" y="35125"/>
                      <a:pt x="13511" y="35077"/>
                      <a:pt x="14339" y="35010"/>
                    </a:cubicBezTo>
                    <a:cubicBezTo>
                      <a:pt x="14695" y="34980"/>
                      <a:pt x="15974" y="34957"/>
                      <a:pt x="16570" y="34830"/>
                    </a:cubicBezTo>
                    <a:cubicBezTo>
                      <a:pt x="21667" y="33739"/>
                      <a:pt x="24030" y="31010"/>
                      <a:pt x="23413" y="29980"/>
                    </a:cubicBezTo>
                    <a:cubicBezTo>
                      <a:pt x="22574" y="28575"/>
                      <a:pt x="22705" y="13321"/>
                      <a:pt x="20087" y="6452"/>
                    </a:cubicBezTo>
                    <a:cubicBezTo>
                      <a:pt x="18381" y="1979"/>
                      <a:pt x="14694" y="0"/>
                      <a:pt x="118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5"/>
              <p:cNvSpPr/>
              <p:nvPr/>
            </p:nvSpPr>
            <p:spPr>
              <a:xfrm>
                <a:off x="-6481100" y="-898725"/>
                <a:ext cx="82800" cy="742400"/>
              </a:xfrm>
              <a:custGeom>
                <a:avLst/>
                <a:gdLst/>
                <a:ahLst/>
                <a:cxnLst/>
                <a:rect l="l" t="t" r="r" b="b"/>
                <a:pathLst>
                  <a:path w="3312" h="29696" extrusionOk="0">
                    <a:moveTo>
                      <a:pt x="30" y="0"/>
                    </a:moveTo>
                    <a:cubicBezTo>
                      <a:pt x="15" y="0"/>
                      <a:pt x="0" y="12"/>
                      <a:pt x="5" y="31"/>
                    </a:cubicBezTo>
                    <a:cubicBezTo>
                      <a:pt x="1148" y="4889"/>
                      <a:pt x="1986" y="9857"/>
                      <a:pt x="2415" y="14830"/>
                    </a:cubicBezTo>
                    <a:cubicBezTo>
                      <a:pt x="2861" y="19984"/>
                      <a:pt x="2679" y="24412"/>
                      <a:pt x="2448" y="29566"/>
                    </a:cubicBezTo>
                    <a:cubicBezTo>
                      <a:pt x="2444" y="29652"/>
                      <a:pt x="2507" y="29695"/>
                      <a:pt x="2572" y="29695"/>
                    </a:cubicBezTo>
                    <a:cubicBezTo>
                      <a:pt x="2632" y="29695"/>
                      <a:pt x="2694" y="29657"/>
                      <a:pt x="2704" y="29579"/>
                    </a:cubicBezTo>
                    <a:cubicBezTo>
                      <a:pt x="3312" y="24641"/>
                      <a:pt x="3206" y="20145"/>
                      <a:pt x="2790" y="15195"/>
                    </a:cubicBezTo>
                    <a:cubicBezTo>
                      <a:pt x="2359" y="10044"/>
                      <a:pt x="1461" y="4995"/>
                      <a:pt x="55" y="19"/>
                    </a:cubicBezTo>
                    <a:cubicBezTo>
                      <a:pt x="52" y="6"/>
                      <a:pt x="41" y="0"/>
                      <a:pt x="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5"/>
              <p:cNvSpPr/>
              <p:nvPr/>
            </p:nvSpPr>
            <p:spPr>
              <a:xfrm>
                <a:off x="-6489575" y="-789750"/>
                <a:ext cx="22075" cy="18450"/>
              </a:xfrm>
              <a:custGeom>
                <a:avLst/>
                <a:gdLst/>
                <a:ahLst/>
                <a:cxnLst/>
                <a:rect l="l" t="t" r="r" b="b"/>
                <a:pathLst>
                  <a:path w="883" h="738" extrusionOk="0">
                    <a:moveTo>
                      <a:pt x="388" y="1"/>
                    </a:moveTo>
                    <a:cubicBezTo>
                      <a:pt x="202" y="1"/>
                      <a:pt x="26" y="124"/>
                      <a:pt x="14" y="349"/>
                    </a:cubicBezTo>
                    <a:cubicBezTo>
                      <a:pt x="1" y="592"/>
                      <a:pt x="191" y="737"/>
                      <a:pt x="393" y="737"/>
                    </a:cubicBezTo>
                    <a:cubicBezTo>
                      <a:pt x="481" y="737"/>
                      <a:pt x="571" y="710"/>
                      <a:pt x="647" y="651"/>
                    </a:cubicBezTo>
                    <a:lnTo>
                      <a:pt x="656" y="653"/>
                    </a:lnTo>
                    <a:cubicBezTo>
                      <a:pt x="864" y="554"/>
                      <a:pt x="882" y="235"/>
                      <a:pt x="685" y="115"/>
                    </a:cubicBezTo>
                    <a:lnTo>
                      <a:pt x="676" y="115"/>
                    </a:lnTo>
                    <a:cubicBezTo>
                      <a:pt x="594" y="38"/>
                      <a:pt x="489" y="1"/>
                      <a:pt x="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5"/>
              <p:cNvSpPr/>
              <p:nvPr/>
            </p:nvSpPr>
            <p:spPr>
              <a:xfrm>
                <a:off x="-6476325" y="-566250"/>
                <a:ext cx="22025" cy="18450"/>
              </a:xfrm>
              <a:custGeom>
                <a:avLst/>
                <a:gdLst/>
                <a:ahLst/>
                <a:cxnLst/>
                <a:rect l="l" t="t" r="r" b="b"/>
                <a:pathLst>
                  <a:path w="881" h="738" extrusionOk="0">
                    <a:moveTo>
                      <a:pt x="386" y="1"/>
                    </a:moveTo>
                    <a:cubicBezTo>
                      <a:pt x="201" y="1"/>
                      <a:pt x="24" y="125"/>
                      <a:pt x="13" y="350"/>
                    </a:cubicBezTo>
                    <a:cubicBezTo>
                      <a:pt x="0" y="592"/>
                      <a:pt x="190" y="737"/>
                      <a:pt x="391" y="737"/>
                    </a:cubicBezTo>
                    <a:cubicBezTo>
                      <a:pt x="479" y="737"/>
                      <a:pt x="569" y="710"/>
                      <a:pt x="646" y="651"/>
                    </a:cubicBezTo>
                    <a:lnTo>
                      <a:pt x="655" y="652"/>
                    </a:lnTo>
                    <a:cubicBezTo>
                      <a:pt x="864" y="554"/>
                      <a:pt x="881" y="235"/>
                      <a:pt x="683" y="115"/>
                    </a:cubicBezTo>
                    <a:lnTo>
                      <a:pt x="674" y="115"/>
                    </a:lnTo>
                    <a:cubicBezTo>
                      <a:pt x="592" y="38"/>
                      <a:pt x="488" y="1"/>
                      <a:pt x="3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5"/>
              <p:cNvSpPr/>
              <p:nvPr/>
            </p:nvSpPr>
            <p:spPr>
              <a:xfrm>
                <a:off x="-6465550" y="-208725"/>
                <a:ext cx="22025" cy="18475"/>
              </a:xfrm>
              <a:custGeom>
                <a:avLst/>
                <a:gdLst/>
                <a:ahLst/>
                <a:cxnLst/>
                <a:rect l="l" t="t" r="r" b="b"/>
                <a:pathLst>
                  <a:path w="881" h="739" extrusionOk="0">
                    <a:moveTo>
                      <a:pt x="386" y="1"/>
                    </a:moveTo>
                    <a:cubicBezTo>
                      <a:pt x="200" y="1"/>
                      <a:pt x="24" y="124"/>
                      <a:pt x="13" y="350"/>
                    </a:cubicBezTo>
                    <a:cubicBezTo>
                      <a:pt x="0" y="593"/>
                      <a:pt x="190" y="738"/>
                      <a:pt x="391" y="738"/>
                    </a:cubicBezTo>
                    <a:cubicBezTo>
                      <a:pt x="479" y="738"/>
                      <a:pt x="569" y="711"/>
                      <a:pt x="646" y="652"/>
                    </a:cubicBezTo>
                    <a:lnTo>
                      <a:pt x="655" y="653"/>
                    </a:lnTo>
                    <a:cubicBezTo>
                      <a:pt x="864" y="556"/>
                      <a:pt x="881" y="236"/>
                      <a:pt x="683" y="115"/>
                    </a:cubicBezTo>
                    <a:lnTo>
                      <a:pt x="674" y="115"/>
                    </a:lnTo>
                    <a:cubicBezTo>
                      <a:pt x="592" y="37"/>
                      <a:pt x="488" y="1"/>
                      <a:pt x="3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5"/>
              <p:cNvSpPr/>
              <p:nvPr/>
            </p:nvSpPr>
            <p:spPr>
              <a:xfrm>
                <a:off x="-6465550" y="-451050"/>
                <a:ext cx="22025" cy="18450"/>
              </a:xfrm>
              <a:custGeom>
                <a:avLst/>
                <a:gdLst/>
                <a:ahLst/>
                <a:cxnLst/>
                <a:rect l="l" t="t" r="r" b="b"/>
                <a:pathLst>
                  <a:path w="881" h="738" extrusionOk="0">
                    <a:moveTo>
                      <a:pt x="386" y="1"/>
                    </a:moveTo>
                    <a:cubicBezTo>
                      <a:pt x="200" y="1"/>
                      <a:pt x="24" y="124"/>
                      <a:pt x="13" y="350"/>
                    </a:cubicBezTo>
                    <a:cubicBezTo>
                      <a:pt x="0" y="593"/>
                      <a:pt x="190" y="738"/>
                      <a:pt x="392" y="738"/>
                    </a:cubicBezTo>
                    <a:cubicBezTo>
                      <a:pt x="480" y="738"/>
                      <a:pt x="570" y="711"/>
                      <a:pt x="647" y="652"/>
                    </a:cubicBezTo>
                    <a:lnTo>
                      <a:pt x="656" y="654"/>
                    </a:lnTo>
                    <a:cubicBezTo>
                      <a:pt x="864" y="555"/>
                      <a:pt x="881" y="236"/>
                      <a:pt x="683" y="115"/>
                    </a:cubicBezTo>
                    <a:lnTo>
                      <a:pt x="674" y="115"/>
                    </a:lnTo>
                    <a:cubicBezTo>
                      <a:pt x="592" y="38"/>
                      <a:pt x="488" y="1"/>
                      <a:pt x="3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5"/>
              <p:cNvSpPr/>
              <p:nvPr/>
            </p:nvSpPr>
            <p:spPr>
              <a:xfrm>
                <a:off x="-6480300" y="-684850"/>
                <a:ext cx="22025" cy="18450"/>
              </a:xfrm>
              <a:custGeom>
                <a:avLst/>
                <a:gdLst/>
                <a:ahLst/>
                <a:cxnLst/>
                <a:rect l="l" t="t" r="r" b="b"/>
                <a:pathLst>
                  <a:path w="881" h="738" extrusionOk="0">
                    <a:moveTo>
                      <a:pt x="386" y="1"/>
                    </a:moveTo>
                    <a:cubicBezTo>
                      <a:pt x="201" y="1"/>
                      <a:pt x="25" y="124"/>
                      <a:pt x="13" y="349"/>
                    </a:cubicBezTo>
                    <a:cubicBezTo>
                      <a:pt x="0" y="592"/>
                      <a:pt x="190" y="738"/>
                      <a:pt x="392" y="738"/>
                    </a:cubicBezTo>
                    <a:cubicBezTo>
                      <a:pt x="480" y="738"/>
                      <a:pt x="570" y="710"/>
                      <a:pt x="647" y="651"/>
                    </a:cubicBezTo>
                    <a:lnTo>
                      <a:pt x="656" y="653"/>
                    </a:lnTo>
                    <a:cubicBezTo>
                      <a:pt x="864" y="554"/>
                      <a:pt x="881" y="235"/>
                      <a:pt x="683" y="115"/>
                    </a:cubicBezTo>
                    <a:lnTo>
                      <a:pt x="674" y="115"/>
                    </a:lnTo>
                    <a:cubicBezTo>
                      <a:pt x="592" y="38"/>
                      <a:pt x="488" y="1"/>
                      <a:pt x="3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5"/>
              <p:cNvSpPr/>
              <p:nvPr/>
            </p:nvSpPr>
            <p:spPr>
              <a:xfrm>
                <a:off x="-6461275" y="-338775"/>
                <a:ext cx="22050" cy="18450"/>
              </a:xfrm>
              <a:custGeom>
                <a:avLst/>
                <a:gdLst/>
                <a:ahLst/>
                <a:cxnLst/>
                <a:rect l="l" t="t" r="r" b="b"/>
                <a:pathLst>
                  <a:path w="882" h="738" extrusionOk="0">
                    <a:moveTo>
                      <a:pt x="387" y="1"/>
                    </a:moveTo>
                    <a:cubicBezTo>
                      <a:pt x="202" y="1"/>
                      <a:pt x="25" y="124"/>
                      <a:pt x="14" y="350"/>
                    </a:cubicBezTo>
                    <a:cubicBezTo>
                      <a:pt x="0" y="592"/>
                      <a:pt x="191" y="738"/>
                      <a:pt x="393" y="738"/>
                    </a:cubicBezTo>
                    <a:cubicBezTo>
                      <a:pt x="481" y="738"/>
                      <a:pt x="570" y="710"/>
                      <a:pt x="647" y="652"/>
                    </a:cubicBezTo>
                    <a:lnTo>
                      <a:pt x="656" y="654"/>
                    </a:lnTo>
                    <a:cubicBezTo>
                      <a:pt x="864" y="555"/>
                      <a:pt x="882" y="236"/>
                      <a:pt x="684" y="115"/>
                    </a:cubicBezTo>
                    <a:lnTo>
                      <a:pt x="675" y="115"/>
                    </a:lnTo>
                    <a:cubicBezTo>
                      <a:pt x="593" y="38"/>
                      <a:pt x="489" y="1"/>
                      <a:pt x="3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5"/>
              <p:cNvSpPr/>
              <p:nvPr/>
            </p:nvSpPr>
            <p:spPr>
              <a:xfrm>
                <a:off x="-6850775" y="-1027175"/>
                <a:ext cx="668375" cy="999450"/>
              </a:xfrm>
              <a:custGeom>
                <a:avLst/>
                <a:gdLst/>
                <a:ahLst/>
                <a:cxnLst/>
                <a:rect l="l" t="t" r="r" b="b"/>
                <a:pathLst>
                  <a:path w="26735" h="39978" extrusionOk="0">
                    <a:moveTo>
                      <a:pt x="13144" y="0"/>
                    </a:moveTo>
                    <a:cubicBezTo>
                      <a:pt x="12168" y="0"/>
                      <a:pt x="11046" y="202"/>
                      <a:pt x="9742" y="671"/>
                    </a:cubicBezTo>
                    <a:cubicBezTo>
                      <a:pt x="6043" y="2000"/>
                      <a:pt x="4384" y="6531"/>
                      <a:pt x="3445" y="13024"/>
                    </a:cubicBezTo>
                    <a:cubicBezTo>
                      <a:pt x="2506" y="19519"/>
                      <a:pt x="361" y="32258"/>
                      <a:pt x="171" y="34430"/>
                    </a:cubicBezTo>
                    <a:cubicBezTo>
                      <a:pt x="0" y="36382"/>
                      <a:pt x="6801" y="39977"/>
                      <a:pt x="11260" y="39977"/>
                    </a:cubicBezTo>
                    <a:cubicBezTo>
                      <a:pt x="11762" y="39977"/>
                      <a:pt x="12233" y="39932"/>
                      <a:pt x="12662" y="39834"/>
                    </a:cubicBezTo>
                    <a:cubicBezTo>
                      <a:pt x="13216" y="39706"/>
                      <a:pt x="9611" y="3816"/>
                      <a:pt x="10091" y="2298"/>
                    </a:cubicBezTo>
                    <a:cubicBezTo>
                      <a:pt x="10328" y="1549"/>
                      <a:pt x="11387" y="1112"/>
                      <a:pt x="12668" y="1112"/>
                    </a:cubicBezTo>
                    <a:cubicBezTo>
                      <a:pt x="13986" y="1112"/>
                      <a:pt x="15539" y="1575"/>
                      <a:pt x="16671" y="2640"/>
                    </a:cubicBezTo>
                    <a:cubicBezTo>
                      <a:pt x="18902" y="4740"/>
                      <a:pt x="21482" y="15912"/>
                      <a:pt x="22184" y="23972"/>
                    </a:cubicBezTo>
                    <a:cubicBezTo>
                      <a:pt x="22884" y="32031"/>
                      <a:pt x="22102" y="37429"/>
                      <a:pt x="22711" y="38012"/>
                    </a:cubicBezTo>
                    <a:cubicBezTo>
                      <a:pt x="22775" y="38074"/>
                      <a:pt x="22863" y="38102"/>
                      <a:pt x="22970" y="38102"/>
                    </a:cubicBezTo>
                    <a:cubicBezTo>
                      <a:pt x="23877" y="38102"/>
                      <a:pt x="26129" y="36064"/>
                      <a:pt x="26415" y="35248"/>
                    </a:cubicBezTo>
                    <a:cubicBezTo>
                      <a:pt x="26735" y="34336"/>
                      <a:pt x="21680" y="8104"/>
                      <a:pt x="19865" y="5181"/>
                    </a:cubicBezTo>
                    <a:cubicBezTo>
                      <a:pt x="18430" y="2872"/>
                      <a:pt x="16823" y="0"/>
                      <a:pt x="13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5"/>
              <p:cNvSpPr/>
              <p:nvPr/>
            </p:nvSpPr>
            <p:spPr>
              <a:xfrm>
                <a:off x="-6622650" y="-1404175"/>
                <a:ext cx="314550" cy="505550"/>
              </a:xfrm>
              <a:custGeom>
                <a:avLst/>
                <a:gdLst/>
                <a:ahLst/>
                <a:cxnLst/>
                <a:rect l="l" t="t" r="r" b="b"/>
                <a:pathLst>
                  <a:path w="12582" h="20222" extrusionOk="0">
                    <a:moveTo>
                      <a:pt x="6030" y="1"/>
                    </a:moveTo>
                    <a:cubicBezTo>
                      <a:pt x="3990" y="1"/>
                      <a:pt x="1969" y="512"/>
                      <a:pt x="1219" y="1256"/>
                    </a:cubicBezTo>
                    <a:cubicBezTo>
                      <a:pt x="1" y="2461"/>
                      <a:pt x="459" y="7543"/>
                      <a:pt x="604" y="9606"/>
                    </a:cubicBezTo>
                    <a:cubicBezTo>
                      <a:pt x="679" y="10801"/>
                      <a:pt x="638" y="14051"/>
                      <a:pt x="818" y="14985"/>
                    </a:cubicBezTo>
                    <a:cubicBezTo>
                      <a:pt x="921" y="15528"/>
                      <a:pt x="2942" y="20040"/>
                      <a:pt x="5014" y="20216"/>
                    </a:cubicBezTo>
                    <a:cubicBezTo>
                      <a:pt x="5057" y="20220"/>
                      <a:pt x="5099" y="20222"/>
                      <a:pt x="5140" y="20222"/>
                    </a:cubicBezTo>
                    <a:cubicBezTo>
                      <a:pt x="7235" y="20222"/>
                      <a:pt x="5975" y="15539"/>
                      <a:pt x="6056" y="15121"/>
                    </a:cubicBezTo>
                    <a:cubicBezTo>
                      <a:pt x="6077" y="15018"/>
                      <a:pt x="6092" y="14910"/>
                      <a:pt x="6108" y="14802"/>
                    </a:cubicBezTo>
                    <a:cubicBezTo>
                      <a:pt x="6135" y="14629"/>
                      <a:pt x="6154" y="14459"/>
                      <a:pt x="6168" y="14292"/>
                    </a:cubicBezTo>
                    <a:cubicBezTo>
                      <a:pt x="6234" y="13623"/>
                      <a:pt x="6241" y="13042"/>
                      <a:pt x="6241" y="13042"/>
                    </a:cubicBezTo>
                    <a:cubicBezTo>
                      <a:pt x="6241" y="13042"/>
                      <a:pt x="6273" y="13051"/>
                      <a:pt x="6334" y="13068"/>
                    </a:cubicBezTo>
                    <a:cubicBezTo>
                      <a:pt x="6588" y="13135"/>
                      <a:pt x="7313" y="13304"/>
                      <a:pt x="8164" y="13304"/>
                    </a:cubicBezTo>
                    <a:cubicBezTo>
                      <a:pt x="9461" y="13304"/>
                      <a:pt x="11051" y="12911"/>
                      <a:pt x="11708" y="11164"/>
                    </a:cubicBezTo>
                    <a:cubicBezTo>
                      <a:pt x="12582" y="8848"/>
                      <a:pt x="12386" y="3064"/>
                      <a:pt x="10535" y="1311"/>
                    </a:cubicBezTo>
                    <a:cubicBezTo>
                      <a:pt x="9549" y="378"/>
                      <a:pt x="7783" y="1"/>
                      <a:pt x="60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5"/>
              <p:cNvSpPr/>
              <p:nvPr/>
            </p:nvSpPr>
            <p:spPr>
              <a:xfrm>
                <a:off x="-6442725" y="-1162650"/>
                <a:ext cx="39000" cy="22500"/>
              </a:xfrm>
              <a:custGeom>
                <a:avLst/>
                <a:gdLst/>
                <a:ahLst/>
                <a:cxnLst/>
                <a:rect l="l" t="t" r="r" b="b"/>
                <a:pathLst>
                  <a:path w="1560" h="900" extrusionOk="0">
                    <a:moveTo>
                      <a:pt x="64" y="1"/>
                    </a:moveTo>
                    <a:cubicBezTo>
                      <a:pt x="31" y="1"/>
                      <a:pt x="0" y="25"/>
                      <a:pt x="8" y="70"/>
                    </a:cubicBezTo>
                    <a:cubicBezTo>
                      <a:pt x="97" y="586"/>
                      <a:pt x="512" y="899"/>
                      <a:pt x="964" y="899"/>
                    </a:cubicBezTo>
                    <a:cubicBezTo>
                      <a:pt x="1152" y="899"/>
                      <a:pt x="1347" y="845"/>
                      <a:pt x="1527" y="728"/>
                    </a:cubicBezTo>
                    <a:cubicBezTo>
                      <a:pt x="1559" y="707"/>
                      <a:pt x="1545" y="660"/>
                      <a:pt x="1512" y="660"/>
                    </a:cubicBezTo>
                    <a:cubicBezTo>
                      <a:pt x="1507" y="660"/>
                      <a:pt x="1501" y="661"/>
                      <a:pt x="1495" y="664"/>
                    </a:cubicBezTo>
                    <a:cubicBezTo>
                      <a:pt x="1358" y="723"/>
                      <a:pt x="1218" y="751"/>
                      <a:pt x="1081" y="751"/>
                    </a:cubicBezTo>
                    <a:cubicBezTo>
                      <a:pt x="656" y="751"/>
                      <a:pt x="266" y="482"/>
                      <a:pt x="125" y="46"/>
                    </a:cubicBezTo>
                    <a:cubicBezTo>
                      <a:pt x="114" y="15"/>
                      <a:pt x="89" y="1"/>
                      <a:pt x="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5"/>
              <p:cNvSpPr/>
              <p:nvPr/>
            </p:nvSpPr>
            <p:spPr>
              <a:xfrm>
                <a:off x="-6356825" y="-1223150"/>
                <a:ext cx="17300" cy="21225"/>
              </a:xfrm>
              <a:custGeom>
                <a:avLst/>
                <a:gdLst/>
                <a:ahLst/>
                <a:cxnLst/>
                <a:rect l="l" t="t" r="r" b="b"/>
                <a:pathLst>
                  <a:path w="692" h="849" extrusionOk="0">
                    <a:moveTo>
                      <a:pt x="360" y="0"/>
                    </a:moveTo>
                    <a:cubicBezTo>
                      <a:pt x="187" y="0"/>
                      <a:pt x="37" y="172"/>
                      <a:pt x="20" y="397"/>
                    </a:cubicBezTo>
                    <a:cubicBezTo>
                      <a:pt x="0" y="632"/>
                      <a:pt x="132" y="834"/>
                      <a:pt x="313" y="848"/>
                    </a:cubicBezTo>
                    <a:cubicBezTo>
                      <a:pt x="320" y="848"/>
                      <a:pt x="327" y="849"/>
                      <a:pt x="334" y="849"/>
                    </a:cubicBezTo>
                    <a:cubicBezTo>
                      <a:pt x="506" y="849"/>
                      <a:pt x="655" y="674"/>
                      <a:pt x="674" y="450"/>
                    </a:cubicBezTo>
                    <a:cubicBezTo>
                      <a:pt x="692" y="215"/>
                      <a:pt x="562" y="13"/>
                      <a:pt x="379" y="1"/>
                    </a:cubicBezTo>
                    <a:cubicBezTo>
                      <a:pt x="372" y="0"/>
                      <a:pt x="366" y="0"/>
                      <a:pt x="3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5"/>
              <p:cNvSpPr/>
              <p:nvPr/>
            </p:nvSpPr>
            <p:spPr>
              <a:xfrm>
                <a:off x="-6458175" y="-1220475"/>
                <a:ext cx="17350" cy="21275"/>
              </a:xfrm>
              <a:custGeom>
                <a:avLst/>
                <a:gdLst/>
                <a:ahLst/>
                <a:cxnLst/>
                <a:rect l="l" t="t" r="r" b="b"/>
                <a:pathLst>
                  <a:path w="694" h="851" extrusionOk="0">
                    <a:moveTo>
                      <a:pt x="361" y="1"/>
                    </a:moveTo>
                    <a:cubicBezTo>
                      <a:pt x="188" y="1"/>
                      <a:pt x="37" y="175"/>
                      <a:pt x="20" y="401"/>
                    </a:cubicBezTo>
                    <a:cubicBezTo>
                      <a:pt x="0" y="635"/>
                      <a:pt x="132" y="837"/>
                      <a:pt x="313" y="850"/>
                    </a:cubicBezTo>
                    <a:cubicBezTo>
                      <a:pt x="320" y="851"/>
                      <a:pt x="326" y="851"/>
                      <a:pt x="332" y="851"/>
                    </a:cubicBezTo>
                    <a:cubicBezTo>
                      <a:pt x="506" y="851"/>
                      <a:pt x="657" y="677"/>
                      <a:pt x="674" y="452"/>
                    </a:cubicBezTo>
                    <a:cubicBezTo>
                      <a:pt x="693" y="219"/>
                      <a:pt x="560" y="17"/>
                      <a:pt x="381" y="2"/>
                    </a:cubicBezTo>
                    <a:cubicBezTo>
                      <a:pt x="374" y="1"/>
                      <a:pt x="368" y="1"/>
                      <a:pt x="3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5"/>
              <p:cNvSpPr/>
              <p:nvPr/>
            </p:nvSpPr>
            <p:spPr>
              <a:xfrm>
                <a:off x="-6367425" y="-1278200"/>
                <a:ext cx="43025" cy="21000"/>
              </a:xfrm>
              <a:custGeom>
                <a:avLst/>
                <a:gdLst/>
                <a:ahLst/>
                <a:cxnLst/>
                <a:rect l="l" t="t" r="r" b="b"/>
                <a:pathLst>
                  <a:path w="1721" h="840" extrusionOk="0">
                    <a:moveTo>
                      <a:pt x="697" y="1"/>
                    </a:moveTo>
                    <a:cubicBezTo>
                      <a:pt x="336" y="1"/>
                      <a:pt x="55" y="125"/>
                      <a:pt x="31" y="311"/>
                    </a:cubicBezTo>
                    <a:cubicBezTo>
                      <a:pt x="1" y="536"/>
                      <a:pt x="348" y="765"/>
                      <a:pt x="807" y="825"/>
                    </a:cubicBezTo>
                    <a:cubicBezTo>
                      <a:pt x="882" y="834"/>
                      <a:pt x="956" y="839"/>
                      <a:pt x="1026" y="839"/>
                    </a:cubicBezTo>
                    <a:cubicBezTo>
                      <a:pt x="1386" y="839"/>
                      <a:pt x="1667" y="716"/>
                      <a:pt x="1690" y="530"/>
                    </a:cubicBezTo>
                    <a:cubicBezTo>
                      <a:pt x="1720" y="305"/>
                      <a:pt x="1373" y="76"/>
                      <a:pt x="914" y="15"/>
                    </a:cubicBezTo>
                    <a:cubicBezTo>
                      <a:pt x="839" y="5"/>
                      <a:pt x="766" y="1"/>
                      <a:pt x="6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5"/>
              <p:cNvSpPr/>
              <p:nvPr/>
            </p:nvSpPr>
            <p:spPr>
              <a:xfrm>
                <a:off x="-6475275" y="-1273875"/>
                <a:ext cx="43350" cy="22075"/>
              </a:xfrm>
              <a:custGeom>
                <a:avLst/>
                <a:gdLst/>
                <a:ahLst/>
                <a:cxnLst/>
                <a:rect l="l" t="t" r="r" b="b"/>
                <a:pathLst>
                  <a:path w="1734" h="883" extrusionOk="0">
                    <a:moveTo>
                      <a:pt x="1140" y="1"/>
                    </a:moveTo>
                    <a:cubicBezTo>
                      <a:pt x="1026" y="1"/>
                      <a:pt x="902" y="15"/>
                      <a:pt x="774" y="46"/>
                    </a:cubicBezTo>
                    <a:cubicBezTo>
                      <a:pt x="324" y="152"/>
                      <a:pt x="1" y="414"/>
                      <a:pt x="53" y="634"/>
                    </a:cubicBezTo>
                    <a:cubicBezTo>
                      <a:pt x="89" y="791"/>
                      <a:pt x="310" y="883"/>
                      <a:pt x="598" y="883"/>
                    </a:cubicBezTo>
                    <a:cubicBezTo>
                      <a:pt x="711" y="883"/>
                      <a:pt x="834" y="869"/>
                      <a:pt x="961" y="839"/>
                    </a:cubicBezTo>
                    <a:cubicBezTo>
                      <a:pt x="1410" y="732"/>
                      <a:pt x="1733" y="471"/>
                      <a:pt x="1683" y="251"/>
                    </a:cubicBezTo>
                    <a:cubicBezTo>
                      <a:pt x="1646" y="93"/>
                      <a:pt x="1427" y="1"/>
                      <a:pt x="11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5"/>
              <p:cNvSpPr/>
              <p:nvPr/>
            </p:nvSpPr>
            <p:spPr>
              <a:xfrm>
                <a:off x="-6397275" y="-1260025"/>
                <a:ext cx="31675" cy="90350"/>
              </a:xfrm>
              <a:custGeom>
                <a:avLst/>
                <a:gdLst/>
                <a:ahLst/>
                <a:cxnLst/>
                <a:rect l="l" t="t" r="r" b="b"/>
                <a:pathLst>
                  <a:path w="1267" h="3614" extrusionOk="0">
                    <a:moveTo>
                      <a:pt x="553" y="0"/>
                    </a:moveTo>
                    <a:cubicBezTo>
                      <a:pt x="526" y="0"/>
                      <a:pt x="499" y="21"/>
                      <a:pt x="502" y="56"/>
                    </a:cubicBezTo>
                    <a:cubicBezTo>
                      <a:pt x="562" y="659"/>
                      <a:pt x="894" y="3138"/>
                      <a:pt x="725" y="3318"/>
                    </a:cubicBezTo>
                    <a:cubicBezTo>
                      <a:pt x="687" y="3358"/>
                      <a:pt x="637" y="3373"/>
                      <a:pt x="580" y="3373"/>
                    </a:cubicBezTo>
                    <a:cubicBezTo>
                      <a:pt x="432" y="3373"/>
                      <a:pt x="245" y="3266"/>
                      <a:pt x="158" y="3216"/>
                    </a:cubicBezTo>
                    <a:cubicBezTo>
                      <a:pt x="142" y="3207"/>
                      <a:pt x="126" y="3203"/>
                      <a:pt x="111" y="3203"/>
                    </a:cubicBezTo>
                    <a:cubicBezTo>
                      <a:pt x="42" y="3203"/>
                      <a:pt x="0" y="3294"/>
                      <a:pt x="64" y="3351"/>
                    </a:cubicBezTo>
                    <a:cubicBezTo>
                      <a:pt x="217" y="3488"/>
                      <a:pt x="478" y="3614"/>
                      <a:pt x="724" y="3614"/>
                    </a:cubicBezTo>
                    <a:cubicBezTo>
                      <a:pt x="750" y="3614"/>
                      <a:pt x="775" y="3613"/>
                      <a:pt x="800" y="3610"/>
                    </a:cubicBezTo>
                    <a:cubicBezTo>
                      <a:pt x="1267" y="3559"/>
                      <a:pt x="849" y="994"/>
                      <a:pt x="601" y="38"/>
                    </a:cubicBezTo>
                    <a:cubicBezTo>
                      <a:pt x="594" y="12"/>
                      <a:pt x="573"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5"/>
              <p:cNvSpPr/>
              <p:nvPr/>
            </p:nvSpPr>
            <p:spPr>
              <a:xfrm>
                <a:off x="-6642925" y="-1440125"/>
                <a:ext cx="323800" cy="252450"/>
              </a:xfrm>
              <a:custGeom>
                <a:avLst/>
                <a:gdLst/>
                <a:ahLst/>
                <a:cxnLst/>
                <a:rect l="l" t="t" r="r" b="b"/>
                <a:pathLst>
                  <a:path w="12952" h="10098" extrusionOk="0">
                    <a:moveTo>
                      <a:pt x="8982" y="1"/>
                    </a:moveTo>
                    <a:cubicBezTo>
                      <a:pt x="6692" y="1"/>
                      <a:pt x="1826" y="1952"/>
                      <a:pt x="932" y="3140"/>
                    </a:cubicBezTo>
                    <a:cubicBezTo>
                      <a:pt x="1" y="4376"/>
                      <a:pt x="586" y="9763"/>
                      <a:pt x="1270" y="10033"/>
                    </a:cubicBezTo>
                    <a:cubicBezTo>
                      <a:pt x="1382" y="10077"/>
                      <a:pt x="1492" y="10097"/>
                      <a:pt x="1601" y="10097"/>
                    </a:cubicBezTo>
                    <a:cubicBezTo>
                      <a:pt x="3343" y="10097"/>
                      <a:pt x="4647" y="4776"/>
                      <a:pt x="4647" y="4776"/>
                    </a:cubicBezTo>
                    <a:lnTo>
                      <a:pt x="4647" y="4776"/>
                    </a:lnTo>
                    <a:cubicBezTo>
                      <a:pt x="4647" y="4776"/>
                      <a:pt x="4312" y="6400"/>
                      <a:pt x="5473" y="6400"/>
                    </a:cubicBezTo>
                    <a:cubicBezTo>
                      <a:pt x="5491" y="6400"/>
                      <a:pt x="5509" y="6400"/>
                      <a:pt x="5527" y="6399"/>
                    </a:cubicBezTo>
                    <a:cubicBezTo>
                      <a:pt x="6668" y="6351"/>
                      <a:pt x="8520" y="4539"/>
                      <a:pt x="10660" y="4349"/>
                    </a:cubicBezTo>
                    <a:cubicBezTo>
                      <a:pt x="10702" y="4345"/>
                      <a:pt x="10743" y="4344"/>
                      <a:pt x="10784" y="4344"/>
                    </a:cubicBezTo>
                    <a:cubicBezTo>
                      <a:pt x="11937" y="4344"/>
                      <a:pt x="12709" y="5763"/>
                      <a:pt x="12709" y="5763"/>
                    </a:cubicBezTo>
                    <a:cubicBezTo>
                      <a:pt x="12709" y="5763"/>
                      <a:pt x="12951" y="4089"/>
                      <a:pt x="12787" y="3293"/>
                    </a:cubicBezTo>
                    <a:cubicBezTo>
                      <a:pt x="12622" y="2495"/>
                      <a:pt x="11824" y="2161"/>
                      <a:pt x="11824" y="2161"/>
                    </a:cubicBezTo>
                    <a:cubicBezTo>
                      <a:pt x="11824" y="2161"/>
                      <a:pt x="11401" y="181"/>
                      <a:pt x="9249" y="11"/>
                    </a:cubicBezTo>
                    <a:cubicBezTo>
                      <a:pt x="9165" y="4"/>
                      <a:pt x="9075" y="1"/>
                      <a:pt x="89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5"/>
              <p:cNvSpPr/>
              <p:nvPr/>
            </p:nvSpPr>
            <p:spPr>
              <a:xfrm>
                <a:off x="-6664575" y="-1243825"/>
                <a:ext cx="94050" cy="83950"/>
              </a:xfrm>
              <a:custGeom>
                <a:avLst/>
                <a:gdLst/>
                <a:ahLst/>
                <a:cxnLst/>
                <a:rect l="l" t="t" r="r" b="b"/>
                <a:pathLst>
                  <a:path w="3762" h="3358" extrusionOk="0">
                    <a:moveTo>
                      <a:pt x="2258" y="0"/>
                    </a:moveTo>
                    <a:cubicBezTo>
                      <a:pt x="2137" y="0"/>
                      <a:pt x="2009" y="11"/>
                      <a:pt x="1875" y="35"/>
                    </a:cubicBezTo>
                    <a:cubicBezTo>
                      <a:pt x="484" y="282"/>
                      <a:pt x="0" y="2501"/>
                      <a:pt x="1729" y="3230"/>
                    </a:cubicBezTo>
                    <a:cubicBezTo>
                      <a:pt x="1954" y="3324"/>
                      <a:pt x="2197" y="3357"/>
                      <a:pt x="2426" y="3357"/>
                    </a:cubicBezTo>
                    <a:cubicBezTo>
                      <a:pt x="2966" y="3357"/>
                      <a:pt x="3433" y="3173"/>
                      <a:pt x="3433" y="3173"/>
                    </a:cubicBezTo>
                    <a:lnTo>
                      <a:pt x="3761" y="650"/>
                    </a:lnTo>
                    <a:cubicBezTo>
                      <a:pt x="3761" y="650"/>
                      <a:pt x="3208" y="0"/>
                      <a:pt x="22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5"/>
              <p:cNvSpPr/>
              <p:nvPr/>
            </p:nvSpPr>
            <p:spPr>
              <a:xfrm>
                <a:off x="-6630775" y="-1226500"/>
                <a:ext cx="41000" cy="52550"/>
              </a:xfrm>
              <a:custGeom>
                <a:avLst/>
                <a:gdLst/>
                <a:ahLst/>
                <a:cxnLst/>
                <a:rect l="l" t="t" r="r" b="b"/>
                <a:pathLst>
                  <a:path w="1640" h="2102" extrusionOk="0">
                    <a:moveTo>
                      <a:pt x="405" y="0"/>
                    </a:moveTo>
                    <a:cubicBezTo>
                      <a:pt x="372" y="0"/>
                      <a:pt x="350" y="53"/>
                      <a:pt x="389" y="63"/>
                    </a:cubicBezTo>
                    <a:cubicBezTo>
                      <a:pt x="1013" y="252"/>
                      <a:pt x="1231" y="1018"/>
                      <a:pt x="1287" y="1518"/>
                    </a:cubicBezTo>
                    <a:cubicBezTo>
                      <a:pt x="1098" y="1408"/>
                      <a:pt x="868" y="1334"/>
                      <a:pt x="648" y="1334"/>
                    </a:cubicBezTo>
                    <a:cubicBezTo>
                      <a:pt x="399" y="1334"/>
                      <a:pt x="162" y="1429"/>
                      <a:pt x="15" y="1672"/>
                    </a:cubicBezTo>
                    <a:cubicBezTo>
                      <a:pt x="1" y="1684"/>
                      <a:pt x="14" y="1703"/>
                      <a:pt x="28" y="1703"/>
                    </a:cubicBezTo>
                    <a:cubicBezTo>
                      <a:pt x="33" y="1703"/>
                      <a:pt x="37" y="1701"/>
                      <a:pt x="42" y="1697"/>
                    </a:cubicBezTo>
                    <a:cubicBezTo>
                      <a:pt x="170" y="1614"/>
                      <a:pt x="324" y="1578"/>
                      <a:pt x="480" y="1578"/>
                    </a:cubicBezTo>
                    <a:cubicBezTo>
                      <a:pt x="820" y="1578"/>
                      <a:pt x="1172" y="1751"/>
                      <a:pt x="1306" y="2000"/>
                    </a:cubicBezTo>
                    <a:cubicBezTo>
                      <a:pt x="1343" y="2069"/>
                      <a:pt x="1382" y="2101"/>
                      <a:pt x="1419" y="2101"/>
                    </a:cubicBezTo>
                    <a:cubicBezTo>
                      <a:pt x="1503" y="2101"/>
                      <a:pt x="1576" y="1929"/>
                      <a:pt x="1595" y="1630"/>
                    </a:cubicBezTo>
                    <a:cubicBezTo>
                      <a:pt x="1640" y="930"/>
                      <a:pt x="1201" y="33"/>
                      <a:pt x="407" y="0"/>
                    </a:cubicBezTo>
                    <a:cubicBezTo>
                      <a:pt x="406" y="0"/>
                      <a:pt x="406" y="0"/>
                      <a:pt x="4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5"/>
              <p:cNvSpPr/>
              <p:nvPr/>
            </p:nvSpPr>
            <p:spPr>
              <a:xfrm>
                <a:off x="-6646500" y="-1030325"/>
                <a:ext cx="165725" cy="224425"/>
              </a:xfrm>
              <a:custGeom>
                <a:avLst/>
                <a:gdLst/>
                <a:ahLst/>
                <a:cxnLst/>
                <a:rect l="l" t="t" r="r" b="b"/>
                <a:pathLst>
                  <a:path w="6629" h="8977" extrusionOk="0">
                    <a:moveTo>
                      <a:pt x="1754" y="1"/>
                    </a:moveTo>
                    <a:cubicBezTo>
                      <a:pt x="1754" y="1"/>
                      <a:pt x="376" y="1060"/>
                      <a:pt x="296" y="1747"/>
                    </a:cubicBezTo>
                    <a:cubicBezTo>
                      <a:pt x="0" y="4309"/>
                      <a:pt x="4464" y="8977"/>
                      <a:pt x="4464" y="8977"/>
                    </a:cubicBezTo>
                    <a:cubicBezTo>
                      <a:pt x="4464" y="8977"/>
                      <a:pt x="5266" y="5997"/>
                      <a:pt x="6628" y="5144"/>
                    </a:cubicBezTo>
                    <a:cubicBezTo>
                      <a:pt x="6628" y="5144"/>
                      <a:pt x="4377" y="4670"/>
                      <a:pt x="17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5"/>
              <p:cNvSpPr/>
              <p:nvPr/>
            </p:nvSpPr>
            <p:spPr>
              <a:xfrm>
                <a:off x="-6480850" y="-1007150"/>
                <a:ext cx="69875" cy="176100"/>
              </a:xfrm>
              <a:custGeom>
                <a:avLst/>
                <a:gdLst/>
                <a:ahLst/>
                <a:cxnLst/>
                <a:rect l="l" t="t" r="r" b="b"/>
                <a:pathLst>
                  <a:path w="2795" h="7044" extrusionOk="0">
                    <a:moveTo>
                      <a:pt x="469" y="0"/>
                    </a:moveTo>
                    <a:lnTo>
                      <a:pt x="469" y="0"/>
                    </a:lnTo>
                    <a:cubicBezTo>
                      <a:pt x="469" y="0"/>
                      <a:pt x="860" y="2390"/>
                      <a:pt x="1" y="4216"/>
                    </a:cubicBezTo>
                    <a:cubicBezTo>
                      <a:pt x="1" y="4216"/>
                      <a:pt x="1516" y="5199"/>
                      <a:pt x="1967" y="7044"/>
                    </a:cubicBezTo>
                    <a:cubicBezTo>
                      <a:pt x="1967" y="7044"/>
                      <a:pt x="2794" y="4072"/>
                      <a:pt x="2096" y="1830"/>
                    </a:cubicBezTo>
                    <a:cubicBezTo>
                      <a:pt x="1843" y="1019"/>
                      <a:pt x="469" y="0"/>
                      <a:pt x="4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5"/>
              <p:cNvSpPr/>
              <p:nvPr/>
            </p:nvSpPr>
            <p:spPr>
              <a:xfrm>
                <a:off x="-6644000" y="-989500"/>
                <a:ext cx="243875" cy="193925"/>
              </a:xfrm>
              <a:custGeom>
                <a:avLst/>
                <a:gdLst/>
                <a:ahLst/>
                <a:cxnLst/>
                <a:rect l="l" t="t" r="r" b="b"/>
                <a:pathLst>
                  <a:path w="9755" h="7757" extrusionOk="0">
                    <a:moveTo>
                      <a:pt x="228" y="1"/>
                    </a:moveTo>
                    <a:cubicBezTo>
                      <a:pt x="216" y="1"/>
                      <a:pt x="198" y="47"/>
                      <a:pt x="193" y="84"/>
                    </a:cubicBezTo>
                    <a:cubicBezTo>
                      <a:pt x="0" y="1462"/>
                      <a:pt x="1052" y="4593"/>
                      <a:pt x="4490" y="7671"/>
                    </a:cubicBezTo>
                    <a:cubicBezTo>
                      <a:pt x="4511" y="7728"/>
                      <a:pt x="4568" y="7757"/>
                      <a:pt x="4627" y="7757"/>
                    </a:cubicBezTo>
                    <a:cubicBezTo>
                      <a:pt x="4699" y="7757"/>
                      <a:pt x="4775" y="7712"/>
                      <a:pt x="4786" y="7620"/>
                    </a:cubicBezTo>
                    <a:cubicBezTo>
                      <a:pt x="4973" y="6096"/>
                      <a:pt x="5644" y="4879"/>
                      <a:pt x="6501" y="3637"/>
                    </a:cubicBezTo>
                    <a:lnTo>
                      <a:pt x="6501" y="3635"/>
                    </a:lnTo>
                    <a:cubicBezTo>
                      <a:pt x="7656" y="4613"/>
                      <a:pt x="8152" y="6145"/>
                      <a:pt x="8409" y="6684"/>
                    </a:cubicBezTo>
                    <a:cubicBezTo>
                      <a:pt x="8410" y="6686"/>
                      <a:pt x="8412" y="6687"/>
                      <a:pt x="8413" y="6687"/>
                    </a:cubicBezTo>
                    <a:cubicBezTo>
                      <a:pt x="8515" y="6687"/>
                      <a:pt x="9755" y="2817"/>
                      <a:pt x="8695" y="1042"/>
                    </a:cubicBezTo>
                    <a:cubicBezTo>
                      <a:pt x="8672" y="1003"/>
                      <a:pt x="8632" y="986"/>
                      <a:pt x="8595" y="986"/>
                    </a:cubicBezTo>
                    <a:cubicBezTo>
                      <a:pt x="8542" y="986"/>
                      <a:pt x="8497" y="1022"/>
                      <a:pt x="8527" y="1079"/>
                    </a:cubicBezTo>
                    <a:cubicBezTo>
                      <a:pt x="9256" y="2441"/>
                      <a:pt x="8527" y="5507"/>
                      <a:pt x="8436" y="6139"/>
                    </a:cubicBezTo>
                    <a:cubicBezTo>
                      <a:pt x="8128" y="5142"/>
                      <a:pt x="7508" y="3897"/>
                      <a:pt x="6506" y="3608"/>
                    </a:cubicBezTo>
                    <a:cubicBezTo>
                      <a:pt x="6505" y="3608"/>
                      <a:pt x="6505" y="3608"/>
                      <a:pt x="6504" y="3608"/>
                    </a:cubicBezTo>
                    <a:cubicBezTo>
                      <a:pt x="6500" y="3608"/>
                      <a:pt x="6501" y="3615"/>
                      <a:pt x="6498" y="3619"/>
                    </a:cubicBezTo>
                    <a:cubicBezTo>
                      <a:pt x="6495" y="3610"/>
                      <a:pt x="6488" y="3602"/>
                      <a:pt x="6478" y="3602"/>
                    </a:cubicBezTo>
                    <a:cubicBezTo>
                      <a:pt x="6474" y="3602"/>
                      <a:pt x="6470" y="3603"/>
                      <a:pt x="6465" y="3607"/>
                    </a:cubicBezTo>
                    <a:cubicBezTo>
                      <a:pt x="5338" y="4520"/>
                      <a:pt x="4744" y="5916"/>
                      <a:pt x="4527" y="7326"/>
                    </a:cubicBezTo>
                    <a:cubicBezTo>
                      <a:pt x="3460" y="6396"/>
                      <a:pt x="2525" y="5006"/>
                      <a:pt x="1784" y="3840"/>
                    </a:cubicBezTo>
                    <a:cubicBezTo>
                      <a:pt x="1043" y="2678"/>
                      <a:pt x="363" y="1412"/>
                      <a:pt x="235" y="20"/>
                    </a:cubicBezTo>
                    <a:cubicBezTo>
                      <a:pt x="234" y="6"/>
                      <a:pt x="231" y="1"/>
                      <a:pt x="2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5"/>
              <p:cNvSpPr/>
              <p:nvPr/>
            </p:nvSpPr>
            <p:spPr>
              <a:xfrm>
                <a:off x="-6919125" y="-900425"/>
                <a:ext cx="348200" cy="857500"/>
              </a:xfrm>
              <a:custGeom>
                <a:avLst/>
                <a:gdLst/>
                <a:ahLst/>
                <a:cxnLst/>
                <a:rect l="l" t="t" r="r" b="b"/>
                <a:pathLst>
                  <a:path w="13928" h="34300" extrusionOk="0">
                    <a:moveTo>
                      <a:pt x="8718" y="1"/>
                    </a:moveTo>
                    <a:cubicBezTo>
                      <a:pt x="7626" y="1"/>
                      <a:pt x="6398" y="773"/>
                      <a:pt x="5424" y="2642"/>
                    </a:cubicBezTo>
                    <a:cubicBezTo>
                      <a:pt x="2630" y="7998"/>
                      <a:pt x="0" y="18198"/>
                      <a:pt x="389" y="20263"/>
                    </a:cubicBezTo>
                    <a:cubicBezTo>
                      <a:pt x="1087" y="23959"/>
                      <a:pt x="8334" y="33620"/>
                      <a:pt x="10167" y="34195"/>
                    </a:cubicBezTo>
                    <a:cubicBezTo>
                      <a:pt x="10395" y="34266"/>
                      <a:pt x="10625" y="34299"/>
                      <a:pt x="10852" y="34299"/>
                    </a:cubicBezTo>
                    <a:cubicBezTo>
                      <a:pt x="12451" y="34299"/>
                      <a:pt x="13927" y="32664"/>
                      <a:pt x="13814" y="31278"/>
                    </a:cubicBezTo>
                    <a:cubicBezTo>
                      <a:pt x="13684" y="29698"/>
                      <a:pt x="7426" y="18998"/>
                      <a:pt x="7713" y="18301"/>
                    </a:cubicBezTo>
                    <a:cubicBezTo>
                      <a:pt x="8134" y="17288"/>
                      <a:pt x="10721" y="9309"/>
                      <a:pt x="11396" y="4182"/>
                    </a:cubicBezTo>
                    <a:cubicBezTo>
                      <a:pt x="11714" y="1769"/>
                      <a:pt x="10371" y="1"/>
                      <a:pt x="87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5"/>
              <p:cNvSpPr/>
              <p:nvPr/>
            </p:nvSpPr>
            <p:spPr>
              <a:xfrm>
                <a:off x="-6713375" y="-141600"/>
                <a:ext cx="223125" cy="206425"/>
              </a:xfrm>
              <a:custGeom>
                <a:avLst/>
                <a:gdLst/>
                <a:ahLst/>
                <a:cxnLst/>
                <a:rect l="l" t="t" r="r" b="b"/>
                <a:pathLst>
                  <a:path w="8925" h="8257" extrusionOk="0">
                    <a:moveTo>
                      <a:pt x="5211" y="0"/>
                    </a:moveTo>
                    <a:cubicBezTo>
                      <a:pt x="4693" y="0"/>
                      <a:pt x="1" y="1341"/>
                      <a:pt x="1" y="1341"/>
                    </a:cubicBezTo>
                    <a:cubicBezTo>
                      <a:pt x="166" y="1704"/>
                      <a:pt x="559" y="2952"/>
                      <a:pt x="1887" y="4065"/>
                    </a:cubicBezTo>
                    <a:cubicBezTo>
                      <a:pt x="3217" y="5172"/>
                      <a:pt x="4148" y="4900"/>
                      <a:pt x="5037" y="5665"/>
                    </a:cubicBezTo>
                    <a:cubicBezTo>
                      <a:pt x="5511" y="6072"/>
                      <a:pt x="5843" y="7460"/>
                      <a:pt x="6576" y="8089"/>
                    </a:cubicBezTo>
                    <a:cubicBezTo>
                      <a:pt x="6680" y="8179"/>
                      <a:pt x="6874" y="8231"/>
                      <a:pt x="7106" y="8251"/>
                    </a:cubicBezTo>
                    <a:cubicBezTo>
                      <a:pt x="7148" y="8253"/>
                      <a:pt x="7194" y="8255"/>
                      <a:pt x="7243" y="8255"/>
                    </a:cubicBezTo>
                    <a:cubicBezTo>
                      <a:pt x="7254" y="8255"/>
                      <a:pt x="7266" y="8255"/>
                      <a:pt x="7277" y="8255"/>
                    </a:cubicBezTo>
                    <a:cubicBezTo>
                      <a:pt x="7311" y="8256"/>
                      <a:pt x="7344" y="8257"/>
                      <a:pt x="7378" y="8257"/>
                    </a:cubicBezTo>
                    <a:cubicBezTo>
                      <a:pt x="7501" y="8257"/>
                      <a:pt x="7624" y="8250"/>
                      <a:pt x="7747" y="8237"/>
                    </a:cubicBezTo>
                    <a:cubicBezTo>
                      <a:pt x="7801" y="8230"/>
                      <a:pt x="7850" y="8225"/>
                      <a:pt x="7904" y="8218"/>
                    </a:cubicBezTo>
                    <a:cubicBezTo>
                      <a:pt x="8064" y="8195"/>
                      <a:pt x="8221" y="8168"/>
                      <a:pt x="8357" y="8126"/>
                    </a:cubicBezTo>
                    <a:cubicBezTo>
                      <a:pt x="8410" y="8114"/>
                      <a:pt x="8462" y="8098"/>
                      <a:pt x="8513" y="8078"/>
                    </a:cubicBezTo>
                    <a:cubicBezTo>
                      <a:pt x="8740" y="7999"/>
                      <a:pt x="8892" y="7908"/>
                      <a:pt x="8898" y="7800"/>
                    </a:cubicBezTo>
                    <a:cubicBezTo>
                      <a:pt x="8924" y="7428"/>
                      <a:pt x="8612" y="4970"/>
                      <a:pt x="7358" y="3233"/>
                    </a:cubicBezTo>
                    <a:cubicBezTo>
                      <a:pt x="6710" y="2328"/>
                      <a:pt x="5412" y="144"/>
                      <a:pt x="5254" y="8"/>
                    </a:cubicBezTo>
                    <a:cubicBezTo>
                      <a:pt x="5247" y="3"/>
                      <a:pt x="5233" y="0"/>
                      <a:pt x="52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5"/>
              <p:cNvSpPr/>
              <p:nvPr/>
            </p:nvSpPr>
            <p:spPr>
              <a:xfrm>
                <a:off x="-6527125" y="-18750"/>
                <a:ext cx="26575" cy="80325"/>
              </a:xfrm>
              <a:custGeom>
                <a:avLst/>
                <a:gdLst/>
                <a:ahLst/>
                <a:cxnLst/>
                <a:rect l="l" t="t" r="r" b="b"/>
                <a:pathLst>
                  <a:path w="1063" h="3213" extrusionOk="0">
                    <a:moveTo>
                      <a:pt x="31" y="1"/>
                    </a:moveTo>
                    <a:cubicBezTo>
                      <a:pt x="16" y="1"/>
                      <a:pt x="0" y="15"/>
                      <a:pt x="6" y="29"/>
                    </a:cubicBezTo>
                    <a:cubicBezTo>
                      <a:pt x="412" y="1053"/>
                      <a:pt x="674" y="2135"/>
                      <a:pt x="907" y="3212"/>
                    </a:cubicBezTo>
                    <a:cubicBezTo>
                      <a:pt x="960" y="3200"/>
                      <a:pt x="1012" y="3184"/>
                      <a:pt x="1063" y="3164"/>
                    </a:cubicBezTo>
                    <a:cubicBezTo>
                      <a:pt x="820" y="2074"/>
                      <a:pt x="560" y="1020"/>
                      <a:pt x="48" y="11"/>
                    </a:cubicBezTo>
                    <a:cubicBezTo>
                      <a:pt x="44" y="4"/>
                      <a:pt x="37" y="1"/>
                      <a:pt x="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5"/>
              <p:cNvSpPr/>
              <p:nvPr/>
            </p:nvSpPr>
            <p:spPr>
              <a:xfrm>
                <a:off x="-6542325" y="-15525"/>
                <a:ext cx="26550" cy="79875"/>
              </a:xfrm>
              <a:custGeom>
                <a:avLst/>
                <a:gdLst/>
                <a:ahLst/>
                <a:cxnLst/>
                <a:rect l="l" t="t" r="r" b="b"/>
                <a:pathLst>
                  <a:path w="1062" h="3195" extrusionOk="0">
                    <a:moveTo>
                      <a:pt x="26" y="0"/>
                    </a:moveTo>
                    <a:cubicBezTo>
                      <a:pt x="13" y="0"/>
                      <a:pt x="0" y="13"/>
                      <a:pt x="8" y="29"/>
                    </a:cubicBezTo>
                    <a:cubicBezTo>
                      <a:pt x="403" y="1050"/>
                      <a:pt x="671" y="2124"/>
                      <a:pt x="905" y="3194"/>
                    </a:cubicBezTo>
                    <a:cubicBezTo>
                      <a:pt x="959" y="3187"/>
                      <a:pt x="1008" y="3182"/>
                      <a:pt x="1062" y="3175"/>
                    </a:cubicBezTo>
                    <a:cubicBezTo>
                      <a:pt x="816" y="2081"/>
                      <a:pt x="556" y="1021"/>
                      <a:pt x="43" y="11"/>
                    </a:cubicBezTo>
                    <a:cubicBezTo>
                      <a:pt x="39" y="4"/>
                      <a:pt x="32" y="0"/>
                      <a:pt x="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5"/>
              <p:cNvSpPr/>
              <p:nvPr/>
            </p:nvSpPr>
            <p:spPr>
              <a:xfrm>
                <a:off x="-6557625" y="-12325"/>
                <a:ext cx="26175" cy="77125"/>
              </a:xfrm>
              <a:custGeom>
                <a:avLst/>
                <a:gdLst/>
                <a:ahLst/>
                <a:cxnLst/>
                <a:rect l="l" t="t" r="r" b="b"/>
                <a:pathLst>
                  <a:path w="1047" h="3085" extrusionOk="0">
                    <a:moveTo>
                      <a:pt x="32" y="0"/>
                    </a:moveTo>
                    <a:cubicBezTo>
                      <a:pt x="18" y="0"/>
                      <a:pt x="0" y="15"/>
                      <a:pt x="7" y="30"/>
                    </a:cubicBezTo>
                    <a:cubicBezTo>
                      <a:pt x="388" y="1013"/>
                      <a:pt x="653" y="2044"/>
                      <a:pt x="876" y="3080"/>
                    </a:cubicBezTo>
                    <a:cubicBezTo>
                      <a:pt x="918" y="3082"/>
                      <a:pt x="964" y="3084"/>
                      <a:pt x="1013" y="3084"/>
                    </a:cubicBezTo>
                    <a:cubicBezTo>
                      <a:pt x="1024" y="3084"/>
                      <a:pt x="1036" y="3084"/>
                      <a:pt x="1047" y="3084"/>
                    </a:cubicBezTo>
                    <a:cubicBezTo>
                      <a:pt x="807" y="2022"/>
                      <a:pt x="546" y="993"/>
                      <a:pt x="44" y="9"/>
                    </a:cubicBezTo>
                    <a:cubicBezTo>
                      <a:pt x="42" y="3"/>
                      <a:pt x="37" y="0"/>
                      <a:pt x="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5"/>
              <p:cNvSpPr/>
              <p:nvPr/>
            </p:nvSpPr>
            <p:spPr>
              <a:xfrm>
                <a:off x="-6921925" y="-885250"/>
                <a:ext cx="340800" cy="819850"/>
              </a:xfrm>
              <a:custGeom>
                <a:avLst/>
                <a:gdLst/>
                <a:ahLst/>
                <a:cxnLst/>
                <a:rect l="l" t="t" r="r" b="b"/>
                <a:pathLst>
                  <a:path w="13632" h="32794" extrusionOk="0">
                    <a:moveTo>
                      <a:pt x="9279" y="0"/>
                    </a:moveTo>
                    <a:cubicBezTo>
                      <a:pt x="7752" y="0"/>
                      <a:pt x="5907" y="1133"/>
                      <a:pt x="4847" y="3037"/>
                    </a:cubicBezTo>
                    <a:cubicBezTo>
                      <a:pt x="2501" y="7256"/>
                      <a:pt x="99" y="15677"/>
                      <a:pt x="50" y="19166"/>
                    </a:cubicBezTo>
                    <a:cubicBezTo>
                      <a:pt x="0" y="22656"/>
                      <a:pt x="7987" y="32793"/>
                      <a:pt x="7987" y="32793"/>
                    </a:cubicBezTo>
                    <a:cubicBezTo>
                      <a:pt x="11982" y="31764"/>
                      <a:pt x="13632" y="28674"/>
                      <a:pt x="13632" y="28674"/>
                    </a:cubicBezTo>
                    <a:cubicBezTo>
                      <a:pt x="13632" y="28674"/>
                      <a:pt x="7842" y="18064"/>
                      <a:pt x="7843" y="17411"/>
                    </a:cubicBezTo>
                    <a:cubicBezTo>
                      <a:pt x="7843" y="16760"/>
                      <a:pt x="9283" y="13900"/>
                      <a:pt x="11465" y="5656"/>
                    </a:cubicBezTo>
                    <a:cubicBezTo>
                      <a:pt x="12520" y="1671"/>
                      <a:pt x="11134" y="0"/>
                      <a:pt x="92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5"/>
              <p:cNvSpPr/>
              <p:nvPr/>
            </p:nvSpPr>
            <p:spPr>
              <a:xfrm>
                <a:off x="-6932175" y="-930050"/>
                <a:ext cx="351100" cy="843900"/>
              </a:xfrm>
              <a:custGeom>
                <a:avLst/>
                <a:gdLst/>
                <a:ahLst/>
                <a:cxnLst/>
                <a:rect l="l" t="t" r="r" b="b"/>
                <a:pathLst>
                  <a:path w="14044" h="33756" extrusionOk="0">
                    <a:moveTo>
                      <a:pt x="10308" y="1"/>
                    </a:moveTo>
                    <a:cubicBezTo>
                      <a:pt x="8460" y="1"/>
                      <a:pt x="6109" y="1783"/>
                      <a:pt x="4958" y="4478"/>
                    </a:cubicBezTo>
                    <a:cubicBezTo>
                      <a:pt x="3276" y="8416"/>
                      <a:pt x="0" y="17979"/>
                      <a:pt x="32" y="20457"/>
                    </a:cubicBezTo>
                    <a:cubicBezTo>
                      <a:pt x="64" y="22934"/>
                      <a:pt x="2128" y="25988"/>
                      <a:pt x="2905" y="27497"/>
                    </a:cubicBezTo>
                    <a:cubicBezTo>
                      <a:pt x="3681" y="29006"/>
                      <a:pt x="4377" y="33668"/>
                      <a:pt x="6796" y="33753"/>
                    </a:cubicBezTo>
                    <a:cubicBezTo>
                      <a:pt x="6828" y="33754"/>
                      <a:pt x="6861" y="33755"/>
                      <a:pt x="6895" y="33755"/>
                    </a:cubicBezTo>
                    <a:cubicBezTo>
                      <a:pt x="9317" y="33755"/>
                      <a:pt x="13037" y="30718"/>
                      <a:pt x="13645" y="28710"/>
                    </a:cubicBezTo>
                    <a:cubicBezTo>
                      <a:pt x="14043" y="27395"/>
                      <a:pt x="8955" y="19785"/>
                      <a:pt x="8892" y="19073"/>
                    </a:cubicBezTo>
                    <a:cubicBezTo>
                      <a:pt x="8829" y="18359"/>
                      <a:pt x="12277" y="10356"/>
                      <a:pt x="12843" y="4843"/>
                    </a:cubicBezTo>
                    <a:cubicBezTo>
                      <a:pt x="13196" y="1411"/>
                      <a:pt x="11951" y="1"/>
                      <a:pt x="103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5"/>
              <p:cNvSpPr/>
              <p:nvPr/>
            </p:nvSpPr>
            <p:spPr>
              <a:xfrm>
                <a:off x="-6709700" y="-730225"/>
                <a:ext cx="121425" cy="537725"/>
              </a:xfrm>
              <a:custGeom>
                <a:avLst/>
                <a:gdLst/>
                <a:ahLst/>
                <a:cxnLst/>
                <a:rect l="l" t="t" r="r" b="b"/>
                <a:pathLst>
                  <a:path w="4857" h="21509" extrusionOk="0">
                    <a:moveTo>
                      <a:pt x="2933" y="1"/>
                    </a:moveTo>
                    <a:cubicBezTo>
                      <a:pt x="2910" y="1"/>
                      <a:pt x="2888" y="14"/>
                      <a:pt x="2881" y="45"/>
                    </a:cubicBezTo>
                    <a:cubicBezTo>
                      <a:pt x="2476" y="2013"/>
                      <a:pt x="1989" y="3963"/>
                      <a:pt x="1422" y="5895"/>
                    </a:cubicBezTo>
                    <a:cubicBezTo>
                      <a:pt x="1180" y="6722"/>
                      <a:pt x="919" y="7544"/>
                      <a:pt x="641" y="8359"/>
                    </a:cubicBezTo>
                    <a:cubicBezTo>
                      <a:pt x="427" y="8986"/>
                      <a:pt x="1" y="9726"/>
                      <a:pt x="31" y="10403"/>
                    </a:cubicBezTo>
                    <a:cubicBezTo>
                      <a:pt x="69" y="11250"/>
                      <a:pt x="4786" y="20454"/>
                      <a:pt x="4421" y="21346"/>
                    </a:cubicBezTo>
                    <a:cubicBezTo>
                      <a:pt x="4385" y="21436"/>
                      <a:pt x="4473" y="21508"/>
                      <a:pt x="4555" y="21508"/>
                    </a:cubicBezTo>
                    <a:cubicBezTo>
                      <a:pt x="4596" y="21508"/>
                      <a:pt x="4636" y="21490"/>
                      <a:pt x="4658" y="21446"/>
                    </a:cubicBezTo>
                    <a:cubicBezTo>
                      <a:pt x="4857" y="21045"/>
                      <a:pt x="4821" y="20804"/>
                      <a:pt x="4671" y="20385"/>
                    </a:cubicBezTo>
                    <a:cubicBezTo>
                      <a:pt x="4354" y="19498"/>
                      <a:pt x="423" y="11089"/>
                      <a:pt x="355" y="10698"/>
                    </a:cubicBezTo>
                    <a:cubicBezTo>
                      <a:pt x="239" y="10025"/>
                      <a:pt x="550" y="9453"/>
                      <a:pt x="764" y="8840"/>
                    </a:cubicBezTo>
                    <a:cubicBezTo>
                      <a:pt x="1096" y="7891"/>
                      <a:pt x="1404" y="6933"/>
                      <a:pt x="1687" y="5968"/>
                    </a:cubicBezTo>
                    <a:cubicBezTo>
                      <a:pt x="1811" y="5535"/>
                      <a:pt x="1928" y="5103"/>
                      <a:pt x="2040" y="4669"/>
                    </a:cubicBezTo>
                    <a:cubicBezTo>
                      <a:pt x="2055" y="4663"/>
                      <a:pt x="2069" y="4654"/>
                      <a:pt x="2078" y="4639"/>
                    </a:cubicBezTo>
                    <a:cubicBezTo>
                      <a:pt x="2552" y="3913"/>
                      <a:pt x="2898" y="2909"/>
                      <a:pt x="3151" y="2085"/>
                    </a:cubicBezTo>
                    <a:cubicBezTo>
                      <a:pt x="3166" y="2036"/>
                      <a:pt x="3123" y="2000"/>
                      <a:pt x="3082" y="2000"/>
                    </a:cubicBezTo>
                    <a:cubicBezTo>
                      <a:pt x="3061" y="2000"/>
                      <a:pt x="3040" y="2009"/>
                      <a:pt x="3028" y="2032"/>
                    </a:cubicBezTo>
                    <a:cubicBezTo>
                      <a:pt x="2793" y="2463"/>
                      <a:pt x="2542" y="2957"/>
                      <a:pt x="2332" y="3458"/>
                    </a:cubicBezTo>
                    <a:cubicBezTo>
                      <a:pt x="2590" y="2339"/>
                      <a:pt x="2811" y="1212"/>
                      <a:pt x="2998" y="76"/>
                    </a:cubicBezTo>
                    <a:cubicBezTo>
                      <a:pt x="3005" y="31"/>
                      <a:pt x="2967" y="1"/>
                      <a:pt x="29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5"/>
              <p:cNvSpPr/>
              <p:nvPr/>
            </p:nvSpPr>
            <p:spPr>
              <a:xfrm>
                <a:off x="-6311350" y="-768475"/>
                <a:ext cx="96975" cy="452325"/>
              </a:xfrm>
              <a:custGeom>
                <a:avLst/>
                <a:gdLst/>
                <a:ahLst/>
                <a:cxnLst/>
                <a:rect l="l" t="t" r="r" b="b"/>
                <a:pathLst>
                  <a:path w="3879" h="18093" extrusionOk="0">
                    <a:moveTo>
                      <a:pt x="51" y="1"/>
                    </a:moveTo>
                    <a:cubicBezTo>
                      <a:pt x="26" y="1"/>
                      <a:pt x="0" y="21"/>
                      <a:pt x="9" y="53"/>
                    </a:cubicBezTo>
                    <a:cubicBezTo>
                      <a:pt x="1451" y="6009"/>
                      <a:pt x="2807" y="12046"/>
                      <a:pt x="3853" y="18082"/>
                    </a:cubicBezTo>
                    <a:cubicBezTo>
                      <a:pt x="3854" y="18089"/>
                      <a:pt x="3859" y="18092"/>
                      <a:pt x="3864" y="18092"/>
                    </a:cubicBezTo>
                    <a:cubicBezTo>
                      <a:pt x="3871" y="18092"/>
                      <a:pt x="3879" y="18086"/>
                      <a:pt x="3877" y="18076"/>
                    </a:cubicBezTo>
                    <a:cubicBezTo>
                      <a:pt x="2969" y="11957"/>
                      <a:pt x="1783" y="5986"/>
                      <a:pt x="89" y="30"/>
                    </a:cubicBezTo>
                    <a:cubicBezTo>
                      <a:pt x="83" y="10"/>
                      <a:pt x="67" y="1"/>
                      <a:pt x="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5"/>
              <p:cNvSpPr/>
              <p:nvPr/>
            </p:nvSpPr>
            <p:spPr>
              <a:xfrm>
                <a:off x="-6840125" y="-196700"/>
                <a:ext cx="95925" cy="112375"/>
              </a:xfrm>
              <a:custGeom>
                <a:avLst/>
                <a:gdLst/>
                <a:ahLst/>
                <a:cxnLst/>
                <a:rect l="l" t="t" r="r" b="b"/>
                <a:pathLst>
                  <a:path w="3837" h="4495" extrusionOk="0">
                    <a:moveTo>
                      <a:pt x="36" y="1"/>
                    </a:moveTo>
                    <a:cubicBezTo>
                      <a:pt x="19" y="1"/>
                      <a:pt x="1" y="16"/>
                      <a:pt x="7" y="35"/>
                    </a:cubicBezTo>
                    <a:cubicBezTo>
                      <a:pt x="263" y="835"/>
                      <a:pt x="552" y="1615"/>
                      <a:pt x="855" y="2398"/>
                    </a:cubicBezTo>
                    <a:cubicBezTo>
                      <a:pt x="1045" y="2887"/>
                      <a:pt x="1180" y="3472"/>
                      <a:pt x="1482" y="3906"/>
                    </a:cubicBezTo>
                    <a:cubicBezTo>
                      <a:pt x="1772" y="4322"/>
                      <a:pt x="2261" y="4495"/>
                      <a:pt x="2760" y="4495"/>
                    </a:cubicBezTo>
                    <a:cubicBezTo>
                      <a:pt x="3117" y="4495"/>
                      <a:pt x="3479" y="4407"/>
                      <a:pt x="3777" y="4256"/>
                    </a:cubicBezTo>
                    <a:cubicBezTo>
                      <a:pt x="3836" y="4228"/>
                      <a:pt x="3805" y="4139"/>
                      <a:pt x="3745" y="4138"/>
                    </a:cubicBezTo>
                    <a:cubicBezTo>
                      <a:pt x="3718" y="4137"/>
                      <a:pt x="3692" y="4137"/>
                      <a:pt x="3665" y="4137"/>
                    </a:cubicBezTo>
                    <a:cubicBezTo>
                      <a:pt x="3414" y="4137"/>
                      <a:pt x="3169" y="4163"/>
                      <a:pt x="2927" y="4163"/>
                    </a:cubicBezTo>
                    <a:cubicBezTo>
                      <a:pt x="2663" y="4163"/>
                      <a:pt x="2404" y="4132"/>
                      <a:pt x="2148" y="4002"/>
                    </a:cubicBezTo>
                    <a:cubicBezTo>
                      <a:pt x="1607" y="3726"/>
                      <a:pt x="1447" y="3135"/>
                      <a:pt x="1219" y="2603"/>
                    </a:cubicBezTo>
                    <a:cubicBezTo>
                      <a:pt x="846" y="1730"/>
                      <a:pt x="478" y="865"/>
                      <a:pt x="58" y="14"/>
                    </a:cubicBezTo>
                    <a:cubicBezTo>
                      <a:pt x="53" y="5"/>
                      <a:pt x="44" y="1"/>
                      <a:pt x="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5"/>
              <p:cNvSpPr/>
              <p:nvPr/>
            </p:nvSpPr>
            <p:spPr>
              <a:xfrm>
                <a:off x="-5442675" y="-960475"/>
                <a:ext cx="300775" cy="646575"/>
              </a:xfrm>
              <a:custGeom>
                <a:avLst/>
                <a:gdLst/>
                <a:ahLst/>
                <a:cxnLst/>
                <a:rect l="l" t="t" r="r" b="b"/>
                <a:pathLst>
                  <a:path w="12031" h="25863" extrusionOk="0">
                    <a:moveTo>
                      <a:pt x="6398" y="1"/>
                    </a:moveTo>
                    <a:cubicBezTo>
                      <a:pt x="4573" y="1"/>
                      <a:pt x="2809" y="2048"/>
                      <a:pt x="3363" y="4222"/>
                    </a:cubicBezTo>
                    <a:cubicBezTo>
                      <a:pt x="4574" y="8975"/>
                      <a:pt x="5635" y="13144"/>
                      <a:pt x="5687" y="13518"/>
                    </a:cubicBezTo>
                    <a:cubicBezTo>
                      <a:pt x="5779" y="14180"/>
                      <a:pt x="236" y="22988"/>
                      <a:pt x="92" y="24387"/>
                    </a:cubicBezTo>
                    <a:cubicBezTo>
                      <a:pt x="0" y="25273"/>
                      <a:pt x="1409" y="25863"/>
                      <a:pt x="2753" y="25863"/>
                    </a:cubicBezTo>
                    <a:cubicBezTo>
                      <a:pt x="3532" y="25863"/>
                      <a:pt x="4290" y="25664"/>
                      <a:pt x="4719" y="25209"/>
                    </a:cubicBezTo>
                    <a:cubicBezTo>
                      <a:pt x="5912" y="23946"/>
                      <a:pt x="11277" y="17677"/>
                      <a:pt x="11751" y="14558"/>
                    </a:cubicBezTo>
                    <a:cubicBezTo>
                      <a:pt x="12031" y="12716"/>
                      <a:pt x="11583" y="7820"/>
                      <a:pt x="9057" y="2106"/>
                    </a:cubicBezTo>
                    <a:cubicBezTo>
                      <a:pt x="8392" y="601"/>
                      <a:pt x="7386" y="1"/>
                      <a:pt x="6398" y="1"/>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5"/>
              <p:cNvSpPr/>
              <p:nvPr/>
            </p:nvSpPr>
            <p:spPr>
              <a:xfrm>
                <a:off x="-5506225" y="-351100"/>
                <a:ext cx="181575" cy="198525"/>
              </a:xfrm>
              <a:custGeom>
                <a:avLst/>
                <a:gdLst/>
                <a:ahLst/>
                <a:cxnLst/>
                <a:rect l="l" t="t" r="r" b="b"/>
                <a:pathLst>
                  <a:path w="7263" h="7941" extrusionOk="0">
                    <a:moveTo>
                      <a:pt x="2708" y="0"/>
                    </a:moveTo>
                    <a:cubicBezTo>
                      <a:pt x="2667" y="0"/>
                      <a:pt x="2642" y="4"/>
                      <a:pt x="2634" y="12"/>
                    </a:cubicBezTo>
                    <a:cubicBezTo>
                      <a:pt x="2510" y="135"/>
                      <a:pt x="1438" y="2311"/>
                      <a:pt x="944" y="3168"/>
                    </a:cubicBezTo>
                    <a:cubicBezTo>
                      <a:pt x="0" y="4819"/>
                      <a:pt x="1120" y="7587"/>
                      <a:pt x="1316" y="7855"/>
                    </a:cubicBezTo>
                    <a:cubicBezTo>
                      <a:pt x="1361" y="7916"/>
                      <a:pt x="1454" y="7941"/>
                      <a:pt x="1577" y="7941"/>
                    </a:cubicBezTo>
                    <a:cubicBezTo>
                      <a:pt x="1613" y="7941"/>
                      <a:pt x="1651" y="7939"/>
                      <a:pt x="1691" y="7935"/>
                    </a:cubicBezTo>
                    <a:cubicBezTo>
                      <a:pt x="1732" y="7933"/>
                      <a:pt x="1770" y="7929"/>
                      <a:pt x="1809" y="7918"/>
                    </a:cubicBezTo>
                    <a:cubicBezTo>
                      <a:pt x="1986" y="7890"/>
                      <a:pt x="2160" y="7840"/>
                      <a:pt x="2326" y="7774"/>
                    </a:cubicBezTo>
                    <a:cubicBezTo>
                      <a:pt x="2362" y="7762"/>
                      <a:pt x="2396" y="7749"/>
                      <a:pt x="2430" y="7734"/>
                    </a:cubicBezTo>
                    <a:cubicBezTo>
                      <a:pt x="2608" y="7665"/>
                      <a:pt x="2779" y="7580"/>
                      <a:pt x="2942" y="7481"/>
                    </a:cubicBezTo>
                    <a:cubicBezTo>
                      <a:pt x="2980" y="7457"/>
                      <a:pt x="3016" y="7435"/>
                      <a:pt x="3050" y="7412"/>
                    </a:cubicBezTo>
                    <a:cubicBezTo>
                      <a:pt x="3239" y="7276"/>
                      <a:pt x="3367" y="7137"/>
                      <a:pt x="3381" y="7010"/>
                    </a:cubicBezTo>
                    <a:cubicBezTo>
                      <a:pt x="3436" y="6473"/>
                      <a:pt x="3274" y="5150"/>
                      <a:pt x="3655" y="4747"/>
                    </a:cubicBezTo>
                    <a:cubicBezTo>
                      <a:pt x="4371" y="3993"/>
                      <a:pt x="5114" y="3994"/>
                      <a:pt x="5845" y="3402"/>
                    </a:cubicBezTo>
                    <a:cubicBezTo>
                      <a:pt x="7041" y="2440"/>
                      <a:pt x="7150" y="1162"/>
                      <a:pt x="7263" y="834"/>
                    </a:cubicBezTo>
                    <a:cubicBezTo>
                      <a:pt x="7263" y="834"/>
                      <a:pt x="3310" y="0"/>
                      <a:pt x="27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5"/>
              <p:cNvSpPr/>
              <p:nvPr/>
            </p:nvSpPr>
            <p:spPr>
              <a:xfrm>
                <a:off x="-5478700" y="-213700"/>
                <a:ext cx="17725" cy="60975"/>
              </a:xfrm>
              <a:custGeom>
                <a:avLst/>
                <a:gdLst/>
                <a:ahLst/>
                <a:cxnLst/>
                <a:rect l="l" t="t" r="r" b="b"/>
                <a:pathLst>
                  <a:path w="709" h="2439" extrusionOk="0">
                    <a:moveTo>
                      <a:pt x="48" y="1"/>
                    </a:moveTo>
                    <a:cubicBezTo>
                      <a:pt x="25" y="1"/>
                      <a:pt x="1" y="16"/>
                      <a:pt x="1" y="44"/>
                    </a:cubicBezTo>
                    <a:cubicBezTo>
                      <a:pt x="83" y="882"/>
                      <a:pt x="247" y="1675"/>
                      <a:pt x="590" y="2439"/>
                    </a:cubicBezTo>
                    <a:cubicBezTo>
                      <a:pt x="631" y="2437"/>
                      <a:pt x="669" y="2433"/>
                      <a:pt x="708" y="2424"/>
                    </a:cubicBezTo>
                    <a:cubicBezTo>
                      <a:pt x="479" y="1635"/>
                      <a:pt x="247" y="839"/>
                      <a:pt x="90" y="32"/>
                    </a:cubicBezTo>
                    <a:cubicBezTo>
                      <a:pt x="86" y="11"/>
                      <a:pt x="67" y="1"/>
                      <a:pt x="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5"/>
              <p:cNvSpPr/>
              <p:nvPr/>
            </p:nvSpPr>
            <p:spPr>
              <a:xfrm>
                <a:off x="-5462950" y="-217825"/>
                <a:ext cx="17500" cy="61100"/>
              </a:xfrm>
              <a:custGeom>
                <a:avLst/>
                <a:gdLst/>
                <a:ahLst/>
                <a:cxnLst/>
                <a:rect l="l" t="t" r="r" b="b"/>
                <a:pathLst>
                  <a:path w="700" h="2444" extrusionOk="0">
                    <a:moveTo>
                      <a:pt x="46" y="0"/>
                    </a:moveTo>
                    <a:cubicBezTo>
                      <a:pt x="23" y="0"/>
                      <a:pt x="0" y="15"/>
                      <a:pt x="2" y="40"/>
                    </a:cubicBezTo>
                    <a:cubicBezTo>
                      <a:pt x="77" y="884"/>
                      <a:pt x="247" y="1679"/>
                      <a:pt x="595" y="2443"/>
                    </a:cubicBezTo>
                    <a:cubicBezTo>
                      <a:pt x="631" y="2431"/>
                      <a:pt x="665" y="2418"/>
                      <a:pt x="699" y="2403"/>
                    </a:cubicBezTo>
                    <a:cubicBezTo>
                      <a:pt x="475" y="1619"/>
                      <a:pt x="246" y="832"/>
                      <a:pt x="87" y="31"/>
                    </a:cubicBezTo>
                    <a:cubicBezTo>
                      <a:pt x="83" y="10"/>
                      <a:pt x="65" y="0"/>
                      <a:pt x="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5"/>
              <p:cNvSpPr/>
              <p:nvPr/>
            </p:nvSpPr>
            <p:spPr>
              <a:xfrm>
                <a:off x="-5446825" y="-223450"/>
                <a:ext cx="16850" cy="59400"/>
              </a:xfrm>
              <a:custGeom>
                <a:avLst/>
                <a:gdLst/>
                <a:ahLst/>
                <a:cxnLst/>
                <a:rect l="l" t="t" r="r" b="b"/>
                <a:pathLst>
                  <a:path w="674" h="2376" extrusionOk="0">
                    <a:moveTo>
                      <a:pt x="46" y="1"/>
                    </a:moveTo>
                    <a:cubicBezTo>
                      <a:pt x="23" y="1"/>
                      <a:pt x="0" y="15"/>
                      <a:pt x="4" y="44"/>
                    </a:cubicBezTo>
                    <a:cubicBezTo>
                      <a:pt x="77" y="858"/>
                      <a:pt x="238" y="1630"/>
                      <a:pt x="565" y="2375"/>
                    </a:cubicBezTo>
                    <a:cubicBezTo>
                      <a:pt x="604" y="2351"/>
                      <a:pt x="640" y="2329"/>
                      <a:pt x="674" y="2306"/>
                    </a:cubicBezTo>
                    <a:cubicBezTo>
                      <a:pt x="458" y="1557"/>
                      <a:pt x="240" y="798"/>
                      <a:pt x="90" y="33"/>
                    </a:cubicBezTo>
                    <a:cubicBezTo>
                      <a:pt x="86" y="11"/>
                      <a:pt x="66" y="1"/>
                      <a:pt x="46" y="1"/>
                    </a:cubicBezTo>
                    <a:close/>
                  </a:path>
                </a:pathLst>
              </a:custGeom>
              <a:solidFill>
                <a:srgbClr val="EFC1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5"/>
              <p:cNvSpPr/>
              <p:nvPr/>
            </p:nvSpPr>
            <p:spPr>
              <a:xfrm>
                <a:off x="-5456325" y="-969000"/>
                <a:ext cx="328200" cy="676025"/>
              </a:xfrm>
              <a:custGeom>
                <a:avLst/>
                <a:gdLst/>
                <a:ahLst/>
                <a:cxnLst/>
                <a:rect l="l" t="t" r="r" b="b"/>
                <a:pathLst>
                  <a:path w="13128" h="27041" extrusionOk="0">
                    <a:moveTo>
                      <a:pt x="6797" y="1"/>
                    </a:moveTo>
                    <a:cubicBezTo>
                      <a:pt x="5091" y="1"/>
                      <a:pt x="3355" y="1286"/>
                      <a:pt x="3433" y="3914"/>
                    </a:cubicBezTo>
                    <a:cubicBezTo>
                      <a:pt x="3487" y="5690"/>
                      <a:pt x="5991" y="13150"/>
                      <a:pt x="5974" y="13876"/>
                    </a:cubicBezTo>
                    <a:cubicBezTo>
                      <a:pt x="5958" y="14600"/>
                      <a:pt x="90" y="23607"/>
                      <a:pt x="39" y="24764"/>
                    </a:cubicBezTo>
                    <a:cubicBezTo>
                      <a:pt x="0" y="25651"/>
                      <a:pt x="2697" y="27041"/>
                      <a:pt x="4906" y="27041"/>
                    </a:cubicBezTo>
                    <a:cubicBezTo>
                      <a:pt x="5582" y="27041"/>
                      <a:pt x="6212" y="26910"/>
                      <a:pt x="6705" y="26596"/>
                    </a:cubicBezTo>
                    <a:cubicBezTo>
                      <a:pt x="7296" y="26219"/>
                      <a:pt x="12318" y="18018"/>
                      <a:pt x="12722" y="14878"/>
                    </a:cubicBezTo>
                    <a:cubicBezTo>
                      <a:pt x="13127" y="11739"/>
                      <a:pt x="11031" y="4508"/>
                      <a:pt x="9621" y="1696"/>
                    </a:cubicBezTo>
                    <a:cubicBezTo>
                      <a:pt x="9057" y="572"/>
                      <a:pt x="7934" y="1"/>
                      <a:pt x="67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5"/>
              <p:cNvSpPr/>
              <p:nvPr/>
            </p:nvSpPr>
            <p:spPr>
              <a:xfrm>
                <a:off x="-5470650" y="-395000"/>
                <a:ext cx="522225" cy="1437225"/>
              </a:xfrm>
              <a:custGeom>
                <a:avLst/>
                <a:gdLst/>
                <a:ahLst/>
                <a:cxnLst/>
                <a:rect l="l" t="t" r="r" b="b"/>
                <a:pathLst>
                  <a:path w="20889" h="57489" extrusionOk="0">
                    <a:moveTo>
                      <a:pt x="6998" y="1"/>
                    </a:moveTo>
                    <a:cubicBezTo>
                      <a:pt x="4847" y="1"/>
                      <a:pt x="2478" y="1584"/>
                      <a:pt x="1886" y="5110"/>
                    </a:cubicBezTo>
                    <a:cubicBezTo>
                      <a:pt x="448" y="13667"/>
                      <a:pt x="0" y="27327"/>
                      <a:pt x="130" y="29184"/>
                    </a:cubicBezTo>
                    <a:cubicBezTo>
                      <a:pt x="258" y="31038"/>
                      <a:pt x="14473" y="52122"/>
                      <a:pt x="14507" y="52638"/>
                    </a:cubicBezTo>
                    <a:cubicBezTo>
                      <a:pt x="14507" y="52638"/>
                      <a:pt x="13992" y="53425"/>
                      <a:pt x="13409" y="54366"/>
                    </a:cubicBezTo>
                    <a:cubicBezTo>
                      <a:pt x="13406" y="54371"/>
                      <a:pt x="13403" y="54375"/>
                      <a:pt x="13401" y="54381"/>
                    </a:cubicBezTo>
                    <a:cubicBezTo>
                      <a:pt x="12575" y="55703"/>
                      <a:pt x="11611" y="57325"/>
                      <a:pt x="11755" y="57460"/>
                    </a:cubicBezTo>
                    <a:cubicBezTo>
                      <a:pt x="11777" y="57479"/>
                      <a:pt x="11813" y="57489"/>
                      <a:pt x="11861" y="57489"/>
                    </a:cubicBezTo>
                    <a:cubicBezTo>
                      <a:pt x="12969" y="57489"/>
                      <a:pt x="20652" y="52490"/>
                      <a:pt x="20824" y="51905"/>
                    </a:cubicBezTo>
                    <a:cubicBezTo>
                      <a:pt x="20888" y="51671"/>
                      <a:pt x="20266" y="50805"/>
                      <a:pt x="19733" y="50039"/>
                    </a:cubicBezTo>
                    <a:cubicBezTo>
                      <a:pt x="19347" y="49494"/>
                      <a:pt x="19017" y="49001"/>
                      <a:pt x="19002" y="48834"/>
                    </a:cubicBezTo>
                    <a:cubicBezTo>
                      <a:pt x="17681" y="33336"/>
                      <a:pt x="8277" y="27660"/>
                      <a:pt x="8131" y="26069"/>
                    </a:cubicBezTo>
                    <a:cubicBezTo>
                      <a:pt x="7987" y="24476"/>
                      <a:pt x="15532" y="9192"/>
                      <a:pt x="10145" y="1548"/>
                    </a:cubicBezTo>
                    <a:cubicBezTo>
                      <a:pt x="9435" y="540"/>
                      <a:pt x="8253" y="1"/>
                      <a:pt x="69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5"/>
              <p:cNvSpPr/>
              <p:nvPr/>
            </p:nvSpPr>
            <p:spPr>
              <a:xfrm>
                <a:off x="-5180375" y="856000"/>
                <a:ext cx="231950" cy="186225"/>
              </a:xfrm>
              <a:custGeom>
                <a:avLst/>
                <a:gdLst/>
                <a:ahLst/>
                <a:cxnLst/>
                <a:rect l="l" t="t" r="r" b="b"/>
                <a:pathLst>
                  <a:path w="9278" h="7449" extrusionOk="0">
                    <a:moveTo>
                      <a:pt x="8122" y="0"/>
                    </a:moveTo>
                    <a:cubicBezTo>
                      <a:pt x="4007" y="4192"/>
                      <a:pt x="2458" y="5202"/>
                      <a:pt x="1921" y="5202"/>
                    </a:cubicBezTo>
                    <a:cubicBezTo>
                      <a:pt x="1461" y="5202"/>
                      <a:pt x="1744" y="4459"/>
                      <a:pt x="1790" y="4341"/>
                    </a:cubicBezTo>
                    <a:lnTo>
                      <a:pt x="1790" y="4341"/>
                    </a:lnTo>
                    <a:cubicBezTo>
                      <a:pt x="964" y="5663"/>
                      <a:pt x="0" y="7285"/>
                      <a:pt x="144" y="7420"/>
                    </a:cubicBezTo>
                    <a:cubicBezTo>
                      <a:pt x="166" y="7439"/>
                      <a:pt x="202" y="7449"/>
                      <a:pt x="250" y="7449"/>
                    </a:cubicBezTo>
                    <a:cubicBezTo>
                      <a:pt x="1358" y="7449"/>
                      <a:pt x="9041" y="2450"/>
                      <a:pt x="9213" y="1865"/>
                    </a:cubicBezTo>
                    <a:cubicBezTo>
                      <a:pt x="9277" y="1631"/>
                      <a:pt x="8655" y="765"/>
                      <a:pt x="8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5"/>
              <p:cNvSpPr/>
              <p:nvPr/>
            </p:nvSpPr>
            <p:spPr>
              <a:xfrm>
                <a:off x="-5453150" y="-396525"/>
                <a:ext cx="524725" cy="1468975"/>
              </a:xfrm>
              <a:custGeom>
                <a:avLst/>
                <a:gdLst/>
                <a:ahLst/>
                <a:cxnLst/>
                <a:rect l="l" t="t" r="r" b="b"/>
                <a:pathLst>
                  <a:path w="20989" h="58759" extrusionOk="0">
                    <a:moveTo>
                      <a:pt x="11391" y="1"/>
                    </a:moveTo>
                    <a:cubicBezTo>
                      <a:pt x="9227" y="1"/>
                      <a:pt x="6854" y="1637"/>
                      <a:pt x="6292" y="5243"/>
                    </a:cubicBezTo>
                    <a:cubicBezTo>
                      <a:pt x="5186" y="12360"/>
                      <a:pt x="4780" y="25969"/>
                      <a:pt x="4761" y="27832"/>
                    </a:cubicBezTo>
                    <a:cubicBezTo>
                      <a:pt x="4723" y="30782"/>
                      <a:pt x="5662" y="54695"/>
                      <a:pt x="5671" y="55153"/>
                    </a:cubicBezTo>
                    <a:cubicBezTo>
                      <a:pt x="5671" y="55153"/>
                      <a:pt x="4611" y="55755"/>
                      <a:pt x="3422" y="56455"/>
                    </a:cubicBezTo>
                    <a:cubicBezTo>
                      <a:pt x="1831" y="57398"/>
                      <a:pt x="1" y="58523"/>
                      <a:pt x="146" y="58649"/>
                    </a:cubicBezTo>
                    <a:cubicBezTo>
                      <a:pt x="235" y="58725"/>
                      <a:pt x="599" y="58759"/>
                      <a:pt x="1147" y="58759"/>
                    </a:cubicBezTo>
                    <a:cubicBezTo>
                      <a:pt x="3922" y="58759"/>
                      <a:pt x="11404" y="57898"/>
                      <a:pt x="11537" y="57384"/>
                    </a:cubicBezTo>
                    <a:cubicBezTo>
                      <a:pt x="11589" y="57173"/>
                      <a:pt x="11347" y="56609"/>
                      <a:pt x="11122" y="56063"/>
                    </a:cubicBezTo>
                    <a:cubicBezTo>
                      <a:pt x="10920" y="55569"/>
                      <a:pt x="10745" y="55093"/>
                      <a:pt x="10823" y="54915"/>
                    </a:cubicBezTo>
                    <a:cubicBezTo>
                      <a:pt x="17476" y="39591"/>
                      <a:pt x="13764" y="27625"/>
                      <a:pt x="13568" y="26039"/>
                    </a:cubicBezTo>
                    <a:cubicBezTo>
                      <a:pt x="13382" y="24451"/>
                      <a:pt x="20989" y="9946"/>
                      <a:pt x="14446" y="1443"/>
                    </a:cubicBezTo>
                    <a:cubicBezTo>
                      <a:pt x="13719" y="500"/>
                      <a:pt x="12587" y="1"/>
                      <a:pt x="113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5"/>
              <p:cNvSpPr/>
              <p:nvPr/>
            </p:nvSpPr>
            <p:spPr>
              <a:xfrm>
                <a:off x="-5453150" y="1005050"/>
                <a:ext cx="289700" cy="67400"/>
              </a:xfrm>
              <a:custGeom>
                <a:avLst/>
                <a:gdLst/>
                <a:ahLst/>
                <a:cxnLst/>
                <a:rect l="l" t="t" r="r" b="b"/>
                <a:pathLst>
                  <a:path w="11588" h="2696" extrusionOk="0">
                    <a:moveTo>
                      <a:pt x="11122" y="0"/>
                    </a:moveTo>
                    <a:cubicBezTo>
                      <a:pt x="7043" y="1026"/>
                      <a:pt x="4926" y="1350"/>
                      <a:pt x="3878" y="1350"/>
                    </a:cubicBezTo>
                    <a:cubicBezTo>
                      <a:pt x="2085" y="1350"/>
                      <a:pt x="3426" y="401"/>
                      <a:pt x="3426" y="401"/>
                    </a:cubicBezTo>
                    <a:lnTo>
                      <a:pt x="3422" y="392"/>
                    </a:lnTo>
                    <a:cubicBezTo>
                      <a:pt x="1829" y="1335"/>
                      <a:pt x="1" y="2460"/>
                      <a:pt x="144" y="2586"/>
                    </a:cubicBezTo>
                    <a:cubicBezTo>
                      <a:pt x="234" y="2662"/>
                      <a:pt x="598" y="2696"/>
                      <a:pt x="1146" y="2696"/>
                    </a:cubicBezTo>
                    <a:cubicBezTo>
                      <a:pt x="3922" y="2696"/>
                      <a:pt x="11404" y="1835"/>
                      <a:pt x="11537" y="1321"/>
                    </a:cubicBezTo>
                    <a:cubicBezTo>
                      <a:pt x="11588" y="1110"/>
                      <a:pt x="11345" y="546"/>
                      <a:pt x="11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5"/>
              <p:cNvSpPr/>
              <p:nvPr/>
            </p:nvSpPr>
            <p:spPr>
              <a:xfrm>
                <a:off x="-5140375" y="508750"/>
                <a:ext cx="59500" cy="359400"/>
              </a:xfrm>
              <a:custGeom>
                <a:avLst/>
                <a:gdLst/>
                <a:ahLst/>
                <a:cxnLst/>
                <a:rect l="l" t="t" r="r" b="b"/>
                <a:pathLst>
                  <a:path w="2380" h="14376" extrusionOk="0">
                    <a:moveTo>
                      <a:pt x="2306" y="0"/>
                    </a:moveTo>
                    <a:cubicBezTo>
                      <a:pt x="2288" y="0"/>
                      <a:pt x="2270" y="12"/>
                      <a:pt x="2269" y="36"/>
                    </a:cubicBezTo>
                    <a:cubicBezTo>
                      <a:pt x="2062" y="4830"/>
                      <a:pt x="1143" y="9662"/>
                      <a:pt x="11" y="14308"/>
                    </a:cubicBezTo>
                    <a:cubicBezTo>
                      <a:pt x="1" y="14350"/>
                      <a:pt x="31" y="14375"/>
                      <a:pt x="63" y="14375"/>
                    </a:cubicBezTo>
                    <a:cubicBezTo>
                      <a:pt x="84" y="14375"/>
                      <a:pt x="106" y="14363"/>
                      <a:pt x="115" y="14337"/>
                    </a:cubicBezTo>
                    <a:cubicBezTo>
                      <a:pt x="1787" y="9881"/>
                      <a:pt x="2380" y="4771"/>
                      <a:pt x="2342" y="36"/>
                    </a:cubicBezTo>
                    <a:cubicBezTo>
                      <a:pt x="2341" y="12"/>
                      <a:pt x="2324" y="0"/>
                      <a:pt x="2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5"/>
              <p:cNvSpPr/>
              <p:nvPr/>
            </p:nvSpPr>
            <p:spPr>
              <a:xfrm>
                <a:off x="-5350525" y="-183350"/>
                <a:ext cx="46775" cy="763150"/>
              </a:xfrm>
              <a:custGeom>
                <a:avLst/>
                <a:gdLst/>
                <a:ahLst/>
                <a:cxnLst/>
                <a:rect l="l" t="t" r="r" b="b"/>
                <a:pathLst>
                  <a:path w="1871" h="30526" extrusionOk="0">
                    <a:moveTo>
                      <a:pt x="1798" y="0"/>
                    </a:moveTo>
                    <a:cubicBezTo>
                      <a:pt x="1763" y="0"/>
                      <a:pt x="1729" y="22"/>
                      <a:pt x="1727" y="66"/>
                    </a:cubicBezTo>
                    <a:cubicBezTo>
                      <a:pt x="1527" y="5198"/>
                      <a:pt x="1105" y="10298"/>
                      <a:pt x="545" y="15401"/>
                    </a:cubicBezTo>
                    <a:cubicBezTo>
                      <a:pt x="0" y="20367"/>
                      <a:pt x="93" y="25244"/>
                      <a:pt x="804" y="30190"/>
                    </a:cubicBezTo>
                    <a:cubicBezTo>
                      <a:pt x="819" y="30296"/>
                      <a:pt x="931" y="30526"/>
                      <a:pt x="963" y="30526"/>
                    </a:cubicBezTo>
                    <a:cubicBezTo>
                      <a:pt x="970" y="30526"/>
                      <a:pt x="973" y="30516"/>
                      <a:pt x="972" y="30494"/>
                    </a:cubicBezTo>
                    <a:cubicBezTo>
                      <a:pt x="789" y="28041"/>
                      <a:pt x="553" y="25273"/>
                      <a:pt x="485" y="22813"/>
                    </a:cubicBezTo>
                    <a:cubicBezTo>
                      <a:pt x="416" y="20257"/>
                      <a:pt x="641" y="17725"/>
                      <a:pt x="910" y="15187"/>
                    </a:cubicBezTo>
                    <a:cubicBezTo>
                      <a:pt x="1445" y="10159"/>
                      <a:pt x="1822" y="5129"/>
                      <a:pt x="1870" y="71"/>
                    </a:cubicBezTo>
                    <a:cubicBezTo>
                      <a:pt x="1870" y="24"/>
                      <a:pt x="1834" y="0"/>
                      <a:pt x="17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5"/>
              <p:cNvSpPr/>
              <p:nvPr/>
            </p:nvSpPr>
            <p:spPr>
              <a:xfrm>
                <a:off x="-5483825" y="-417925"/>
                <a:ext cx="561350" cy="894850"/>
              </a:xfrm>
              <a:custGeom>
                <a:avLst/>
                <a:gdLst/>
                <a:ahLst/>
                <a:cxnLst/>
                <a:rect l="l" t="t" r="r" b="b"/>
                <a:pathLst>
                  <a:path w="22454" h="35794" extrusionOk="0">
                    <a:moveTo>
                      <a:pt x="3281" y="1"/>
                    </a:moveTo>
                    <a:cubicBezTo>
                      <a:pt x="3281" y="1"/>
                      <a:pt x="411" y="11511"/>
                      <a:pt x="191" y="21622"/>
                    </a:cubicBezTo>
                    <a:cubicBezTo>
                      <a:pt x="1" y="30351"/>
                      <a:pt x="638" y="34536"/>
                      <a:pt x="638" y="34536"/>
                    </a:cubicBezTo>
                    <a:cubicBezTo>
                      <a:pt x="638" y="34536"/>
                      <a:pt x="4592" y="35794"/>
                      <a:pt x="9386" y="35794"/>
                    </a:cubicBezTo>
                    <a:cubicBezTo>
                      <a:pt x="10178" y="35794"/>
                      <a:pt x="10993" y="35760"/>
                      <a:pt x="11817" y="35680"/>
                    </a:cubicBezTo>
                    <a:cubicBezTo>
                      <a:pt x="11770" y="31063"/>
                      <a:pt x="12768" y="22635"/>
                      <a:pt x="12768" y="22635"/>
                    </a:cubicBezTo>
                    <a:cubicBezTo>
                      <a:pt x="12768" y="22635"/>
                      <a:pt x="14658" y="30129"/>
                      <a:pt x="15205" y="35067"/>
                    </a:cubicBezTo>
                    <a:cubicBezTo>
                      <a:pt x="16493" y="34722"/>
                      <a:pt x="17753" y="34217"/>
                      <a:pt x="18938" y="33523"/>
                    </a:cubicBezTo>
                    <a:cubicBezTo>
                      <a:pt x="18938" y="33523"/>
                      <a:pt x="18154" y="24384"/>
                      <a:pt x="18332" y="21234"/>
                    </a:cubicBezTo>
                    <a:cubicBezTo>
                      <a:pt x="18509" y="18084"/>
                      <a:pt x="22454" y="8872"/>
                      <a:pt x="17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5"/>
              <p:cNvSpPr/>
              <p:nvPr/>
            </p:nvSpPr>
            <p:spPr>
              <a:xfrm>
                <a:off x="-5361050" y="-1410300"/>
                <a:ext cx="417175" cy="660500"/>
              </a:xfrm>
              <a:custGeom>
                <a:avLst/>
                <a:gdLst/>
                <a:ahLst/>
                <a:cxnLst/>
                <a:rect l="l" t="t" r="r" b="b"/>
                <a:pathLst>
                  <a:path w="16687" h="26420" extrusionOk="0">
                    <a:moveTo>
                      <a:pt x="7438" y="0"/>
                    </a:moveTo>
                    <a:cubicBezTo>
                      <a:pt x="5068" y="0"/>
                      <a:pt x="3606" y="1683"/>
                      <a:pt x="2731" y="2367"/>
                    </a:cubicBezTo>
                    <a:cubicBezTo>
                      <a:pt x="2731" y="2367"/>
                      <a:pt x="5578" y="3089"/>
                      <a:pt x="5750" y="3867"/>
                    </a:cubicBezTo>
                    <a:cubicBezTo>
                      <a:pt x="5922" y="4645"/>
                      <a:pt x="1" y="25002"/>
                      <a:pt x="8871" y="26299"/>
                    </a:cubicBezTo>
                    <a:cubicBezTo>
                      <a:pt x="9431" y="26381"/>
                      <a:pt x="9947" y="26419"/>
                      <a:pt x="10422" y="26419"/>
                    </a:cubicBezTo>
                    <a:cubicBezTo>
                      <a:pt x="16687" y="26419"/>
                      <a:pt x="15702" y="19756"/>
                      <a:pt x="13683" y="19134"/>
                    </a:cubicBezTo>
                    <a:cubicBezTo>
                      <a:pt x="11513" y="18465"/>
                      <a:pt x="13608" y="1652"/>
                      <a:pt x="9116" y="266"/>
                    </a:cubicBezTo>
                    <a:cubicBezTo>
                      <a:pt x="8512" y="80"/>
                      <a:pt x="7953" y="0"/>
                      <a:pt x="74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5"/>
              <p:cNvSpPr/>
              <p:nvPr/>
            </p:nvSpPr>
            <p:spPr>
              <a:xfrm>
                <a:off x="-5487450" y="-1011875"/>
                <a:ext cx="499875" cy="666250"/>
              </a:xfrm>
              <a:custGeom>
                <a:avLst/>
                <a:gdLst/>
                <a:ahLst/>
                <a:cxnLst/>
                <a:rect l="l" t="t" r="r" b="b"/>
                <a:pathLst>
                  <a:path w="19995" h="26650" extrusionOk="0">
                    <a:moveTo>
                      <a:pt x="9820" y="1"/>
                    </a:moveTo>
                    <a:cubicBezTo>
                      <a:pt x="8093" y="1"/>
                      <a:pt x="6346" y="1257"/>
                      <a:pt x="5133" y="2390"/>
                    </a:cubicBezTo>
                    <a:cubicBezTo>
                      <a:pt x="2309" y="5029"/>
                      <a:pt x="523" y="11176"/>
                      <a:pt x="367" y="12403"/>
                    </a:cubicBezTo>
                    <a:cubicBezTo>
                      <a:pt x="0" y="15296"/>
                      <a:pt x="2501" y="16830"/>
                      <a:pt x="2501" y="16830"/>
                    </a:cubicBezTo>
                    <a:lnTo>
                      <a:pt x="3121" y="25063"/>
                    </a:lnTo>
                    <a:cubicBezTo>
                      <a:pt x="3121" y="25063"/>
                      <a:pt x="5283" y="26650"/>
                      <a:pt x="9055" y="26650"/>
                    </a:cubicBezTo>
                    <a:cubicBezTo>
                      <a:pt x="11345" y="26650"/>
                      <a:pt x="14230" y="26065"/>
                      <a:pt x="17584" y="24185"/>
                    </a:cubicBezTo>
                    <a:cubicBezTo>
                      <a:pt x="17584" y="24185"/>
                      <a:pt x="19995" y="7312"/>
                      <a:pt x="11960" y="780"/>
                    </a:cubicBezTo>
                    <a:cubicBezTo>
                      <a:pt x="11278" y="226"/>
                      <a:pt x="10551" y="1"/>
                      <a:pt x="98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5"/>
              <p:cNvSpPr/>
              <p:nvPr/>
            </p:nvSpPr>
            <p:spPr>
              <a:xfrm>
                <a:off x="-5406400" y="-616425"/>
                <a:ext cx="190000" cy="39100"/>
              </a:xfrm>
              <a:custGeom>
                <a:avLst/>
                <a:gdLst/>
                <a:ahLst/>
                <a:cxnLst/>
                <a:rect l="l" t="t" r="r" b="b"/>
                <a:pathLst>
                  <a:path w="7600" h="1564" extrusionOk="0">
                    <a:moveTo>
                      <a:pt x="92" y="1"/>
                    </a:moveTo>
                    <a:cubicBezTo>
                      <a:pt x="34" y="1"/>
                      <a:pt x="1" y="88"/>
                      <a:pt x="60" y="132"/>
                    </a:cubicBezTo>
                    <a:cubicBezTo>
                      <a:pt x="1319" y="1069"/>
                      <a:pt x="2612" y="1564"/>
                      <a:pt x="3905" y="1564"/>
                    </a:cubicBezTo>
                    <a:cubicBezTo>
                      <a:pt x="5120" y="1564"/>
                      <a:pt x="6335" y="1128"/>
                      <a:pt x="7524" y="213"/>
                    </a:cubicBezTo>
                    <a:cubicBezTo>
                      <a:pt x="7600" y="155"/>
                      <a:pt x="7559" y="47"/>
                      <a:pt x="7480" y="47"/>
                    </a:cubicBezTo>
                    <a:cubicBezTo>
                      <a:pt x="7466" y="47"/>
                      <a:pt x="7451" y="51"/>
                      <a:pt x="7434" y="59"/>
                    </a:cubicBezTo>
                    <a:cubicBezTo>
                      <a:pt x="6285" y="629"/>
                      <a:pt x="5240" y="1211"/>
                      <a:pt x="3945" y="1211"/>
                    </a:cubicBezTo>
                    <a:cubicBezTo>
                      <a:pt x="3853" y="1211"/>
                      <a:pt x="3760" y="1208"/>
                      <a:pt x="3666" y="1202"/>
                    </a:cubicBezTo>
                    <a:cubicBezTo>
                      <a:pt x="2414" y="1121"/>
                      <a:pt x="1195" y="663"/>
                      <a:pt x="128" y="12"/>
                    </a:cubicBezTo>
                    <a:cubicBezTo>
                      <a:pt x="116" y="4"/>
                      <a:pt x="103" y="1"/>
                      <a:pt x="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5"/>
              <p:cNvSpPr/>
              <p:nvPr/>
            </p:nvSpPr>
            <p:spPr>
              <a:xfrm>
                <a:off x="-5423750" y="-605950"/>
                <a:ext cx="31875" cy="15400"/>
              </a:xfrm>
              <a:custGeom>
                <a:avLst/>
                <a:gdLst/>
                <a:ahLst/>
                <a:cxnLst/>
                <a:rect l="l" t="t" r="r" b="b"/>
                <a:pathLst>
                  <a:path w="1275" h="616" extrusionOk="0">
                    <a:moveTo>
                      <a:pt x="68" y="1"/>
                    </a:moveTo>
                    <a:cubicBezTo>
                      <a:pt x="13" y="1"/>
                      <a:pt x="0" y="83"/>
                      <a:pt x="56" y="108"/>
                    </a:cubicBezTo>
                    <a:cubicBezTo>
                      <a:pt x="261" y="193"/>
                      <a:pt x="459" y="291"/>
                      <a:pt x="655" y="392"/>
                    </a:cubicBezTo>
                    <a:cubicBezTo>
                      <a:pt x="812" y="473"/>
                      <a:pt x="969" y="579"/>
                      <a:pt x="1141" y="614"/>
                    </a:cubicBezTo>
                    <a:cubicBezTo>
                      <a:pt x="1147" y="615"/>
                      <a:pt x="1153" y="615"/>
                      <a:pt x="1158" y="615"/>
                    </a:cubicBezTo>
                    <a:cubicBezTo>
                      <a:pt x="1226" y="615"/>
                      <a:pt x="1274" y="534"/>
                      <a:pt x="1220" y="479"/>
                    </a:cubicBezTo>
                    <a:cubicBezTo>
                      <a:pt x="953" y="207"/>
                      <a:pt x="442" y="101"/>
                      <a:pt x="86" y="3"/>
                    </a:cubicBezTo>
                    <a:cubicBezTo>
                      <a:pt x="80" y="2"/>
                      <a:pt x="74" y="1"/>
                      <a:pt x="68" y="1"/>
                    </a:cubicBezTo>
                    <a:close/>
                  </a:path>
                </a:pathLst>
              </a:custGeom>
              <a:solidFill>
                <a:srgbClr val="FF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5"/>
              <p:cNvSpPr/>
              <p:nvPr/>
            </p:nvSpPr>
            <p:spPr>
              <a:xfrm>
                <a:off x="-5506900" y="-1350400"/>
                <a:ext cx="307950" cy="440425"/>
              </a:xfrm>
              <a:custGeom>
                <a:avLst/>
                <a:gdLst/>
                <a:ahLst/>
                <a:cxnLst/>
                <a:rect l="l" t="t" r="r" b="b"/>
                <a:pathLst>
                  <a:path w="12318" h="17617" extrusionOk="0">
                    <a:moveTo>
                      <a:pt x="6433" y="0"/>
                    </a:moveTo>
                    <a:cubicBezTo>
                      <a:pt x="4706" y="0"/>
                      <a:pt x="2960" y="374"/>
                      <a:pt x="1991" y="1296"/>
                    </a:cubicBezTo>
                    <a:cubicBezTo>
                      <a:pt x="180" y="3017"/>
                      <a:pt x="0" y="8682"/>
                      <a:pt x="865" y="10951"/>
                    </a:cubicBezTo>
                    <a:cubicBezTo>
                      <a:pt x="1509" y="12656"/>
                      <a:pt x="3059" y="13040"/>
                      <a:pt x="4327" y="13040"/>
                    </a:cubicBezTo>
                    <a:cubicBezTo>
                      <a:pt x="5278" y="13040"/>
                      <a:pt x="6070" y="12824"/>
                      <a:pt x="6205" y="12787"/>
                    </a:cubicBezTo>
                    <a:cubicBezTo>
                      <a:pt x="6209" y="12787"/>
                      <a:pt x="6215" y="12786"/>
                      <a:pt x="6218" y="12781"/>
                    </a:cubicBezTo>
                    <a:cubicBezTo>
                      <a:pt x="6221" y="12780"/>
                      <a:pt x="6224" y="12777"/>
                      <a:pt x="6227" y="12777"/>
                    </a:cubicBezTo>
                    <a:lnTo>
                      <a:pt x="6227" y="12781"/>
                    </a:lnTo>
                    <a:cubicBezTo>
                      <a:pt x="6229" y="12837"/>
                      <a:pt x="6237" y="13377"/>
                      <a:pt x="6297" y="14002"/>
                    </a:cubicBezTo>
                    <a:cubicBezTo>
                      <a:pt x="6314" y="14185"/>
                      <a:pt x="6339" y="14372"/>
                      <a:pt x="6371" y="14555"/>
                    </a:cubicBezTo>
                    <a:cubicBezTo>
                      <a:pt x="6381" y="14646"/>
                      <a:pt x="6396" y="14733"/>
                      <a:pt x="6411" y="14819"/>
                    </a:cubicBezTo>
                    <a:cubicBezTo>
                      <a:pt x="6487" y="15217"/>
                      <a:pt x="4758" y="17617"/>
                      <a:pt x="6572" y="17617"/>
                    </a:cubicBezTo>
                    <a:cubicBezTo>
                      <a:pt x="6650" y="17617"/>
                      <a:pt x="6734" y="17612"/>
                      <a:pt x="6826" y="17603"/>
                    </a:cubicBezTo>
                    <a:cubicBezTo>
                      <a:pt x="8132" y="17471"/>
                      <a:pt x="11439" y="15200"/>
                      <a:pt x="11539" y="14673"/>
                    </a:cubicBezTo>
                    <a:cubicBezTo>
                      <a:pt x="11718" y="13755"/>
                      <a:pt x="11667" y="10568"/>
                      <a:pt x="11739" y="9404"/>
                    </a:cubicBezTo>
                    <a:cubicBezTo>
                      <a:pt x="11881" y="7376"/>
                      <a:pt x="12318" y="2396"/>
                      <a:pt x="11119" y="1218"/>
                    </a:cubicBezTo>
                    <a:cubicBezTo>
                      <a:pt x="10386" y="495"/>
                      <a:pt x="8421" y="0"/>
                      <a:pt x="64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5"/>
              <p:cNvSpPr/>
              <p:nvPr/>
            </p:nvSpPr>
            <p:spPr>
              <a:xfrm>
                <a:off x="-5476050" y="-1184250"/>
                <a:ext cx="16975" cy="20850"/>
              </a:xfrm>
              <a:custGeom>
                <a:avLst/>
                <a:gdLst/>
                <a:ahLst/>
                <a:cxnLst/>
                <a:rect l="l" t="t" r="r" b="b"/>
                <a:pathLst>
                  <a:path w="679" h="834" extrusionOk="0">
                    <a:moveTo>
                      <a:pt x="327" y="0"/>
                    </a:moveTo>
                    <a:cubicBezTo>
                      <a:pt x="320" y="0"/>
                      <a:pt x="313" y="1"/>
                      <a:pt x="306" y="1"/>
                    </a:cubicBezTo>
                    <a:cubicBezTo>
                      <a:pt x="128" y="16"/>
                      <a:pt x="1" y="214"/>
                      <a:pt x="19" y="443"/>
                    </a:cubicBezTo>
                    <a:cubicBezTo>
                      <a:pt x="36" y="663"/>
                      <a:pt x="184" y="834"/>
                      <a:pt x="353" y="834"/>
                    </a:cubicBezTo>
                    <a:cubicBezTo>
                      <a:pt x="359" y="834"/>
                      <a:pt x="366" y="834"/>
                      <a:pt x="372" y="833"/>
                    </a:cubicBezTo>
                    <a:cubicBezTo>
                      <a:pt x="550" y="818"/>
                      <a:pt x="679" y="621"/>
                      <a:pt x="659" y="392"/>
                    </a:cubicBezTo>
                    <a:cubicBezTo>
                      <a:pt x="642" y="171"/>
                      <a:pt x="495" y="0"/>
                      <a:pt x="3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5"/>
              <p:cNvSpPr/>
              <p:nvPr/>
            </p:nvSpPr>
            <p:spPr>
              <a:xfrm>
                <a:off x="-5376750" y="-1181825"/>
                <a:ext cx="16975" cy="20875"/>
              </a:xfrm>
              <a:custGeom>
                <a:avLst/>
                <a:gdLst/>
                <a:ahLst/>
                <a:cxnLst/>
                <a:rect l="l" t="t" r="r" b="b"/>
                <a:pathLst>
                  <a:path w="679" h="835" extrusionOk="0">
                    <a:moveTo>
                      <a:pt x="325" y="1"/>
                    </a:moveTo>
                    <a:cubicBezTo>
                      <a:pt x="319" y="1"/>
                      <a:pt x="312" y="1"/>
                      <a:pt x="306" y="2"/>
                    </a:cubicBezTo>
                    <a:cubicBezTo>
                      <a:pt x="129" y="16"/>
                      <a:pt x="0" y="214"/>
                      <a:pt x="20" y="444"/>
                    </a:cubicBezTo>
                    <a:cubicBezTo>
                      <a:pt x="37" y="664"/>
                      <a:pt x="184" y="834"/>
                      <a:pt x="352" y="834"/>
                    </a:cubicBezTo>
                    <a:cubicBezTo>
                      <a:pt x="359" y="834"/>
                      <a:pt x="366" y="834"/>
                      <a:pt x="373" y="834"/>
                    </a:cubicBezTo>
                    <a:cubicBezTo>
                      <a:pt x="551" y="820"/>
                      <a:pt x="678" y="621"/>
                      <a:pt x="660" y="392"/>
                    </a:cubicBezTo>
                    <a:cubicBezTo>
                      <a:pt x="643" y="171"/>
                      <a:pt x="495" y="1"/>
                      <a:pt x="3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5"/>
              <p:cNvSpPr/>
              <p:nvPr/>
            </p:nvSpPr>
            <p:spPr>
              <a:xfrm>
                <a:off x="-5491000" y="-1238125"/>
                <a:ext cx="42150" cy="20575"/>
              </a:xfrm>
              <a:custGeom>
                <a:avLst/>
                <a:gdLst/>
                <a:ahLst/>
                <a:cxnLst/>
                <a:rect l="l" t="t" r="r" b="b"/>
                <a:pathLst>
                  <a:path w="1686" h="823" extrusionOk="0">
                    <a:moveTo>
                      <a:pt x="1007" y="0"/>
                    </a:moveTo>
                    <a:cubicBezTo>
                      <a:pt x="938" y="0"/>
                      <a:pt x="865" y="5"/>
                      <a:pt x="790" y="15"/>
                    </a:cubicBezTo>
                    <a:cubicBezTo>
                      <a:pt x="341" y="75"/>
                      <a:pt x="0" y="301"/>
                      <a:pt x="30" y="519"/>
                    </a:cubicBezTo>
                    <a:cubicBezTo>
                      <a:pt x="54" y="703"/>
                      <a:pt x="329" y="823"/>
                      <a:pt x="680" y="823"/>
                    </a:cubicBezTo>
                    <a:cubicBezTo>
                      <a:pt x="749" y="823"/>
                      <a:pt x="822" y="818"/>
                      <a:pt x="897" y="808"/>
                    </a:cubicBezTo>
                    <a:cubicBezTo>
                      <a:pt x="1346" y="748"/>
                      <a:pt x="1685" y="522"/>
                      <a:pt x="1657" y="302"/>
                    </a:cubicBezTo>
                    <a:cubicBezTo>
                      <a:pt x="1632" y="120"/>
                      <a:pt x="1358" y="0"/>
                      <a:pt x="10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5"/>
              <p:cNvSpPr/>
              <p:nvPr/>
            </p:nvSpPr>
            <p:spPr>
              <a:xfrm>
                <a:off x="-5385625" y="-1234125"/>
                <a:ext cx="42500" cy="21625"/>
              </a:xfrm>
              <a:custGeom>
                <a:avLst/>
                <a:gdLst/>
                <a:ahLst/>
                <a:cxnLst/>
                <a:rect l="l" t="t" r="r" b="b"/>
                <a:pathLst>
                  <a:path w="1700" h="865" extrusionOk="0">
                    <a:moveTo>
                      <a:pt x="587" y="1"/>
                    </a:moveTo>
                    <a:cubicBezTo>
                      <a:pt x="304" y="1"/>
                      <a:pt x="87" y="92"/>
                      <a:pt x="50" y="247"/>
                    </a:cubicBezTo>
                    <a:cubicBezTo>
                      <a:pt x="1" y="462"/>
                      <a:pt x="318" y="720"/>
                      <a:pt x="759" y="821"/>
                    </a:cubicBezTo>
                    <a:cubicBezTo>
                      <a:pt x="882" y="850"/>
                      <a:pt x="1002" y="864"/>
                      <a:pt x="1112" y="864"/>
                    </a:cubicBezTo>
                    <a:cubicBezTo>
                      <a:pt x="1395" y="864"/>
                      <a:pt x="1613" y="773"/>
                      <a:pt x="1648" y="618"/>
                    </a:cubicBezTo>
                    <a:cubicBezTo>
                      <a:pt x="1699" y="402"/>
                      <a:pt x="1381" y="145"/>
                      <a:pt x="941" y="43"/>
                    </a:cubicBezTo>
                    <a:cubicBezTo>
                      <a:pt x="817" y="14"/>
                      <a:pt x="697" y="1"/>
                      <a:pt x="5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5"/>
              <p:cNvSpPr/>
              <p:nvPr/>
            </p:nvSpPr>
            <p:spPr>
              <a:xfrm>
                <a:off x="-5450425" y="-1220475"/>
                <a:ext cx="31050" cy="88625"/>
              </a:xfrm>
              <a:custGeom>
                <a:avLst/>
                <a:gdLst/>
                <a:ahLst/>
                <a:cxnLst/>
                <a:rect l="l" t="t" r="r" b="b"/>
                <a:pathLst>
                  <a:path w="1242" h="3545" extrusionOk="0">
                    <a:moveTo>
                      <a:pt x="693" y="1"/>
                    </a:moveTo>
                    <a:cubicBezTo>
                      <a:pt x="672" y="1"/>
                      <a:pt x="652" y="13"/>
                      <a:pt x="646" y="39"/>
                    </a:cubicBezTo>
                    <a:cubicBezTo>
                      <a:pt x="405" y="976"/>
                      <a:pt x="1" y="3491"/>
                      <a:pt x="459" y="3541"/>
                    </a:cubicBezTo>
                    <a:cubicBezTo>
                      <a:pt x="482" y="3543"/>
                      <a:pt x="506" y="3545"/>
                      <a:pt x="530" y="3545"/>
                    </a:cubicBezTo>
                    <a:cubicBezTo>
                      <a:pt x="771" y="3545"/>
                      <a:pt x="1029" y="3420"/>
                      <a:pt x="1179" y="3285"/>
                    </a:cubicBezTo>
                    <a:cubicBezTo>
                      <a:pt x="1241" y="3228"/>
                      <a:pt x="1201" y="3140"/>
                      <a:pt x="1133" y="3140"/>
                    </a:cubicBezTo>
                    <a:cubicBezTo>
                      <a:pt x="1119" y="3140"/>
                      <a:pt x="1103" y="3144"/>
                      <a:pt x="1087" y="3153"/>
                    </a:cubicBezTo>
                    <a:cubicBezTo>
                      <a:pt x="1002" y="3203"/>
                      <a:pt x="818" y="3309"/>
                      <a:pt x="672" y="3309"/>
                    </a:cubicBezTo>
                    <a:cubicBezTo>
                      <a:pt x="617" y="3309"/>
                      <a:pt x="568" y="3294"/>
                      <a:pt x="531" y="3255"/>
                    </a:cubicBezTo>
                    <a:cubicBezTo>
                      <a:pt x="365" y="3078"/>
                      <a:pt x="685" y="647"/>
                      <a:pt x="742" y="57"/>
                    </a:cubicBezTo>
                    <a:cubicBezTo>
                      <a:pt x="748" y="21"/>
                      <a:pt x="720" y="1"/>
                      <a:pt x="6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5"/>
              <p:cNvSpPr/>
              <p:nvPr/>
            </p:nvSpPr>
            <p:spPr>
              <a:xfrm>
                <a:off x="-5420775" y="-1122625"/>
                <a:ext cx="49325" cy="34275"/>
              </a:xfrm>
              <a:custGeom>
                <a:avLst/>
                <a:gdLst/>
                <a:ahLst/>
                <a:cxnLst/>
                <a:rect l="l" t="t" r="r" b="b"/>
                <a:pathLst>
                  <a:path w="1973" h="1371" extrusionOk="0">
                    <a:moveTo>
                      <a:pt x="1520" y="1"/>
                    </a:moveTo>
                    <a:cubicBezTo>
                      <a:pt x="1491" y="1"/>
                      <a:pt x="1461" y="4"/>
                      <a:pt x="1429" y="10"/>
                    </a:cubicBezTo>
                    <a:cubicBezTo>
                      <a:pt x="1220" y="53"/>
                      <a:pt x="1094" y="207"/>
                      <a:pt x="902" y="246"/>
                    </a:cubicBezTo>
                    <a:cubicBezTo>
                      <a:pt x="642" y="297"/>
                      <a:pt x="449" y="240"/>
                      <a:pt x="210" y="408"/>
                    </a:cubicBezTo>
                    <a:cubicBezTo>
                      <a:pt x="37" y="531"/>
                      <a:pt x="0" y="713"/>
                      <a:pt x="43" y="882"/>
                    </a:cubicBezTo>
                    <a:cubicBezTo>
                      <a:pt x="52" y="935"/>
                      <a:pt x="72" y="984"/>
                      <a:pt x="100" y="1028"/>
                    </a:cubicBezTo>
                    <a:cubicBezTo>
                      <a:pt x="127" y="1092"/>
                      <a:pt x="169" y="1149"/>
                      <a:pt x="222" y="1195"/>
                    </a:cubicBezTo>
                    <a:cubicBezTo>
                      <a:pt x="271" y="1240"/>
                      <a:pt x="328" y="1276"/>
                      <a:pt x="389" y="1303"/>
                    </a:cubicBezTo>
                    <a:cubicBezTo>
                      <a:pt x="502" y="1352"/>
                      <a:pt x="631" y="1371"/>
                      <a:pt x="763" y="1371"/>
                    </a:cubicBezTo>
                    <a:cubicBezTo>
                      <a:pt x="937" y="1371"/>
                      <a:pt x="1114" y="1337"/>
                      <a:pt x="1257" y="1292"/>
                    </a:cubicBezTo>
                    <a:cubicBezTo>
                      <a:pt x="1562" y="1197"/>
                      <a:pt x="1893" y="972"/>
                      <a:pt x="1960" y="650"/>
                    </a:cubicBezTo>
                    <a:cubicBezTo>
                      <a:pt x="1969" y="610"/>
                      <a:pt x="1972" y="568"/>
                      <a:pt x="1972" y="526"/>
                    </a:cubicBezTo>
                    <a:cubicBezTo>
                      <a:pt x="1968" y="508"/>
                      <a:pt x="1972" y="495"/>
                      <a:pt x="1966" y="477"/>
                    </a:cubicBezTo>
                    <a:cubicBezTo>
                      <a:pt x="1962" y="430"/>
                      <a:pt x="1951" y="384"/>
                      <a:pt x="1938" y="339"/>
                    </a:cubicBezTo>
                    <a:lnTo>
                      <a:pt x="1938" y="330"/>
                    </a:lnTo>
                    <a:cubicBezTo>
                      <a:pt x="1871" y="152"/>
                      <a:pt x="1727" y="1"/>
                      <a:pt x="15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5"/>
              <p:cNvSpPr/>
              <p:nvPr/>
            </p:nvSpPr>
            <p:spPr>
              <a:xfrm>
                <a:off x="-5509750" y="-1379600"/>
                <a:ext cx="347950" cy="223675"/>
              </a:xfrm>
              <a:custGeom>
                <a:avLst/>
                <a:gdLst/>
                <a:ahLst/>
                <a:cxnLst/>
                <a:rect l="l" t="t" r="r" b="b"/>
                <a:pathLst>
                  <a:path w="13918" h="8947" extrusionOk="0">
                    <a:moveTo>
                      <a:pt x="4230" y="0"/>
                    </a:moveTo>
                    <a:cubicBezTo>
                      <a:pt x="3202" y="0"/>
                      <a:pt x="2314" y="171"/>
                      <a:pt x="1753" y="601"/>
                    </a:cubicBezTo>
                    <a:cubicBezTo>
                      <a:pt x="674" y="1425"/>
                      <a:pt x="0" y="4510"/>
                      <a:pt x="877" y="4798"/>
                    </a:cubicBezTo>
                    <a:cubicBezTo>
                      <a:pt x="898" y="4805"/>
                      <a:pt x="919" y="4808"/>
                      <a:pt x="940" y="4808"/>
                    </a:cubicBezTo>
                    <a:cubicBezTo>
                      <a:pt x="1417" y="4808"/>
                      <a:pt x="2009" y="3151"/>
                      <a:pt x="2009" y="3151"/>
                    </a:cubicBezTo>
                    <a:cubicBezTo>
                      <a:pt x="2009" y="3151"/>
                      <a:pt x="3294" y="5367"/>
                      <a:pt x="5338" y="5562"/>
                    </a:cubicBezTo>
                    <a:cubicBezTo>
                      <a:pt x="5370" y="5565"/>
                      <a:pt x="5401" y="5566"/>
                      <a:pt x="5431" y="5566"/>
                    </a:cubicBezTo>
                    <a:cubicBezTo>
                      <a:pt x="6295" y="5566"/>
                      <a:pt x="6152" y="4299"/>
                      <a:pt x="6152" y="4299"/>
                    </a:cubicBezTo>
                    <a:lnTo>
                      <a:pt x="6152" y="4299"/>
                    </a:lnTo>
                    <a:cubicBezTo>
                      <a:pt x="6153" y="4299"/>
                      <a:pt x="6756" y="5367"/>
                      <a:pt x="7621" y="5659"/>
                    </a:cubicBezTo>
                    <a:cubicBezTo>
                      <a:pt x="7636" y="5664"/>
                      <a:pt x="7650" y="5667"/>
                      <a:pt x="7663" y="5667"/>
                    </a:cubicBezTo>
                    <a:cubicBezTo>
                      <a:pt x="7958" y="5667"/>
                      <a:pt x="7478" y="4313"/>
                      <a:pt x="7389" y="4067"/>
                    </a:cubicBezTo>
                    <a:lnTo>
                      <a:pt x="7389" y="4067"/>
                    </a:lnTo>
                    <a:cubicBezTo>
                      <a:pt x="7971" y="5621"/>
                      <a:pt x="9542" y="6346"/>
                      <a:pt x="9542" y="6346"/>
                    </a:cubicBezTo>
                    <a:cubicBezTo>
                      <a:pt x="9542" y="6346"/>
                      <a:pt x="10367" y="8903"/>
                      <a:pt x="11537" y="8947"/>
                    </a:cubicBezTo>
                    <a:cubicBezTo>
                      <a:pt x="11541" y="8947"/>
                      <a:pt x="11546" y="8947"/>
                      <a:pt x="11551" y="8947"/>
                    </a:cubicBezTo>
                    <a:cubicBezTo>
                      <a:pt x="12655" y="8947"/>
                      <a:pt x="13918" y="4132"/>
                      <a:pt x="13199" y="2646"/>
                    </a:cubicBezTo>
                    <a:cubicBezTo>
                      <a:pt x="12567" y="1340"/>
                      <a:pt x="10920" y="1259"/>
                      <a:pt x="10524" y="1259"/>
                    </a:cubicBezTo>
                    <a:cubicBezTo>
                      <a:pt x="10468" y="1259"/>
                      <a:pt x="10437" y="1261"/>
                      <a:pt x="10437" y="1261"/>
                    </a:cubicBezTo>
                    <a:cubicBezTo>
                      <a:pt x="8722" y="633"/>
                      <a:pt x="6213" y="0"/>
                      <a:pt x="42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5"/>
              <p:cNvSpPr/>
              <p:nvPr/>
            </p:nvSpPr>
            <p:spPr>
              <a:xfrm>
                <a:off x="-5353225" y="-1375175"/>
                <a:ext cx="155550" cy="201375"/>
              </a:xfrm>
              <a:custGeom>
                <a:avLst/>
                <a:gdLst/>
                <a:ahLst/>
                <a:cxnLst/>
                <a:rect l="l" t="t" r="r" b="b"/>
                <a:pathLst>
                  <a:path w="6222" h="8055" extrusionOk="0">
                    <a:moveTo>
                      <a:pt x="1" y="0"/>
                    </a:moveTo>
                    <a:cubicBezTo>
                      <a:pt x="1" y="0"/>
                      <a:pt x="3839" y="1117"/>
                      <a:pt x="4540" y="2788"/>
                    </a:cubicBezTo>
                    <a:cubicBezTo>
                      <a:pt x="5240" y="4461"/>
                      <a:pt x="5143" y="8054"/>
                      <a:pt x="5143" y="8054"/>
                    </a:cubicBezTo>
                    <a:cubicBezTo>
                      <a:pt x="5143" y="8054"/>
                      <a:pt x="6222" y="4318"/>
                      <a:pt x="5910" y="2321"/>
                    </a:cubicBezTo>
                    <a:cubicBezTo>
                      <a:pt x="5599" y="327"/>
                      <a:pt x="1"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5"/>
              <p:cNvSpPr/>
              <p:nvPr/>
            </p:nvSpPr>
            <p:spPr>
              <a:xfrm>
                <a:off x="-5249850" y="-1193625"/>
                <a:ext cx="92275" cy="82300"/>
              </a:xfrm>
              <a:custGeom>
                <a:avLst/>
                <a:gdLst/>
                <a:ahLst/>
                <a:cxnLst/>
                <a:rect l="l" t="t" r="r" b="b"/>
                <a:pathLst>
                  <a:path w="3691" h="3292" extrusionOk="0">
                    <a:moveTo>
                      <a:pt x="1476" y="0"/>
                    </a:moveTo>
                    <a:cubicBezTo>
                      <a:pt x="543" y="0"/>
                      <a:pt x="0" y="641"/>
                      <a:pt x="0" y="641"/>
                    </a:cubicBezTo>
                    <a:lnTo>
                      <a:pt x="328" y="3113"/>
                    </a:lnTo>
                    <a:cubicBezTo>
                      <a:pt x="328" y="3113"/>
                      <a:pt x="782" y="3292"/>
                      <a:pt x="1308" y="3292"/>
                    </a:cubicBezTo>
                    <a:cubicBezTo>
                      <a:pt x="1535" y="3292"/>
                      <a:pt x="1774" y="3259"/>
                      <a:pt x="1997" y="3164"/>
                    </a:cubicBezTo>
                    <a:cubicBezTo>
                      <a:pt x="3691" y="2446"/>
                      <a:pt x="3212" y="273"/>
                      <a:pt x="1847" y="34"/>
                    </a:cubicBezTo>
                    <a:cubicBezTo>
                      <a:pt x="1717" y="11"/>
                      <a:pt x="1594" y="0"/>
                      <a:pt x="14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5"/>
              <p:cNvSpPr/>
              <p:nvPr/>
            </p:nvSpPr>
            <p:spPr>
              <a:xfrm>
                <a:off x="-5230950" y="-1176675"/>
                <a:ext cx="40100" cy="51550"/>
              </a:xfrm>
              <a:custGeom>
                <a:avLst/>
                <a:gdLst/>
                <a:ahLst/>
                <a:cxnLst/>
                <a:rect l="l" t="t" r="r" b="b"/>
                <a:pathLst>
                  <a:path w="1604" h="2062" extrusionOk="0">
                    <a:moveTo>
                      <a:pt x="1209" y="0"/>
                    </a:moveTo>
                    <a:cubicBezTo>
                      <a:pt x="1209" y="0"/>
                      <a:pt x="1208" y="0"/>
                      <a:pt x="1208" y="1"/>
                    </a:cubicBezTo>
                    <a:cubicBezTo>
                      <a:pt x="430" y="35"/>
                      <a:pt x="0" y="913"/>
                      <a:pt x="47" y="1600"/>
                    </a:cubicBezTo>
                    <a:cubicBezTo>
                      <a:pt x="65" y="1893"/>
                      <a:pt x="137" y="2061"/>
                      <a:pt x="220" y="2061"/>
                    </a:cubicBezTo>
                    <a:cubicBezTo>
                      <a:pt x="256" y="2061"/>
                      <a:pt x="294" y="2029"/>
                      <a:pt x="331" y="1961"/>
                    </a:cubicBezTo>
                    <a:cubicBezTo>
                      <a:pt x="461" y="1717"/>
                      <a:pt x="807" y="1547"/>
                      <a:pt x="1140" y="1547"/>
                    </a:cubicBezTo>
                    <a:cubicBezTo>
                      <a:pt x="1293" y="1547"/>
                      <a:pt x="1443" y="1582"/>
                      <a:pt x="1568" y="1663"/>
                    </a:cubicBezTo>
                    <a:cubicBezTo>
                      <a:pt x="1572" y="1665"/>
                      <a:pt x="1576" y="1666"/>
                      <a:pt x="1579" y="1666"/>
                    </a:cubicBezTo>
                    <a:cubicBezTo>
                      <a:pt x="1593" y="1666"/>
                      <a:pt x="1604" y="1651"/>
                      <a:pt x="1594" y="1636"/>
                    </a:cubicBezTo>
                    <a:cubicBezTo>
                      <a:pt x="1450" y="1401"/>
                      <a:pt x="1220" y="1309"/>
                      <a:pt x="976" y="1309"/>
                    </a:cubicBezTo>
                    <a:cubicBezTo>
                      <a:pt x="759" y="1309"/>
                      <a:pt x="532" y="1381"/>
                      <a:pt x="347" y="1490"/>
                    </a:cubicBezTo>
                    <a:cubicBezTo>
                      <a:pt x="403" y="999"/>
                      <a:pt x="614" y="249"/>
                      <a:pt x="1224" y="62"/>
                    </a:cubicBezTo>
                    <a:cubicBezTo>
                      <a:pt x="1263" y="52"/>
                      <a:pt x="1241" y="0"/>
                      <a:pt x="12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5"/>
              <p:cNvSpPr/>
              <p:nvPr/>
            </p:nvSpPr>
            <p:spPr>
              <a:xfrm>
                <a:off x="-5747225" y="-908975"/>
                <a:ext cx="573900" cy="537225"/>
              </a:xfrm>
              <a:custGeom>
                <a:avLst/>
                <a:gdLst/>
                <a:ahLst/>
                <a:cxnLst/>
                <a:rect l="l" t="t" r="r" b="b"/>
                <a:pathLst>
                  <a:path w="22956" h="21489" extrusionOk="0">
                    <a:moveTo>
                      <a:pt x="19621" y="1"/>
                    </a:moveTo>
                    <a:cubicBezTo>
                      <a:pt x="18227" y="1"/>
                      <a:pt x="16734" y="811"/>
                      <a:pt x="16151" y="2340"/>
                    </a:cubicBezTo>
                    <a:cubicBezTo>
                      <a:pt x="14291" y="7223"/>
                      <a:pt x="11723" y="11041"/>
                      <a:pt x="11538" y="11398"/>
                    </a:cubicBezTo>
                    <a:cubicBezTo>
                      <a:pt x="11211" y="12031"/>
                      <a:pt x="1911" y="16771"/>
                      <a:pt x="926" y="17901"/>
                    </a:cubicBezTo>
                    <a:cubicBezTo>
                      <a:pt x="1" y="18963"/>
                      <a:pt x="2361" y="21488"/>
                      <a:pt x="4124" y="21488"/>
                    </a:cubicBezTo>
                    <a:cubicBezTo>
                      <a:pt x="4236" y="21488"/>
                      <a:pt x="4347" y="21478"/>
                      <a:pt x="4453" y="21456"/>
                    </a:cubicBezTo>
                    <a:cubicBezTo>
                      <a:pt x="6267" y="21088"/>
                      <a:pt x="13856" y="18451"/>
                      <a:pt x="16181" y="16027"/>
                    </a:cubicBezTo>
                    <a:cubicBezTo>
                      <a:pt x="17555" y="14593"/>
                      <a:pt x="21105" y="10520"/>
                      <a:pt x="22411" y="3991"/>
                    </a:cubicBezTo>
                    <a:cubicBezTo>
                      <a:pt x="22955" y="1271"/>
                      <a:pt x="21365" y="1"/>
                      <a:pt x="19621" y="1"/>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5"/>
              <p:cNvSpPr/>
              <p:nvPr/>
            </p:nvSpPr>
            <p:spPr>
              <a:xfrm>
                <a:off x="-5873275" y="-461475"/>
                <a:ext cx="237400" cy="167600"/>
              </a:xfrm>
              <a:custGeom>
                <a:avLst/>
                <a:gdLst/>
                <a:ahLst/>
                <a:cxnLst/>
                <a:rect l="l" t="t" r="r" b="b"/>
                <a:pathLst>
                  <a:path w="9496" h="6704" extrusionOk="0">
                    <a:moveTo>
                      <a:pt x="5971" y="0"/>
                    </a:moveTo>
                    <a:cubicBezTo>
                      <a:pt x="5970" y="0"/>
                      <a:pt x="5969" y="1"/>
                      <a:pt x="5968" y="1"/>
                    </a:cubicBezTo>
                    <a:cubicBezTo>
                      <a:pt x="5784" y="32"/>
                      <a:pt x="3517" y="1270"/>
                      <a:pt x="2559" y="1713"/>
                    </a:cubicBezTo>
                    <a:cubicBezTo>
                      <a:pt x="725" y="2572"/>
                      <a:pt x="0" y="5671"/>
                      <a:pt x="6" y="6025"/>
                    </a:cubicBezTo>
                    <a:cubicBezTo>
                      <a:pt x="9" y="6127"/>
                      <a:pt x="118" y="6230"/>
                      <a:pt x="286" y="6325"/>
                    </a:cubicBezTo>
                    <a:cubicBezTo>
                      <a:pt x="321" y="6349"/>
                      <a:pt x="358" y="6368"/>
                      <a:pt x="398" y="6383"/>
                    </a:cubicBezTo>
                    <a:cubicBezTo>
                      <a:pt x="570" y="6465"/>
                      <a:pt x="750" y="6530"/>
                      <a:pt x="936" y="6575"/>
                    </a:cubicBezTo>
                    <a:cubicBezTo>
                      <a:pt x="974" y="6587"/>
                      <a:pt x="1013" y="6596"/>
                      <a:pt x="1052" y="6605"/>
                    </a:cubicBezTo>
                    <a:cubicBezTo>
                      <a:pt x="1250" y="6652"/>
                      <a:pt x="1450" y="6684"/>
                      <a:pt x="1652" y="6697"/>
                    </a:cubicBezTo>
                    <a:cubicBezTo>
                      <a:pt x="1702" y="6699"/>
                      <a:pt x="1745" y="6702"/>
                      <a:pt x="1790" y="6703"/>
                    </a:cubicBezTo>
                    <a:cubicBezTo>
                      <a:pt x="2037" y="6700"/>
                      <a:pt x="2234" y="6658"/>
                      <a:pt x="2324" y="6555"/>
                    </a:cubicBezTo>
                    <a:cubicBezTo>
                      <a:pt x="2703" y="6121"/>
                      <a:pt x="3373" y="4870"/>
                      <a:pt x="3951" y="4753"/>
                    </a:cubicBezTo>
                    <a:cubicBezTo>
                      <a:pt x="4163" y="4711"/>
                      <a:pt x="4359" y="4694"/>
                      <a:pt x="4544" y="4694"/>
                    </a:cubicBezTo>
                    <a:cubicBezTo>
                      <a:pt x="5240" y="4694"/>
                      <a:pt x="5781" y="4932"/>
                      <a:pt x="6484" y="4932"/>
                    </a:cubicBezTo>
                    <a:cubicBezTo>
                      <a:pt x="6549" y="4932"/>
                      <a:pt x="6616" y="4930"/>
                      <a:pt x="6685" y="4926"/>
                    </a:cubicBezTo>
                    <a:cubicBezTo>
                      <a:pt x="8318" y="4821"/>
                      <a:pt x="9196" y="3773"/>
                      <a:pt x="9495" y="3558"/>
                    </a:cubicBezTo>
                    <a:cubicBezTo>
                      <a:pt x="9495" y="3558"/>
                      <a:pt x="6186" y="0"/>
                      <a:pt x="59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5"/>
              <p:cNvSpPr/>
              <p:nvPr/>
            </p:nvSpPr>
            <p:spPr>
              <a:xfrm>
                <a:off x="-5866175" y="-365050"/>
                <a:ext cx="26425" cy="63175"/>
              </a:xfrm>
              <a:custGeom>
                <a:avLst/>
                <a:gdLst/>
                <a:ahLst/>
                <a:cxnLst/>
                <a:rect l="l" t="t" r="r" b="b"/>
                <a:pathLst>
                  <a:path w="1057" h="2527" extrusionOk="0">
                    <a:moveTo>
                      <a:pt x="994" y="0"/>
                    </a:moveTo>
                    <a:cubicBezTo>
                      <a:pt x="980" y="0"/>
                      <a:pt x="966" y="6"/>
                      <a:pt x="957" y="20"/>
                    </a:cubicBezTo>
                    <a:cubicBezTo>
                      <a:pt x="514" y="799"/>
                      <a:pt x="170" y="1591"/>
                      <a:pt x="1" y="2466"/>
                    </a:cubicBezTo>
                    <a:cubicBezTo>
                      <a:pt x="37" y="2490"/>
                      <a:pt x="74" y="2510"/>
                      <a:pt x="113" y="2526"/>
                    </a:cubicBezTo>
                    <a:cubicBezTo>
                      <a:pt x="397" y="1699"/>
                      <a:pt x="684" y="862"/>
                      <a:pt x="1041" y="63"/>
                    </a:cubicBezTo>
                    <a:cubicBezTo>
                      <a:pt x="1056" y="30"/>
                      <a:pt x="1025" y="0"/>
                      <a:pt x="9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5"/>
              <p:cNvSpPr/>
              <p:nvPr/>
            </p:nvSpPr>
            <p:spPr>
              <a:xfrm>
                <a:off x="-5849900" y="-359050"/>
                <a:ext cx="26350" cy="62675"/>
              </a:xfrm>
              <a:custGeom>
                <a:avLst/>
                <a:gdLst/>
                <a:ahLst/>
                <a:cxnLst/>
                <a:rect l="l" t="t" r="r" b="b"/>
                <a:pathLst>
                  <a:path w="1054" h="2507" extrusionOk="0">
                    <a:moveTo>
                      <a:pt x="991" y="1"/>
                    </a:moveTo>
                    <a:cubicBezTo>
                      <a:pt x="978" y="1"/>
                      <a:pt x="966" y="6"/>
                      <a:pt x="958" y="19"/>
                    </a:cubicBezTo>
                    <a:cubicBezTo>
                      <a:pt x="505" y="802"/>
                      <a:pt x="168" y="1598"/>
                      <a:pt x="1" y="2478"/>
                    </a:cubicBezTo>
                    <a:cubicBezTo>
                      <a:pt x="39" y="2488"/>
                      <a:pt x="78" y="2499"/>
                      <a:pt x="117" y="2506"/>
                    </a:cubicBezTo>
                    <a:cubicBezTo>
                      <a:pt x="402" y="1685"/>
                      <a:pt x="686" y="858"/>
                      <a:pt x="1039" y="64"/>
                    </a:cubicBezTo>
                    <a:cubicBezTo>
                      <a:pt x="1054" y="31"/>
                      <a:pt x="1021" y="1"/>
                      <a:pt x="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5"/>
              <p:cNvSpPr/>
              <p:nvPr/>
            </p:nvSpPr>
            <p:spPr>
              <a:xfrm>
                <a:off x="-5831975" y="-354000"/>
                <a:ext cx="25950" cy="60075"/>
              </a:xfrm>
              <a:custGeom>
                <a:avLst/>
                <a:gdLst/>
                <a:ahLst/>
                <a:cxnLst/>
                <a:rect l="l" t="t" r="r" b="b"/>
                <a:pathLst>
                  <a:path w="1038" h="2403" extrusionOk="0">
                    <a:moveTo>
                      <a:pt x="975" y="0"/>
                    </a:moveTo>
                    <a:cubicBezTo>
                      <a:pt x="962" y="0"/>
                      <a:pt x="950" y="6"/>
                      <a:pt x="942" y="20"/>
                    </a:cubicBezTo>
                    <a:cubicBezTo>
                      <a:pt x="505" y="775"/>
                      <a:pt x="172" y="1545"/>
                      <a:pt x="0" y="2397"/>
                    </a:cubicBezTo>
                    <a:cubicBezTo>
                      <a:pt x="48" y="2398"/>
                      <a:pt x="93" y="2401"/>
                      <a:pt x="137" y="2403"/>
                    </a:cubicBezTo>
                    <a:cubicBezTo>
                      <a:pt x="409" y="1617"/>
                      <a:pt x="683" y="823"/>
                      <a:pt x="1022" y="65"/>
                    </a:cubicBezTo>
                    <a:cubicBezTo>
                      <a:pt x="1037" y="32"/>
                      <a:pt x="1005" y="0"/>
                      <a:pt x="9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5"/>
              <p:cNvSpPr/>
              <p:nvPr/>
            </p:nvSpPr>
            <p:spPr>
              <a:xfrm>
                <a:off x="-5756550" y="-921825"/>
                <a:ext cx="589400" cy="594125"/>
              </a:xfrm>
              <a:custGeom>
                <a:avLst/>
                <a:gdLst/>
                <a:ahLst/>
                <a:cxnLst/>
                <a:rect l="l" t="t" r="r" b="b"/>
                <a:pathLst>
                  <a:path w="23576" h="23765" extrusionOk="0">
                    <a:moveTo>
                      <a:pt x="19808" y="1"/>
                    </a:moveTo>
                    <a:cubicBezTo>
                      <a:pt x="18664" y="1"/>
                      <a:pt x="17446" y="578"/>
                      <a:pt x="16508" y="1998"/>
                    </a:cubicBezTo>
                    <a:cubicBezTo>
                      <a:pt x="15465" y="3577"/>
                      <a:pt x="12135" y="11146"/>
                      <a:pt x="11676" y="11769"/>
                    </a:cubicBezTo>
                    <a:cubicBezTo>
                      <a:pt x="11216" y="12390"/>
                      <a:pt x="1510" y="17102"/>
                      <a:pt x="754" y="18079"/>
                    </a:cubicBezTo>
                    <a:cubicBezTo>
                      <a:pt x="0" y="19057"/>
                      <a:pt x="2784" y="23643"/>
                      <a:pt x="5438" y="23765"/>
                    </a:cubicBezTo>
                    <a:cubicBezTo>
                      <a:pt x="5441" y="23765"/>
                      <a:pt x="5444" y="23765"/>
                      <a:pt x="5447" y="23765"/>
                    </a:cubicBezTo>
                    <a:cubicBezTo>
                      <a:pt x="6248" y="23765"/>
                      <a:pt x="14667" y="19260"/>
                      <a:pt x="16939" y="16783"/>
                    </a:cubicBezTo>
                    <a:cubicBezTo>
                      <a:pt x="19218" y="14296"/>
                      <a:pt x="22763" y="7178"/>
                      <a:pt x="23260" y="3863"/>
                    </a:cubicBezTo>
                    <a:cubicBezTo>
                      <a:pt x="23576" y="1756"/>
                      <a:pt x="21803" y="1"/>
                      <a:pt x="198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5"/>
              <p:cNvSpPr/>
              <p:nvPr/>
            </p:nvSpPr>
            <p:spPr>
              <a:xfrm>
                <a:off x="-5463400" y="-758925"/>
                <a:ext cx="65475" cy="128875"/>
              </a:xfrm>
              <a:custGeom>
                <a:avLst/>
                <a:gdLst/>
                <a:ahLst/>
                <a:cxnLst/>
                <a:rect l="l" t="t" r="r" b="b"/>
                <a:pathLst>
                  <a:path w="2619" h="5155" extrusionOk="0">
                    <a:moveTo>
                      <a:pt x="2542" y="1"/>
                    </a:moveTo>
                    <a:cubicBezTo>
                      <a:pt x="2522" y="1"/>
                      <a:pt x="2503" y="9"/>
                      <a:pt x="2491" y="29"/>
                    </a:cubicBezTo>
                    <a:cubicBezTo>
                      <a:pt x="1518" y="1612"/>
                      <a:pt x="720" y="3403"/>
                      <a:pt x="8" y="5120"/>
                    </a:cubicBezTo>
                    <a:cubicBezTo>
                      <a:pt x="0" y="5140"/>
                      <a:pt x="18" y="5154"/>
                      <a:pt x="36" y="5154"/>
                    </a:cubicBezTo>
                    <a:cubicBezTo>
                      <a:pt x="45" y="5154"/>
                      <a:pt x="53" y="5151"/>
                      <a:pt x="59" y="5142"/>
                    </a:cubicBezTo>
                    <a:cubicBezTo>
                      <a:pt x="991" y="3533"/>
                      <a:pt x="1931" y="1812"/>
                      <a:pt x="2601" y="75"/>
                    </a:cubicBezTo>
                    <a:cubicBezTo>
                      <a:pt x="2618" y="32"/>
                      <a:pt x="2580" y="1"/>
                      <a:pt x="25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5"/>
              <p:cNvSpPr/>
              <p:nvPr/>
            </p:nvSpPr>
            <p:spPr>
              <a:xfrm>
                <a:off x="-5412800" y="-709700"/>
                <a:ext cx="221625" cy="270300"/>
              </a:xfrm>
              <a:custGeom>
                <a:avLst/>
                <a:gdLst/>
                <a:ahLst/>
                <a:cxnLst/>
                <a:rect l="l" t="t" r="r" b="b"/>
                <a:pathLst>
                  <a:path w="8865" h="10812" extrusionOk="0">
                    <a:moveTo>
                      <a:pt x="8800" y="0"/>
                    </a:moveTo>
                    <a:cubicBezTo>
                      <a:pt x="8789" y="0"/>
                      <a:pt x="8778" y="4"/>
                      <a:pt x="8769" y="14"/>
                    </a:cubicBezTo>
                    <a:cubicBezTo>
                      <a:pt x="7295" y="1579"/>
                      <a:pt x="6375" y="3704"/>
                      <a:pt x="5341" y="5570"/>
                    </a:cubicBezTo>
                    <a:cubicBezTo>
                      <a:pt x="4676" y="6768"/>
                      <a:pt x="4019" y="7829"/>
                      <a:pt x="2894" y="8653"/>
                    </a:cubicBezTo>
                    <a:cubicBezTo>
                      <a:pt x="1938" y="9356"/>
                      <a:pt x="932" y="10003"/>
                      <a:pt x="21" y="10765"/>
                    </a:cubicBezTo>
                    <a:cubicBezTo>
                      <a:pt x="1" y="10782"/>
                      <a:pt x="19" y="10812"/>
                      <a:pt x="41" y="10812"/>
                    </a:cubicBezTo>
                    <a:cubicBezTo>
                      <a:pt x="45" y="10812"/>
                      <a:pt x="49" y="10810"/>
                      <a:pt x="54" y="10808"/>
                    </a:cubicBezTo>
                    <a:cubicBezTo>
                      <a:pt x="2089" y="9689"/>
                      <a:pt x="4034" y="8481"/>
                      <a:pt x="5187" y="6425"/>
                    </a:cubicBezTo>
                    <a:cubicBezTo>
                      <a:pt x="5965" y="5036"/>
                      <a:pt x="6753" y="3662"/>
                      <a:pt x="7548" y="2292"/>
                    </a:cubicBezTo>
                    <a:cubicBezTo>
                      <a:pt x="7994" y="1962"/>
                      <a:pt x="8435" y="1626"/>
                      <a:pt x="8825" y="1229"/>
                    </a:cubicBezTo>
                    <a:cubicBezTo>
                      <a:pt x="8860" y="1193"/>
                      <a:pt x="8828" y="1132"/>
                      <a:pt x="8784" y="1132"/>
                    </a:cubicBezTo>
                    <a:cubicBezTo>
                      <a:pt x="8775" y="1132"/>
                      <a:pt x="8765" y="1135"/>
                      <a:pt x="8756" y="1141"/>
                    </a:cubicBezTo>
                    <a:cubicBezTo>
                      <a:pt x="8398" y="1382"/>
                      <a:pt x="8069" y="1662"/>
                      <a:pt x="7747" y="1950"/>
                    </a:cubicBezTo>
                    <a:cubicBezTo>
                      <a:pt x="8112" y="1325"/>
                      <a:pt x="8474" y="698"/>
                      <a:pt x="8844" y="72"/>
                    </a:cubicBezTo>
                    <a:cubicBezTo>
                      <a:pt x="8864" y="38"/>
                      <a:pt x="8833" y="0"/>
                      <a:pt x="880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294"/>
        <p:cNvGrpSpPr/>
        <p:nvPr/>
      </p:nvGrpSpPr>
      <p:grpSpPr>
        <a:xfrm>
          <a:off x="0" y="0"/>
          <a:ext cx="0" cy="0"/>
          <a:chOff x="0" y="0"/>
          <a:chExt cx="0" cy="0"/>
        </a:xfrm>
      </p:grpSpPr>
      <p:sp>
        <p:nvSpPr>
          <p:cNvPr id="2295" name="Google Shape;2295;p66"/>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ICONS</a:t>
            </a:r>
            <a:endParaRPr/>
          </a:p>
        </p:txBody>
      </p:sp>
      <p:grpSp>
        <p:nvGrpSpPr>
          <p:cNvPr id="2296" name="Google Shape;2296;p66"/>
          <p:cNvGrpSpPr/>
          <p:nvPr/>
        </p:nvGrpSpPr>
        <p:grpSpPr>
          <a:xfrm>
            <a:off x="7747025" y="1492950"/>
            <a:ext cx="493275" cy="249650"/>
            <a:chOff x="3528625" y="2097700"/>
            <a:chExt cx="493275" cy="249650"/>
          </a:xfrm>
        </p:grpSpPr>
        <p:sp>
          <p:nvSpPr>
            <p:cNvPr id="2297" name="Google Shape;2297;p66"/>
            <p:cNvSpPr/>
            <p:nvPr/>
          </p:nvSpPr>
          <p:spPr>
            <a:xfrm>
              <a:off x="3549625" y="2206450"/>
              <a:ext cx="451250" cy="80300"/>
            </a:xfrm>
            <a:custGeom>
              <a:avLst/>
              <a:gdLst/>
              <a:ahLst/>
              <a:cxnLst/>
              <a:rect l="l" t="t" r="r" b="b"/>
              <a:pathLst>
                <a:path w="18050" h="3212" extrusionOk="0">
                  <a:moveTo>
                    <a:pt x="1062" y="0"/>
                  </a:moveTo>
                  <a:cubicBezTo>
                    <a:pt x="476" y="2"/>
                    <a:pt x="2" y="477"/>
                    <a:pt x="0" y="1062"/>
                  </a:cubicBezTo>
                  <a:lnTo>
                    <a:pt x="0" y="3212"/>
                  </a:lnTo>
                  <a:lnTo>
                    <a:pt x="5328" y="3212"/>
                  </a:lnTo>
                  <a:lnTo>
                    <a:pt x="5757" y="2662"/>
                  </a:lnTo>
                  <a:lnTo>
                    <a:pt x="11758" y="2662"/>
                  </a:lnTo>
                  <a:lnTo>
                    <a:pt x="13146" y="3212"/>
                  </a:lnTo>
                  <a:lnTo>
                    <a:pt x="18049" y="3212"/>
                  </a:lnTo>
                  <a:lnTo>
                    <a:pt x="17795" y="1062"/>
                  </a:lnTo>
                  <a:cubicBezTo>
                    <a:pt x="17730" y="469"/>
                    <a:pt x="17317" y="0"/>
                    <a:pt x="167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6"/>
            <p:cNvSpPr/>
            <p:nvPr/>
          </p:nvSpPr>
          <p:spPr>
            <a:xfrm>
              <a:off x="3606600" y="2133150"/>
              <a:ext cx="308050" cy="153600"/>
            </a:xfrm>
            <a:custGeom>
              <a:avLst/>
              <a:gdLst/>
              <a:ahLst/>
              <a:cxnLst/>
              <a:rect l="l" t="t" r="r" b="b"/>
              <a:pathLst>
                <a:path w="12322" h="6144" extrusionOk="0">
                  <a:moveTo>
                    <a:pt x="1903" y="0"/>
                  </a:moveTo>
                  <a:cubicBezTo>
                    <a:pt x="1318" y="0"/>
                    <a:pt x="709" y="460"/>
                    <a:pt x="547" y="1021"/>
                  </a:cubicBezTo>
                  <a:lnTo>
                    <a:pt x="3" y="2923"/>
                  </a:lnTo>
                  <a:cubicBezTo>
                    <a:pt x="2" y="2926"/>
                    <a:pt x="2" y="2929"/>
                    <a:pt x="0" y="2932"/>
                  </a:cubicBezTo>
                  <a:lnTo>
                    <a:pt x="1009" y="2932"/>
                  </a:lnTo>
                  <a:cubicBezTo>
                    <a:pt x="1009" y="3385"/>
                    <a:pt x="883" y="5375"/>
                    <a:pt x="2178" y="6144"/>
                  </a:cubicBezTo>
                  <a:lnTo>
                    <a:pt x="12322" y="6144"/>
                  </a:lnTo>
                  <a:lnTo>
                    <a:pt x="12322" y="2932"/>
                  </a:lnTo>
                  <a:lnTo>
                    <a:pt x="11038" y="899"/>
                  </a:lnTo>
                  <a:cubicBezTo>
                    <a:pt x="10725" y="404"/>
                    <a:pt x="9993" y="0"/>
                    <a:pt x="94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6"/>
            <p:cNvSpPr/>
            <p:nvPr/>
          </p:nvSpPr>
          <p:spPr>
            <a:xfrm>
              <a:off x="3963275" y="2237700"/>
              <a:ext cx="34875" cy="25825"/>
            </a:xfrm>
            <a:custGeom>
              <a:avLst/>
              <a:gdLst/>
              <a:ahLst/>
              <a:cxnLst/>
              <a:rect l="l" t="t" r="r" b="b"/>
              <a:pathLst>
                <a:path w="1395" h="1033" extrusionOk="0">
                  <a:moveTo>
                    <a:pt x="0" y="0"/>
                  </a:moveTo>
                  <a:lnTo>
                    <a:pt x="0" y="1032"/>
                  </a:lnTo>
                  <a:lnTo>
                    <a:pt x="1394" y="1032"/>
                  </a:lnTo>
                  <a:lnTo>
                    <a:pt x="127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6"/>
            <p:cNvSpPr/>
            <p:nvPr/>
          </p:nvSpPr>
          <p:spPr>
            <a:xfrm>
              <a:off x="3956850" y="2237700"/>
              <a:ext cx="12475" cy="25825"/>
            </a:xfrm>
            <a:custGeom>
              <a:avLst/>
              <a:gdLst/>
              <a:ahLst/>
              <a:cxnLst/>
              <a:rect l="l" t="t" r="r" b="b"/>
              <a:pathLst>
                <a:path w="499" h="1033" extrusionOk="0">
                  <a:moveTo>
                    <a:pt x="149" y="0"/>
                  </a:moveTo>
                  <a:cubicBezTo>
                    <a:pt x="68" y="0"/>
                    <a:pt x="1" y="66"/>
                    <a:pt x="0" y="149"/>
                  </a:cubicBezTo>
                  <a:lnTo>
                    <a:pt x="0" y="884"/>
                  </a:lnTo>
                  <a:cubicBezTo>
                    <a:pt x="1" y="966"/>
                    <a:pt x="68" y="1032"/>
                    <a:pt x="149" y="1032"/>
                  </a:cubicBezTo>
                  <a:lnTo>
                    <a:pt x="499" y="1032"/>
                  </a:lnTo>
                  <a:lnTo>
                    <a:pt x="4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6"/>
            <p:cNvSpPr/>
            <p:nvPr/>
          </p:nvSpPr>
          <p:spPr>
            <a:xfrm>
              <a:off x="3585675" y="2228600"/>
              <a:ext cx="129650" cy="58150"/>
            </a:xfrm>
            <a:custGeom>
              <a:avLst/>
              <a:gdLst/>
              <a:ahLst/>
              <a:cxnLst/>
              <a:rect l="l" t="t" r="r" b="b"/>
              <a:pathLst>
                <a:path w="5186" h="2326" extrusionOk="0">
                  <a:moveTo>
                    <a:pt x="2593" y="1"/>
                  </a:moveTo>
                  <a:cubicBezTo>
                    <a:pt x="1262" y="1"/>
                    <a:pt x="145" y="1002"/>
                    <a:pt x="1" y="2326"/>
                  </a:cubicBezTo>
                  <a:lnTo>
                    <a:pt x="5186" y="2326"/>
                  </a:lnTo>
                  <a:cubicBezTo>
                    <a:pt x="5040" y="1002"/>
                    <a:pt x="3924" y="1"/>
                    <a:pt x="25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6"/>
            <p:cNvSpPr/>
            <p:nvPr/>
          </p:nvSpPr>
          <p:spPr>
            <a:xfrm>
              <a:off x="3596975" y="2240275"/>
              <a:ext cx="107025" cy="107075"/>
            </a:xfrm>
            <a:custGeom>
              <a:avLst/>
              <a:gdLst/>
              <a:ahLst/>
              <a:cxnLst/>
              <a:rect l="l" t="t" r="r" b="b"/>
              <a:pathLst>
                <a:path w="4281" h="4283" extrusionOk="0">
                  <a:moveTo>
                    <a:pt x="2141" y="0"/>
                  </a:moveTo>
                  <a:cubicBezTo>
                    <a:pt x="959" y="0"/>
                    <a:pt x="0" y="959"/>
                    <a:pt x="0" y="2141"/>
                  </a:cubicBezTo>
                  <a:cubicBezTo>
                    <a:pt x="0" y="3323"/>
                    <a:pt x="959" y="4282"/>
                    <a:pt x="2141" y="4282"/>
                  </a:cubicBezTo>
                  <a:cubicBezTo>
                    <a:pt x="3323" y="4282"/>
                    <a:pt x="4281" y="3323"/>
                    <a:pt x="4281" y="2141"/>
                  </a:cubicBezTo>
                  <a:cubicBezTo>
                    <a:pt x="4281" y="959"/>
                    <a:pt x="3323" y="0"/>
                    <a:pt x="21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6"/>
            <p:cNvSpPr/>
            <p:nvPr/>
          </p:nvSpPr>
          <p:spPr>
            <a:xfrm>
              <a:off x="3623350" y="2266650"/>
              <a:ext cx="54300" cy="54300"/>
            </a:xfrm>
            <a:custGeom>
              <a:avLst/>
              <a:gdLst/>
              <a:ahLst/>
              <a:cxnLst/>
              <a:rect l="l" t="t" r="r" b="b"/>
              <a:pathLst>
                <a:path w="2172" h="2172" extrusionOk="0">
                  <a:moveTo>
                    <a:pt x="1086" y="1"/>
                  </a:moveTo>
                  <a:cubicBezTo>
                    <a:pt x="486" y="1"/>
                    <a:pt x="1" y="488"/>
                    <a:pt x="1" y="1086"/>
                  </a:cubicBezTo>
                  <a:cubicBezTo>
                    <a:pt x="1" y="1686"/>
                    <a:pt x="486" y="2171"/>
                    <a:pt x="1086" y="2171"/>
                  </a:cubicBezTo>
                  <a:cubicBezTo>
                    <a:pt x="1685" y="2171"/>
                    <a:pt x="2171" y="1686"/>
                    <a:pt x="2171" y="1086"/>
                  </a:cubicBezTo>
                  <a:cubicBezTo>
                    <a:pt x="2171" y="488"/>
                    <a:pt x="1685" y="1"/>
                    <a:pt x="10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6"/>
            <p:cNvSpPr/>
            <p:nvPr/>
          </p:nvSpPr>
          <p:spPr>
            <a:xfrm>
              <a:off x="3821175" y="2228600"/>
              <a:ext cx="129650" cy="58150"/>
            </a:xfrm>
            <a:custGeom>
              <a:avLst/>
              <a:gdLst/>
              <a:ahLst/>
              <a:cxnLst/>
              <a:rect l="l" t="t" r="r" b="b"/>
              <a:pathLst>
                <a:path w="5186" h="2326" extrusionOk="0">
                  <a:moveTo>
                    <a:pt x="2593" y="1"/>
                  </a:moveTo>
                  <a:cubicBezTo>
                    <a:pt x="1262" y="1"/>
                    <a:pt x="145" y="1002"/>
                    <a:pt x="1" y="2326"/>
                  </a:cubicBezTo>
                  <a:lnTo>
                    <a:pt x="5186" y="2326"/>
                  </a:lnTo>
                  <a:cubicBezTo>
                    <a:pt x="5042" y="1002"/>
                    <a:pt x="3924" y="1"/>
                    <a:pt x="25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6"/>
            <p:cNvSpPr/>
            <p:nvPr/>
          </p:nvSpPr>
          <p:spPr>
            <a:xfrm>
              <a:off x="3832475" y="2240275"/>
              <a:ext cx="107075" cy="107075"/>
            </a:xfrm>
            <a:custGeom>
              <a:avLst/>
              <a:gdLst/>
              <a:ahLst/>
              <a:cxnLst/>
              <a:rect l="l" t="t" r="r" b="b"/>
              <a:pathLst>
                <a:path w="4283" h="4283" extrusionOk="0">
                  <a:moveTo>
                    <a:pt x="2141" y="0"/>
                  </a:moveTo>
                  <a:cubicBezTo>
                    <a:pt x="959" y="0"/>
                    <a:pt x="0" y="959"/>
                    <a:pt x="0" y="2141"/>
                  </a:cubicBezTo>
                  <a:cubicBezTo>
                    <a:pt x="0" y="3325"/>
                    <a:pt x="959" y="4282"/>
                    <a:pt x="2141" y="4282"/>
                  </a:cubicBezTo>
                  <a:cubicBezTo>
                    <a:pt x="3324" y="4282"/>
                    <a:pt x="4282" y="3325"/>
                    <a:pt x="4282" y="2141"/>
                  </a:cubicBezTo>
                  <a:cubicBezTo>
                    <a:pt x="4282" y="959"/>
                    <a:pt x="3324" y="0"/>
                    <a:pt x="21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6"/>
            <p:cNvSpPr/>
            <p:nvPr/>
          </p:nvSpPr>
          <p:spPr>
            <a:xfrm>
              <a:off x="3858875" y="2266650"/>
              <a:ext cx="54275" cy="54300"/>
            </a:xfrm>
            <a:custGeom>
              <a:avLst/>
              <a:gdLst/>
              <a:ahLst/>
              <a:cxnLst/>
              <a:rect l="l" t="t" r="r" b="b"/>
              <a:pathLst>
                <a:path w="2171" h="2172" extrusionOk="0">
                  <a:moveTo>
                    <a:pt x="1085" y="1"/>
                  </a:moveTo>
                  <a:cubicBezTo>
                    <a:pt x="485" y="1"/>
                    <a:pt x="0" y="488"/>
                    <a:pt x="0" y="1086"/>
                  </a:cubicBezTo>
                  <a:cubicBezTo>
                    <a:pt x="0" y="1686"/>
                    <a:pt x="485" y="2171"/>
                    <a:pt x="1085" y="2171"/>
                  </a:cubicBezTo>
                  <a:cubicBezTo>
                    <a:pt x="1684" y="2171"/>
                    <a:pt x="2171" y="1686"/>
                    <a:pt x="2171" y="1086"/>
                  </a:cubicBezTo>
                  <a:cubicBezTo>
                    <a:pt x="2171" y="488"/>
                    <a:pt x="1684" y="1"/>
                    <a:pt x="10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6"/>
            <p:cNvSpPr/>
            <p:nvPr/>
          </p:nvSpPr>
          <p:spPr>
            <a:xfrm>
              <a:off x="3979850" y="2263500"/>
              <a:ext cx="42050" cy="35875"/>
            </a:xfrm>
            <a:custGeom>
              <a:avLst/>
              <a:gdLst/>
              <a:ahLst/>
              <a:cxnLst/>
              <a:rect l="l" t="t" r="r" b="b"/>
              <a:pathLst>
                <a:path w="1682" h="1435" extrusionOk="0">
                  <a:moveTo>
                    <a:pt x="396" y="0"/>
                  </a:moveTo>
                  <a:cubicBezTo>
                    <a:pt x="178" y="2"/>
                    <a:pt x="2" y="178"/>
                    <a:pt x="1" y="396"/>
                  </a:cubicBezTo>
                  <a:lnTo>
                    <a:pt x="1" y="1039"/>
                  </a:lnTo>
                  <a:cubicBezTo>
                    <a:pt x="2" y="1256"/>
                    <a:pt x="178" y="1433"/>
                    <a:pt x="396" y="1434"/>
                  </a:cubicBezTo>
                  <a:lnTo>
                    <a:pt x="1286" y="1434"/>
                  </a:lnTo>
                  <a:cubicBezTo>
                    <a:pt x="1503" y="1433"/>
                    <a:pt x="1680" y="1256"/>
                    <a:pt x="1681" y="1039"/>
                  </a:cubicBezTo>
                  <a:lnTo>
                    <a:pt x="1681" y="396"/>
                  </a:lnTo>
                  <a:cubicBezTo>
                    <a:pt x="1680" y="178"/>
                    <a:pt x="1503" y="2"/>
                    <a:pt x="1286" y="0"/>
                  </a:cubicBezTo>
                  <a:close/>
                </a:path>
              </a:pathLst>
            </a:custGeom>
            <a:solidFill>
              <a:srgbClr val="A4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6"/>
            <p:cNvSpPr/>
            <p:nvPr/>
          </p:nvSpPr>
          <p:spPr>
            <a:xfrm>
              <a:off x="3528625" y="2263500"/>
              <a:ext cx="42050" cy="35875"/>
            </a:xfrm>
            <a:custGeom>
              <a:avLst/>
              <a:gdLst/>
              <a:ahLst/>
              <a:cxnLst/>
              <a:rect l="l" t="t" r="r" b="b"/>
              <a:pathLst>
                <a:path w="1682" h="1435" extrusionOk="0">
                  <a:moveTo>
                    <a:pt x="396" y="0"/>
                  </a:moveTo>
                  <a:cubicBezTo>
                    <a:pt x="178" y="2"/>
                    <a:pt x="2" y="178"/>
                    <a:pt x="0" y="396"/>
                  </a:cubicBezTo>
                  <a:lnTo>
                    <a:pt x="0" y="1039"/>
                  </a:lnTo>
                  <a:cubicBezTo>
                    <a:pt x="2" y="1256"/>
                    <a:pt x="178" y="1433"/>
                    <a:pt x="396" y="1434"/>
                  </a:cubicBezTo>
                  <a:lnTo>
                    <a:pt x="1284" y="1434"/>
                  </a:lnTo>
                  <a:cubicBezTo>
                    <a:pt x="1502" y="1433"/>
                    <a:pt x="1678" y="1256"/>
                    <a:pt x="1680" y="1039"/>
                  </a:cubicBezTo>
                  <a:lnTo>
                    <a:pt x="1681" y="396"/>
                  </a:lnTo>
                  <a:cubicBezTo>
                    <a:pt x="1680" y="178"/>
                    <a:pt x="1503" y="2"/>
                    <a:pt x="1286" y="0"/>
                  </a:cubicBezTo>
                  <a:close/>
                </a:path>
              </a:pathLst>
            </a:custGeom>
            <a:solidFill>
              <a:srgbClr val="A4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6"/>
            <p:cNvSpPr/>
            <p:nvPr/>
          </p:nvSpPr>
          <p:spPr>
            <a:xfrm>
              <a:off x="3549625" y="2237700"/>
              <a:ext cx="28750" cy="25825"/>
            </a:xfrm>
            <a:custGeom>
              <a:avLst/>
              <a:gdLst/>
              <a:ahLst/>
              <a:cxnLst/>
              <a:rect l="l" t="t" r="r" b="b"/>
              <a:pathLst>
                <a:path w="1150" h="1033" extrusionOk="0">
                  <a:moveTo>
                    <a:pt x="0" y="0"/>
                  </a:moveTo>
                  <a:lnTo>
                    <a:pt x="0" y="1032"/>
                  </a:lnTo>
                  <a:lnTo>
                    <a:pt x="1150" y="1032"/>
                  </a:lnTo>
                  <a:lnTo>
                    <a:pt x="11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6"/>
            <p:cNvSpPr/>
            <p:nvPr/>
          </p:nvSpPr>
          <p:spPr>
            <a:xfrm>
              <a:off x="3572325" y="2237700"/>
              <a:ext cx="12450" cy="25825"/>
            </a:xfrm>
            <a:custGeom>
              <a:avLst/>
              <a:gdLst/>
              <a:ahLst/>
              <a:cxnLst/>
              <a:rect l="l" t="t" r="r" b="b"/>
              <a:pathLst>
                <a:path w="498" h="1033" extrusionOk="0">
                  <a:moveTo>
                    <a:pt x="1" y="0"/>
                  </a:moveTo>
                  <a:lnTo>
                    <a:pt x="1" y="1032"/>
                  </a:lnTo>
                  <a:lnTo>
                    <a:pt x="349" y="1032"/>
                  </a:lnTo>
                  <a:cubicBezTo>
                    <a:pt x="432" y="1032"/>
                    <a:pt x="498" y="966"/>
                    <a:pt x="498" y="884"/>
                  </a:cubicBezTo>
                  <a:lnTo>
                    <a:pt x="498" y="149"/>
                  </a:lnTo>
                  <a:cubicBezTo>
                    <a:pt x="498" y="66"/>
                    <a:pt x="432" y="0"/>
                    <a:pt x="3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6"/>
            <p:cNvSpPr/>
            <p:nvPr/>
          </p:nvSpPr>
          <p:spPr>
            <a:xfrm>
              <a:off x="3761700" y="2155050"/>
              <a:ext cx="117525" cy="42975"/>
            </a:xfrm>
            <a:custGeom>
              <a:avLst/>
              <a:gdLst/>
              <a:ahLst/>
              <a:cxnLst/>
              <a:rect l="l" t="t" r="r" b="b"/>
              <a:pathLst>
                <a:path w="4701" h="1719" extrusionOk="0">
                  <a:moveTo>
                    <a:pt x="423" y="0"/>
                  </a:moveTo>
                  <a:cubicBezTo>
                    <a:pt x="189" y="0"/>
                    <a:pt x="0" y="189"/>
                    <a:pt x="0" y="422"/>
                  </a:cubicBezTo>
                  <a:lnTo>
                    <a:pt x="0" y="1296"/>
                  </a:lnTo>
                  <a:cubicBezTo>
                    <a:pt x="0" y="1528"/>
                    <a:pt x="189" y="1718"/>
                    <a:pt x="423" y="1718"/>
                  </a:cubicBezTo>
                  <a:lnTo>
                    <a:pt x="4381" y="1718"/>
                  </a:lnTo>
                  <a:cubicBezTo>
                    <a:pt x="4614" y="1718"/>
                    <a:pt x="4700" y="1559"/>
                    <a:pt x="4574" y="1365"/>
                  </a:cubicBezTo>
                  <a:lnTo>
                    <a:pt x="3916" y="353"/>
                  </a:lnTo>
                  <a:cubicBezTo>
                    <a:pt x="3790" y="159"/>
                    <a:pt x="3496" y="0"/>
                    <a:pt x="32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6"/>
            <p:cNvSpPr/>
            <p:nvPr/>
          </p:nvSpPr>
          <p:spPr>
            <a:xfrm>
              <a:off x="3761700" y="2155050"/>
              <a:ext cx="100900" cy="20425"/>
            </a:xfrm>
            <a:custGeom>
              <a:avLst/>
              <a:gdLst/>
              <a:ahLst/>
              <a:cxnLst/>
              <a:rect l="l" t="t" r="r" b="b"/>
              <a:pathLst>
                <a:path w="4036" h="817" extrusionOk="0">
                  <a:moveTo>
                    <a:pt x="423" y="0"/>
                  </a:moveTo>
                  <a:cubicBezTo>
                    <a:pt x="189" y="0"/>
                    <a:pt x="0" y="190"/>
                    <a:pt x="0" y="424"/>
                  </a:cubicBezTo>
                  <a:lnTo>
                    <a:pt x="0" y="817"/>
                  </a:lnTo>
                  <a:cubicBezTo>
                    <a:pt x="0" y="583"/>
                    <a:pt x="189" y="395"/>
                    <a:pt x="423" y="393"/>
                  </a:cubicBezTo>
                  <a:lnTo>
                    <a:pt x="3602" y="393"/>
                  </a:lnTo>
                  <a:cubicBezTo>
                    <a:pt x="3741" y="393"/>
                    <a:pt x="3902" y="452"/>
                    <a:pt x="4036" y="539"/>
                  </a:cubicBezTo>
                  <a:lnTo>
                    <a:pt x="3916" y="355"/>
                  </a:lnTo>
                  <a:cubicBezTo>
                    <a:pt x="3790" y="159"/>
                    <a:pt x="3496" y="0"/>
                    <a:pt x="32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6"/>
            <p:cNvSpPr/>
            <p:nvPr/>
          </p:nvSpPr>
          <p:spPr>
            <a:xfrm>
              <a:off x="3646525" y="2155050"/>
              <a:ext cx="93425" cy="43000"/>
            </a:xfrm>
            <a:custGeom>
              <a:avLst/>
              <a:gdLst/>
              <a:ahLst/>
              <a:cxnLst/>
              <a:rect l="l" t="t" r="r" b="b"/>
              <a:pathLst>
                <a:path w="3737" h="1720" extrusionOk="0">
                  <a:moveTo>
                    <a:pt x="918" y="0"/>
                  </a:moveTo>
                  <a:cubicBezTo>
                    <a:pt x="684" y="0"/>
                    <a:pt x="437" y="181"/>
                    <a:pt x="366" y="402"/>
                  </a:cubicBezTo>
                  <a:lnTo>
                    <a:pt x="72" y="1318"/>
                  </a:lnTo>
                  <a:cubicBezTo>
                    <a:pt x="0" y="1539"/>
                    <a:pt x="133" y="1719"/>
                    <a:pt x="365" y="1719"/>
                  </a:cubicBezTo>
                  <a:lnTo>
                    <a:pt x="3316" y="1719"/>
                  </a:lnTo>
                  <a:cubicBezTo>
                    <a:pt x="3549" y="1719"/>
                    <a:pt x="3737" y="1530"/>
                    <a:pt x="3737" y="1297"/>
                  </a:cubicBezTo>
                  <a:lnTo>
                    <a:pt x="3737" y="424"/>
                  </a:lnTo>
                  <a:cubicBezTo>
                    <a:pt x="3737" y="190"/>
                    <a:pt x="3549" y="0"/>
                    <a:pt x="33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6"/>
            <p:cNvSpPr/>
            <p:nvPr/>
          </p:nvSpPr>
          <p:spPr>
            <a:xfrm>
              <a:off x="3653875" y="2155050"/>
              <a:ext cx="86075" cy="20425"/>
            </a:xfrm>
            <a:custGeom>
              <a:avLst/>
              <a:gdLst/>
              <a:ahLst/>
              <a:cxnLst/>
              <a:rect l="l" t="t" r="r" b="b"/>
              <a:pathLst>
                <a:path w="3443" h="817" extrusionOk="0">
                  <a:moveTo>
                    <a:pt x="622" y="0"/>
                  </a:moveTo>
                  <a:cubicBezTo>
                    <a:pt x="390" y="0"/>
                    <a:pt x="143" y="181"/>
                    <a:pt x="71" y="402"/>
                  </a:cubicBezTo>
                  <a:lnTo>
                    <a:pt x="0" y="621"/>
                  </a:lnTo>
                  <a:cubicBezTo>
                    <a:pt x="112" y="487"/>
                    <a:pt x="287" y="393"/>
                    <a:pt x="453" y="393"/>
                  </a:cubicBezTo>
                  <a:lnTo>
                    <a:pt x="3021" y="393"/>
                  </a:lnTo>
                  <a:cubicBezTo>
                    <a:pt x="3253" y="395"/>
                    <a:pt x="3443" y="583"/>
                    <a:pt x="3443" y="817"/>
                  </a:cubicBezTo>
                  <a:lnTo>
                    <a:pt x="3443" y="424"/>
                  </a:lnTo>
                  <a:cubicBezTo>
                    <a:pt x="3443" y="190"/>
                    <a:pt x="3255" y="2"/>
                    <a:pt x="30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6"/>
            <p:cNvSpPr/>
            <p:nvPr/>
          </p:nvSpPr>
          <p:spPr>
            <a:xfrm>
              <a:off x="3715675" y="2097700"/>
              <a:ext cx="72325" cy="35500"/>
            </a:xfrm>
            <a:custGeom>
              <a:avLst/>
              <a:gdLst/>
              <a:ahLst/>
              <a:cxnLst/>
              <a:rect l="l" t="t" r="r" b="b"/>
              <a:pathLst>
                <a:path w="2893" h="1420" extrusionOk="0">
                  <a:moveTo>
                    <a:pt x="422" y="0"/>
                  </a:moveTo>
                  <a:cubicBezTo>
                    <a:pt x="190" y="2"/>
                    <a:pt x="0" y="190"/>
                    <a:pt x="2" y="424"/>
                  </a:cubicBezTo>
                  <a:lnTo>
                    <a:pt x="2" y="996"/>
                  </a:lnTo>
                  <a:cubicBezTo>
                    <a:pt x="0" y="1230"/>
                    <a:pt x="190" y="1418"/>
                    <a:pt x="422" y="1420"/>
                  </a:cubicBezTo>
                  <a:lnTo>
                    <a:pt x="2471" y="1420"/>
                  </a:lnTo>
                  <a:cubicBezTo>
                    <a:pt x="2705" y="1418"/>
                    <a:pt x="2893" y="1230"/>
                    <a:pt x="2893" y="996"/>
                  </a:cubicBezTo>
                  <a:lnTo>
                    <a:pt x="2893" y="424"/>
                  </a:lnTo>
                  <a:cubicBezTo>
                    <a:pt x="2893" y="190"/>
                    <a:pt x="2705" y="2"/>
                    <a:pt x="24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6"/>
            <p:cNvSpPr/>
            <p:nvPr/>
          </p:nvSpPr>
          <p:spPr>
            <a:xfrm>
              <a:off x="3721250" y="2211050"/>
              <a:ext cx="60650" cy="56925"/>
            </a:xfrm>
            <a:custGeom>
              <a:avLst/>
              <a:gdLst/>
              <a:ahLst/>
              <a:cxnLst/>
              <a:rect l="l" t="t" r="r" b="b"/>
              <a:pathLst>
                <a:path w="2426" h="2277" extrusionOk="0">
                  <a:moveTo>
                    <a:pt x="1213" y="0"/>
                  </a:moveTo>
                  <a:cubicBezTo>
                    <a:pt x="1186" y="0"/>
                    <a:pt x="1159" y="15"/>
                    <a:pt x="1139" y="46"/>
                  </a:cubicBezTo>
                  <a:lnTo>
                    <a:pt x="824" y="504"/>
                  </a:lnTo>
                  <a:cubicBezTo>
                    <a:pt x="773" y="572"/>
                    <a:pt x="704" y="622"/>
                    <a:pt x="624" y="650"/>
                  </a:cubicBezTo>
                  <a:lnTo>
                    <a:pt x="91" y="807"/>
                  </a:lnTo>
                  <a:cubicBezTo>
                    <a:pt x="21" y="828"/>
                    <a:pt x="1" y="891"/>
                    <a:pt x="45" y="949"/>
                  </a:cubicBezTo>
                  <a:lnTo>
                    <a:pt x="385" y="1390"/>
                  </a:lnTo>
                  <a:cubicBezTo>
                    <a:pt x="432" y="1459"/>
                    <a:pt x="458" y="1541"/>
                    <a:pt x="461" y="1626"/>
                  </a:cubicBezTo>
                  <a:lnTo>
                    <a:pt x="445" y="2182"/>
                  </a:lnTo>
                  <a:cubicBezTo>
                    <a:pt x="444" y="2240"/>
                    <a:pt x="478" y="2277"/>
                    <a:pt x="526" y="2277"/>
                  </a:cubicBezTo>
                  <a:cubicBezTo>
                    <a:pt x="539" y="2277"/>
                    <a:pt x="552" y="2274"/>
                    <a:pt x="566" y="2269"/>
                  </a:cubicBezTo>
                  <a:lnTo>
                    <a:pt x="1091" y="2082"/>
                  </a:lnTo>
                  <a:cubicBezTo>
                    <a:pt x="1130" y="2071"/>
                    <a:pt x="1172" y="2065"/>
                    <a:pt x="1214" y="2065"/>
                  </a:cubicBezTo>
                  <a:cubicBezTo>
                    <a:pt x="1255" y="2065"/>
                    <a:pt x="1297" y="2071"/>
                    <a:pt x="1338" y="2082"/>
                  </a:cubicBezTo>
                  <a:lnTo>
                    <a:pt x="1861" y="2269"/>
                  </a:lnTo>
                  <a:cubicBezTo>
                    <a:pt x="1875" y="2274"/>
                    <a:pt x="1888" y="2277"/>
                    <a:pt x="1900" y="2277"/>
                  </a:cubicBezTo>
                  <a:cubicBezTo>
                    <a:pt x="1949" y="2277"/>
                    <a:pt x="1983" y="2240"/>
                    <a:pt x="1982" y="2182"/>
                  </a:cubicBezTo>
                  <a:lnTo>
                    <a:pt x="1966" y="1626"/>
                  </a:lnTo>
                  <a:cubicBezTo>
                    <a:pt x="1967" y="1541"/>
                    <a:pt x="1995" y="1460"/>
                    <a:pt x="2042" y="1390"/>
                  </a:cubicBezTo>
                  <a:lnTo>
                    <a:pt x="2382" y="949"/>
                  </a:lnTo>
                  <a:cubicBezTo>
                    <a:pt x="2426" y="891"/>
                    <a:pt x="2405" y="828"/>
                    <a:pt x="2336" y="807"/>
                  </a:cubicBezTo>
                  <a:lnTo>
                    <a:pt x="1802" y="650"/>
                  </a:lnTo>
                  <a:cubicBezTo>
                    <a:pt x="1723" y="622"/>
                    <a:pt x="1652" y="572"/>
                    <a:pt x="1602" y="504"/>
                  </a:cubicBezTo>
                  <a:lnTo>
                    <a:pt x="1288" y="46"/>
                  </a:lnTo>
                  <a:cubicBezTo>
                    <a:pt x="1267" y="15"/>
                    <a:pt x="1240" y="0"/>
                    <a:pt x="12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6"/>
            <p:cNvSpPr/>
            <p:nvPr/>
          </p:nvSpPr>
          <p:spPr>
            <a:xfrm>
              <a:off x="3650375" y="2212350"/>
              <a:ext cx="61200" cy="15850"/>
            </a:xfrm>
            <a:custGeom>
              <a:avLst/>
              <a:gdLst/>
              <a:ahLst/>
              <a:cxnLst/>
              <a:rect l="l" t="t" r="r" b="b"/>
              <a:pathLst>
                <a:path w="2448" h="634" extrusionOk="0">
                  <a:moveTo>
                    <a:pt x="310" y="1"/>
                  </a:moveTo>
                  <a:cubicBezTo>
                    <a:pt x="139" y="4"/>
                    <a:pt x="1" y="145"/>
                    <a:pt x="1" y="317"/>
                  </a:cubicBezTo>
                  <a:cubicBezTo>
                    <a:pt x="1" y="489"/>
                    <a:pt x="139" y="629"/>
                    <a:pt x="310" y="633"/>
                  </a:cubicBezTo>
                  <a:lnTo>
                    <a:pt x="2139" y="633"/>
                  </a:lnTo>
                  <a:cubicBezTo>
                    <a:pt x="2311" y="629"/>
                    <a:pt x="2448" y="489"/>
                    <a:pt x="2448" y="317"/>
                  </a:cubicBezTo>
                  <a:cubicBezTo>
                    <a:pt x="2448" y="145"/>
                    <a:pt x="2311" y="4"/>
                    <a:pt x="21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6"/>
            <p:cNvSpPr/>
            <p:nvPr/>
          </p:nvSpPr>
          <p:spPr>
            <a:xfrm>
              <a:off x="3795550" y="2212350"/>
              <a:ext cx="71750" cy="15850"/>
            </a:xfrm>
            <a:custGeom>
              <a:avLst/>
              <a:gdLst/>
              <a:ahLst/>
              <a:cxnLst/>
              <a:rect l="l" t="t" r="r" b="b"/>
              <a:pathLst>
                <a:path w="2870" h="634" extrusionOk="0">
                  <a:moveTo>
                    <a:pt x="310" y="1"/>
                  </a:moveTo>
                  <a:cubicBezTo>
                    <a:pt x="138" y="4"/>
                    <a:pt x="1" y="145"/>
                    <a:pt x="1" y="317"/>
                  </a:cubicBezTo>
                  <a:cubicBezTo>
                    <a:pt x="1" y="489"/>
                    <a:pt x="138" y="629"/>
                    <a:pt x="310" y="633"/>
                  </a:cubicBezTo>
                  <a:lnTo>
                    <a:pt x="2561" y="633"/>
                  </a:lnTo>
                  <a:cubicBezTo>
                    <a:pt x="2732" y="629"/>
                    <a:pt x="2870" y="489"/>
                    <a:pt x="2870" y="317"/>
                  </a:cubicBezTo>
                  <a:cubicBezTo>
                    <a:pt x="2870" y="145"/>
                    <a:pt x="2732" y="4"/>
                    <a:pt x="2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9" name="Google Shape;2319;p66"/>
          <p:cNvGrpSpPr/>
          <p:nvPr/>
        </p:nvGrpSpPr>
        <p:grpSpPr>
          <a:xfrm>
            <a:off x="5298256" y="1433550"/>
            <a:ext cx="493275" cy="309050"/>
            <a:chOff x="6560950" y="2070525"/>
            <a:chExt cx="493275" cy="309050"/>
          </a:xfrm>
        </p:grpSpPr>
        <p:sp>
          <p:nvSpPr>
            <p:cNvPr id="2320" name="Google Shape;2320;p66"/>
            <p:cNvSpPr/>
            <p:nvPr/>
          </p:nvSpPr>
          <p:spPr>
            <a:xfrm>
              <a:off x="6933600" y="2110350"/>
              <a:ext cx="60425" cy="35650"/>
            </a:xfrm>
            <a:custGeom>
              <a:avLst/>
              <a:gdLst/>
              <a:ahLst/>
              <a:cxnLst/>
              <a:rect l="l" t="t" r="r" b="b"/>
              <a:pathLst>
                <a:path w="2417" h="1426" extrusionOk="0">
                  <a:moveTo>
                    <a:pt x="583" y="0"/>
                  </a:moveTo>
                  <a:cubicBezTo>
                    <a:pt x="458" y="5"/>
                    <a:pt x="351" y="87"/>
                    <a:pt x="314" y="205"/>
                  </a:cubicBezTo>
                  <a:lnTo>
                    <a:pt x="33" y="1219"/>
                  </a:lnTo>
                  <a:cubicBezTo>
                    <a:pt x="1" y="1333"/>
                    <a:pt x="72" y="1425"/>
                    <a:pt x="189" y="1425"/>
                  </a:cubicBezTo>
                  <a:lnTo>
                    <a:pt x="2230" y="1425"/>
                  </a:lnTo>
                  <a:cubicBezTo>
                    <a:pt x="2346" y="1425"/>
                    <a:pt x="2417" y="1333"/>
                    <a:pt x="2386" y="1219"/>
                  </a:cubicBezTo>
                  <a:lnTo>
                    <a:pt x="2105" y="205"/>
                  </a:lnTo>
                  <a:cubicBezTo>
                    <a:pt x="2067" y="87"/>
                    <a:pt x="1960" y="5"/>
                    <a:pt x="18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6"/>
            <p:cNvSpPr/>
            <p:nvPr/>
          </p:nvSpPr>
          <p:spPr>
            <a:xfrm>
              <a:off x="6631500" y="2104525"/>
              <a:ext cx="26850" cy="26800"/>
            </a:xfrm>
            <a:custGeom>
              <a:avLst/>
              <a:gdLst/>
              <a:ahLst/>
              <a:cxnLst/>
              <a:rect l="l" t="t" r="r" b="b"/>
              <a:pathLst>
                <a:path w="1074" h="1072" extrusionOk="0">
                  <a:moveTo>
                    <a:pt x="0" y="1"/>
                  </a:moveTo>
                  <a:lnTo>
                    <a:pt x="0" y="1072"/>
                  </a:lnTo>
                  <a:lnTo>
                    <a:pt x="1074" y="1072"/>
                  </a:lnTo>
                  <a:lnTo>
                    <a:pt x="10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6"/>
            <p:cNvSpPr/>
            <p:nvPr/>
          </p:nvSpPr>
          <p:spPr>
            <a:xfrm>
              <a:off x="6631500" y="2104525"/>
              <a:ext cx="26850" cy="11725"/>
            </a:xfrm>
            <a:custGeom>
              <a:avLst/>
              <a:gdLst/>
              <a:ahLst/>
              <a:cxnLst/>
              <a:rect l="l" t="t" r="r" b="b"/>
              <a:pathLst>
                <a:path w="1074" h="469" extrusionOk="0">
                  <a:moveTo>
                    <a:pt x="0" y="1"/>
                  </a:moveTo>
                  <a:lnTo>
                    <a:pt x="0" y="469"/>
                  </a:lnTo>
                  <a:lnTo>
                    <a:pt x="1074" y="469"/>
                  </a:lnTo>
                  <a:lnTo>
                    <a:pt x="10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6"/>
            <p:cNvSpPr/>
            <p:nvPr/>
          </p:nvSpPr>
          <p:spPr>
            <a:xfrm>
              <a:off x="6696300" y="2104525"/>
              <a:ext cx="26825" cy="26800"/>
            </a:xfrm>
            <a:custGeom>
              <a:avLst/>
              <a:gdLst/>
              <a:ahLst/>
              <a:cxnLst/>
              <a:rect l="l" t="t" r="r" b="b"/>
              <a:pathLst>
                <a:path w="1073" h="1072" extrusionOk="0">
                  <a:moveTo>
                    <a:pt x="1" y="1"/>
                  </a:moveTo>
                  <a:lnTo>
                    <a:pt x="1" y="1072"/>
                  </a:lnTo>
                  <a:lnTo>
                    <a:pt x="1073" y="1072"/>
                  </a:lnTo>
                  <a:lnTo>
                    <a:pt x="10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6"/>
            <p:cNvSpPr/>
            <p:nvPr/>
          </p:nvSpPr>
          <p:spPr>
            <a:xfrm>
              <a:off x="6696300" y="2104525"/>
              <a:ext cx="26825" cy="11725"/>
            </a:xfrm>
            <a:custGeom>
              <a:avLst/>
              <a:gdLst/>
              <a:ahLst/>
              <a:cxnLst/>
              <a:rect l="l" t="t" r="r" b="b"/>
              <a:pathLst>
                <a:path w="1073" h="469" extrusionOk="0">
                  <a:moveTo>
                    <a:pt x="1" y="1"/>
                  </a:moveTo>
                  <a:lnTo>
                    <a:pt x="1" y="469"/>
                  </a:lnTo>
                  <a:lnTo>
                    <a:pt x="1073" y="469"/>
                  </a:lnTo>
                  <a:lnTo>
                    <a:pt x="10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6"/>
            <p:cNvSpPr/>
            <p:nvPr/>
          </p:nvSpPr>
          <p:spPr>
            <a:xfrm>
              <a:off x="6761075" y="2104525"/>
              <a:ext cx="26875" cy="26800"/>
            </a:xfrm>
            <a:custGeom>
              <a:avLst/>
              <a:gdLst/>
              <a:ahLst/>
              <a:cxnLst/>
              <a:rect l="l" t="t" r="r" b="b"/>
              <a:pathLst>
                <a:path w="1075" h="1072" extrusionOk="0">
                  <a:moveTo>
                    <a:pt x="1" y="1"/>
                  </a:moveTo>
                  <a:lnTo>
                    <a:pt x="1" y="1072"/>
                  </a:lnTo>
                  <a:lnTo>
                    <a:pt x="1074" y="1072"/>
                  </a:lnTo>
                  <a:lnTo>
                    <a:pt x="10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6"/>
            <p:cNvSpPr/>
            <p:nvPr/>
          </p:nvSpPr>
          <p:spPr>
            <a:xfrm>
              <a:off x="6761075" y="2104525"/>
              <a:ext cx="26875" cy="11725"/>
            </a:xfrm>
            <a:custGeom>
              <a:avLst/>
              <a:gdLst/>
              <a:ahLst/>
              <a:cxnLst/>
              <a:rect l="l" t="t" r="r" b="b"/>
              <a:pathLst>
                <a:path w="1075" h="469" extrusionOk="0">
                  <a:moveTo>
                    <a:pt x="1" y="1"/>
                  </a:moveTo>
                  <a:lnTo>
                    <a:pt x="1" y="469"/>
                  </a:lnTo>
                  <a:lnTo>
                    <a:pt x="1074" y="469"/>
                  </a:lnTo>
                  <a:lnTo>
                    <a:pt x="10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6"/>
            <p:cNvSpPr/>
            <p:nvPr/>
          </p:nvSpPr>
          <p:spPr>
            <a:xfrm>
              <a:off x="6577700" y="2131300"/>
              <a:ext cx="459800" cy="194750"/>
            </a:xfrm>
            <a:custGeom>
              <a:avLst/>
              <a:gdLst/>
              <a:ahLst/>
              <a:cxnLst/>
              <a:rect l="l" t="t" r="r" b="b"/>
              <a:pathLst>
                <a:path w="18392" h="7790" extrusionOk="0">
                  <a:moveTo>
                    <a:pt x="1063" y="1"/>
                  </a:moveTo>
                  <a:cubicBezTo>
                    <a:pt x="477" y="2"/>
                    <a:pt x="2" y="477"/>
                    <a:pt x="1" y="1062"/>
                  </a:cubicBezTo>
                  <a:lnTo>
                    <a:pt x="1" y="7790"/>
                  </a:lnTo>
                  <a:lnTo>
                    <a:pt x="18391" y="7790"/>
                  </a:lnTo>
                  <a:lnTo>
                    <a:pt x="18391" y="1062"/>
                  </a:lnTo>
                  <a:cubicBezTo>
                    <a:pt x="18388" y="477"/>
                    <a:pt x="17915" y="2"/>
                    <a:pt x="173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6"/>
            <p:cNvSpPr/>
            <p:nvPr/>
          </p:nvSpPr>
          <p:spPr>
            <a:xfrm>
              <a:off x="6577700" y="2235200"/>
              <a:ext cx="459800" cy="20850"/>
            </a:xfrm>
            <a:custGeom>
              <a:avLst/>
              <a:gdLst/>
              <a:ahLst/>
              <a:cxnLst/>
              <a:rect l="l" t="t" r="r" b="b"/>
              <a:pathLst>
                <a:path w="18392" h="834" extrusionOk="0">
                  <a:moveTo>
                    <a:pt x="1" y="0"/>
                  </a:moveTo>
                  <a:lnTo>
                    <a:pt x="1" y="834"/>
                  </a:lnTo>
                  <a:lnTo>
                    <a:pt x="18391" y="834"/>
                  </a:lnTo>
                  <a:lnTo>
                    <a:pt x="183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6"/>
            <p:cNvSpPr/>
            <p:nvPr/>
          </p:nvSpPr>
          <p:spPr>
            <a:xfrm>
              <a:off x="7012200" y="2308125"/>
              <a:ext cx="42025" cy="35875"/>
            </a:xfrm>
            <a:custGeom>
              <a:avLst/>
              <a:gdLst/>
              <a:ahLst/>
              <a:cxnLst/>
              <a:rect l="l" t="t" r="r" b="b"/>
              <a:pathLst>
                <a:path w="1681" h="1435" extrusionOk="0">
                  <a:moveTo>
                    <a:pt x="397" y="1"/>
                  </a:moveTo>
                  <a:cubicBezTo>
                    <a:pt x="177" y="2"/>
                    <a:pt x="1" y="179"/>
                    <a:pt x="1" y="396"/>
                  </a:cubicBezTo>
                  <a:lnTo>
                    <a:pt x="1" y="1039"/>
                  </a:lnTo>
                  <a:cubicBezTo>
                    <a:pt x="1" y="1256"/>
                    <a:pt x="177" y="1433"/>
                    <a:pt x="397" y="1434"/>
                  </a:cubicBezTo>
                  <a:lnTo>
                    <a:pt x="1286" y="1434"/>
                  </a:lnTo>
                  <a:cubicBezTo>
                    <a:pt x="1504" y="1433"/>
                    <a:pt x="1680" y="1256"/>
                    <a:pt x="1680" y="1039"/>
                  </a:cubicBezTo>
                  <a:lnTo>
                    <a:pt x="1680" y="396"/>
                  </a:lnTo>
                  <a:cubicBezTo>
                    <a:pt x="1680" y="179"/>
                    <a:pt x="1504" y="2"/>
                    <a:pt x="1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6"/>
            <p:cNvSpPr/>
            <p:nvPr/>
          </p:nvSpPr>
          <p:spPr>
            <a:xfrm>
              <a:off x="6560950" y="2308125"/>
              <a:ext cx="37775" cy="35875"/>
            </a:xfrm>
            <a:custGeom>
              <a:avLst/>
              <a:gdLst/>
              <a:ahLst/>
              <a:cxnLst/>
              <a:rect l="l" t="t" r="r" b="b"/>
              <a:pathLst>
                <a:path w="1511" h="1435" extrusionOk="0">
                  <a:moveTo>
                    <a:pt x="396" y="1"/>
                  </a:moveTo>
                  <a:cubicBezTo>
                    <a:pt x="178" y="2"/>
                    <a:pt x="2" y="179"/>
                    <a:pt x="0" y="396"/>
                  </a:cubicBezTo>
                  <a:lnTo>
                    <a:pt x="0" y="1039"/>
                  </a:lnTo>
                  <a:cubicBezTo>
                    <a:pt x="2" y="1256"/>
                    <a:pt x="178" y="1433"/>
                    <a:pt x="396" y="1434"/>
                  </a:cubicBezTo>
                  <a:lnTo>
                    <a:pt x="1115" y="1434"/>
                  </a:lnTo>
                  <a:cubicBezTo>
                    <a:pt x="1333" y="1433"/>
                    <a:pt x="1509" y="1256"/>
                    <a:pt x="1511" y="1039"/>
                  </a:cubicBezTo>
                  <a:lnTo>
                    <a:pt x="1511" y="396"/>
                  </a:lnTo>
                  <a:cubicBezTo>
                    <a:pt x="1511" y="179"/>
                    <a:pt x="1333" y="2"/>
                    <a:pt x="11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6"/>
            <p:cNvSpPr/>
            <p:nvPr/>
          </p:nvSpPr>
          <p:spPr>
            <a:xfrm>
              <a:off x="6622075" y="2260825"/>
              <a:ext cx="130000" cy="65225"/>
            </a:xfrm>
            <a:custGeom>
              <a:avLst/>
              <a:gdLst/>
              <a:ahLst/>
              <a:cxnLst/>
              <a:rect l="l" t="t" r="r" b="b"/>
              <a:pathLst>
                <a:path w="5200" h="2609" extrusionOk="0">
                  <a:moveTo>
                    <a:pt x="2601" y="0"/>
                  </a:moveTo>
                  <a:cubicBezTo>
                    <a:pt x="1162" y="0"/>
                    <a:pt x="1" y="1172"/>
                    <a:pt x="14" y="2609"/>
                  </a:cubicBezTo>
                  <a:lnTo>
                    <a:pt x="5187" y="2609"/>
                  </a:lnTo>
                  <a:cubicBezTo>
                    <a:pt x="5199" y="1172"/>
                    <a:pt x="4037" y="0"/>
                    <a:pt x="26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6"/>
            <p:cNvSpPr/>
            <p:nvPr/>
          </p:nvSpPr>
          <p:spPr>
            <a:xfrm>
              <a:off x="6633550" y="2272500"/>
              <a:ext cx="107075" cy="107075"/>
            </a:xfrm>
            <a:custGeom>
              <a:avLst/>
              <a:gdLst/>
              <a:ahLst/>
              <a:cxnLst/>
              <a:rect l="l" t="t" r="r" b="b"/>
              <a:pathLst>
                <a:path w="4283" h="4283" extrusionOk="0">
                  <a:moveTo>
                    <a:pt x="2142" y="1"/>
                  </a:moveTo>
                  <a:cubicBezTo>
                    <a:pt x="959" y="1"/>
                    <a:pt x="1" y="960"/>
                    <a:pt x="1" y="2142"/>
                  </a:cubicBezTo>
                  <a:cubicBezTo>
                    <a:pt x="1" y="3326"/>
                    <a:pt x="959" y="4283"/>
                    <a:pt x="2142" y="4283"/>
                  </a:cubicBezTo>
                  <a:cubicBezTo>
                    <a:pt x="3324" y="4283"/>
                    <a:pt x="4283" y="3326"/>
                    <a:pt x="4283" y="2142"/>
                  </a:cubicBezTo>
                  <a:cubicBezTo>
                    <a:pt x="4283" y="960"/>
                    <a:pt x="3324" y="1"/>
                    <a:pt x="21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6"/>
            <p:cNvSpPr/>
            <p:nvPr/>
          </p:nvSpPr>
          <p:spPr>
            <a:xfrm>
              <a:off x="6659950" y="2298900"/>
              <a:ext cx="54275" cy="54300"/>
            </a:xfrm>
            <a:custGeom>
              <a:avLst/>
              <a:gdLst/>
              <a:ahLst/>
              <a:cxnLst/>
              <a:rect l="l" t="t" r="r" b="b"/>
              <a:pathLst>
                <a:path w="2171" h="2172" extrusionOk="0">
                  <a:moveTo>
                    <a:pt x="1086" y="1"/>
                  </a:moveTo>
                  <a:cubicBezTo>
                    <a:pt x="486" y="1"/>
                    <a:pt x="0" y="487"/>
                    <a:pt x="0" y="1086"/>
                  </a:cubicBezTo>
                  <a:cubicBezTo>
                    <a:pt x="0" y="1686"/>
                    <a:pt x="486" y="2171"/>
                    <a:pt x="1086" y="2171"/>
                  </a:cubicBezTo>
                  <a:cubicBezTo>
                    <a:pt x="1684" y="2171"/>
                    <a:pt x="2171" y="1686"/>
                    <a:pt x="2171" y="1086"/>
                  </a:cubicBezTo>
                  <a:cubicBezTo>
                    <a:pt x="2171" y="487"/>
                    <a:pt x="1684" y="1"/>
                    <a:pt x="1086" y="1"/>
                  </a:cubicBezTo>
                  <a:close/>
                </a:path>
              </a:pathLst>
            </a:custGeom>
            <a:solidFill>
              <a:srgbClr val="A4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6"/>
            <p:cNvSpPr/>
            <p:nvPr/>
          </p:nvSpPr>
          <p:spPr>
            <a:xfrm>
              <a:off x="6863400" y="2261375"/>
              <a:ext cx="129375" cy="64675"/>
            </a:xfrm>
            <a:custGeom>
              <a:avLst/>
              <a:gdLst/>
              <a:ahLst/>
              <a:cxnLst/>
              <a:rect l="l" t="t" r="r" b="b"/>
              <a:pathLst>
                <a:path w="5175" h="2587" extrusionOk="0">
                  <a:moveTo>
                    <a:pt x="2588" y="0"/>
                  </a:moveTo>
                  <a:cubicBezTo>
                    <a:pt x="1159" y="0"/>
                    <a:pt x="0" y="1159"/>
                    <a:pt x="0" y="2587"/>
                  </a:cubicBezTo>
                  <a:lnTo>
                    <a:pt x="5175" y="2587"/>
                  </a:lnTo>
                  <a:cubicBezTo>
                    <a:pt x="5175" y="1159"/>
                    <a:pt x="4016" y="0"/>
                    <a:pt x="25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6"/>
            <p:cNvSpPr/>
            <p:nvPr/>
          </p:nvSpPr>
          <p:spPr>
            <a:xfrm>
              <a:off x="6874575" y="2272500"/>
              <a:ext cx="107075" cy="107075"/>
            </a:xfrm>
            <a:custGeom>
              <a:avLst/>
              <a:gdLst/>
              <a:ahLst/>
              <a:cxnLst/>
              <a:rect l="l" t="t" r="r" b="b"/>
              <a:pathLst>
                <a:path w="4283" h="4283" extrusionOk="0">
                  <a:moveTo>
                    <a:pt x="2141" y="1"/>
                  </a:moveTo>
                  <a:cubicBezTo>
                    <a:pt x="959" y="1"/>
                    <a:pt x="0" y="960"/>
                    <a:pt x="0" y="2142"/>
                  </a:cubicBezTo>
                  <a:cubicBezTo>
                    <a:pt x="0" y="3326"/>
                    <a:pt x="959" y="4283"/>
                    <a:pt x="2141" y="4283"/>
                  </a:cubicBezTo>
                  <a:cubicBezTo>
                    <a:pt x="3324" y="4283"/>
                    <a:pt x="4282" y="3326"/>
                    <a:pt x="4282" y="2142"/>
                  </a:cubicBezTo>
                  <a:cubicBezTo>
                    <a:pt x="4282" y="960"/>
                    <a:pt x="3324" y="1"/>
                    <a:pt x="21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6"/>
            <p:cNvSpPr/>
            <p:nvPr/>
          </p:nvSpPr>
          <p:spPr>
            <a:xfrm>
              <a:off x="6900975" y="2298900"/>
              <a:ext cx="54275" cy="54300"/>
            </a:xfrm>
            <a:custGeom>
              <a:avLst/>
              <a:gdLst/>
              <a:ahLst/>
              <a:cxnLst/>
              <a:rect l="l" t="t" r="r" b="b"/>
              <a:pathLst>
                <a:path w="2171" h="2172" extrusionOk="0">
                  <a:moveTo>
                    <a:pt x="1085" y="1"/>
                  </a:moveTo>
                  <a:cubicBezTo>
                    <a:pt x="485" y="1"/>
                    <a:pt x="0" y="487"/>
                    <a:pt x="0" y="1086"/>
                  </a:cubicBezTo>
                  <a:cubicBezTo>
                    <a:pt x="0" y="1686"/>
                    <a:pt x="485" y="2171"/>
                    <a:pt x="1085" y="2171"/>
                  </a:cubicBezTo>
                  <a:cubicBezTo>
                    <a:pt x="1684" y="2171"/>
                    <a:pt x="2171" y="1686"/>
                    <a:pt x="2171" y="1086"/>
                  </a:cubicBezTo>
                  <a:cubicBezTo>
                    <a:pt x="2171" y="487"/>
                    <a:pt x="1684" y="1"/>
                    <a:pt x="1085" y="1"/>
                  </a:cubicBezTo>
                  <a:close/>
                </a:path>
              </a:pathLst>
            </a:custGeom>
            <a:solidFill>
              <a:srgbClr val="A4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6"/>
            <p:cNvSpPr/>
            <p:nvPr/>
          </p:nvSpPr>
          <p:spPr>
            <a:xfrm>
              <a:off x="6602525" y="2070525"/>
              <a:ext cx="325600" cy="34025"/>
            </a:xfrm>
            <a:custGeom>
              <a:avLst/>
              <a:gdLst/>
              <a:ahLst/>
              <a:cxnLst/>
              <a:rect l="l" t="t" r="r" b="b"/>
              <a:pathLst>
                <a:path w="13024" h="1361" extrusionOk="0">
                  <a:moveTo>
                    <a:pt x="425" y="1"/>
                  </a:moveTo>
                  <a:cubicBezTo>
                    <a:pt x="192" y="2"/>
                    <a:pt x="2" y="192"/>
                    <a:pt x="0" y="426"/>
                  </a:cubicBezTo>
                  <a:lnTo>
                    <a:pt x="0" y="936"/>
                  </a:lnTo>
                  <a:cubicBezTo>
                    <a:pt x="2" y="1170"/>
                    <a:pt x="192" y="1360"/>
                    <a:pt x="425" y="1361"/>
                  </a:cubicBezTo>
                  <a:lnTo>
                    <a:pt x="12598" y="1361"/>
                  </a:lnTo>
                  <a:cubicBezTo>
                    <a:pt x="12832" y="1360"/>
                    <a:pt x="13022" y="1170"/>
                    <a:pt x="13023" y="936"/>
                  </a:cubicBezTo>
                  <a:lnTo>
                    <a:pt x="13023" y="426"/>
                  </a:lnTo>
                  <a:cubicBezTo>
                    <a:pt x="13022" y="192"/>
                    <a:pt x="12832" y="2"/>
                    <a:pt x="125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6"/>
            <p:cNvSpPr/>
            <p:nvPr/>
          </p:nvSpPr>
          <p:spPr>
            <a:xfrm>
              <a:off x="6933400" y="2153200"/>
              <a:ext cx="78875" cy="53850"/>
            </a:xfrm>
            <a:custGeom>
              <a:avLst/>
              <a:gdLst/>
              <a:ahLst/>
              <a:cxnLst/>
              <a:rect l="l" t="t" r="r" b="b"/>
              <a:pathLst>
                <a:path w="3155" h="2154" extrusionOk="0">
                  <a:moveTo>
                    <a:pt x="340" y="1"/>
                  </a:moveTo>
                  <a:cubicBezTo>
                    <a:pt x="153" y="2"/>
                    <a:pt x="0" y="154"/>
                    <a:pt x="0" y="342"/>
                  </a:cubicBezTo>
                  <a:lnTo>
                    <a:pt x="0" y="1814"/>
                  </a:lnTo>
                  <a:cubicBezTo>
                    <a:pt x="0" y="2002"/>
                    <a:pt x="153" y="2154"/>
                    <a:pt x="340" y="2154"/>
                  </a:cubicBezTo>
                  <a:lnTo>
                    <a:pt x="2815" y="2154"/>
                  </a:lnTo>
                  <a:cubicBezTo>
                    <a:pt x="3001" y="2154"/>
                    <a:pt x="3153" y="2002"/>
                    <a:pt x="3154" y="1814"/>
                  </a:cubicBezTo>
                  <a:lnTo>
                    <a:pt x="3154" y="342"/>
                  </a:lnTo>
                  <a:cubicBezTo>
                    <a:pt x="3153" y="154"/>
                    <a:pt x="3001" y="2"/>
                    <a:pt x="2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6"/>
            <p:cNvSpPr/>
            <p:nvPr/>
          </p:nvSpPr>
          <p:spPr>
            <a:xfrm>
              <a:off x="6933400" y="2153200"/>
              <a:ext cx="78875" cy="19525"/>
            </a:xfrm>
            <a:custGeom>
              <a:avLst/>
              <a:gdLst/>
              <a:ahLst/>
              <a:cxnLst/>
              <a:rect l="l" t="t" r="r" b="b"/>
              <a:pathLst>
                <a:path w="3155" h="781" extrusionOk="0">
                  <a:moveTo>
                    <a:pt x="340" y="1"/>
                  </a:moveTo>
                  <a:cubicBezTo>
                    <a:pt x="153" y="2"/>
                    <a:pt x="0" y="154"/>
                    <a:pt x="0" y="342"/>
                  </a:cubicBezTo>
                  <a:lnTo>
                    <a:pt x="0" y="780"/>
                  </a:lnTo>
                  <a:cubicBezTo>
                    <a:pt x="0" y="592"/>
                    <a:pt x="153" y="441"/>
                    <a:pt x="340" y="441"/>
                  </a:cubicBezTo>
                  <a:lnTo>
                    <a:pt x="2815" y="441"/>
                  </a:lnTo>
                  <a:cubicBezTo>
                    <a:pt x="3001" y="441"/>
                    <a:pt x="3153" y="592"/>
                    <a:pt x="3154" y="780"/>
                  </a:cubicBezTo>
                  <a:lnTo>
                    <a:pt x="3154" y="342"/>
                  </a:lnTo>
                  <a:cubicBezTo>
                    <a:pt x="3153" y="154"/>
                    <a:pt x="3001" y="2"/>
                    <a:pt x="2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6"/>
            <p:cNvSpPr/>
            <p:nvPr/>
          </p:nvSpPr>
          <p:spPr>
            <a:xfrm>
              <a:off x="6855975" y="2153200"/>
              <a:ext cx="53350" cy="53850"/>
            </a:xfrm>
            <a:custGeom>
              <a:avLst/>
              <a:gdLst/>
              <a:ahLst/>
              <a:cxnLst/>
              <a:rect l="l" t="t" r="r" b="b"/>
              <a:pathLst>
                <a:path w="2134" h="2154" extrusionOk="0">
                  <a:moveTo>
                    <a:pt x="340" y="1"/>
                  </a:moveTo>
                  <a:cubicBezTo>
                    <a:pt x="152" y="2"/>
                    <a:pt x="0" y="154"/>
                    <a:pt x="0" y="342"/>
                  </a:cubicBezTo>
                  <a:lnTo>
                    <a:pt x="0" y="1814"/>
                  </a:lnTo>
                  <a:cubicBezTo>
                    <a:pt x="0" y="2002"/>
                    <a:pt x="152" y="2154"/>
                    <a:pt x="340" y="2154"/>
                  </a:cubicBezTo>
                  <a:lnTo>
                    <a:pt x="1794" y="2154"/>
                  </a:lnTo>
                  <a:cubicBezTo>
                    <a:pt x="1982" y="2154"/>
                    <a:pt x="2134" y="2002"/>
                    <a:pt x="2134" y="1814"/>
                  </a:cubicBezTo>
                  <a:lnTo>
                    <a:pt x="2134" y="342"/>
                  </a:lnTo>
                  <a:cubicBezTo>
                    <a:pt x="2134" y="154"/>
                    <a:pt x="1982" y="2"/>
                    <a:pt x="17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6"/>
            <p:cNvSpPr/>
            <p:nvPr/>
          </p:nvSpPr>
          <p:spPr>
            <a:xfrm>
              <a:off x="6855975" y="2153200"/>
              <a:ext cx="53350" cy="19525"/>
            </a:xfrm>
            <a:custGeom>
              <a:avLst/>
              <a:gdLst/>
              <a:ahLst/>
              <a:cxnLst/>
              <a:rect l="l" t="t" r="r" b="b"/>
              <a:pathLst>
                <a:path w="2134" h="781" extrusionOk="0">
                  <a:moveTo>
                    <a:pt x="340" y="1"/>
                  </a:moveTo>
                  <a:cubicBezTo>
                    <a:pt x="152" y="2"/>
                    <a:pt x="0" y="154"/>
                    <a:pt x="0" y="342"/>
                  </a:cubicBezTo>
                  <a:lnTo>
                    <a:pt x="0" y="780"/>
                  </a:lnTo>
                  <a:cubicBezTo>
                    <a:pt x="0" y="592"/>
                    <a:pt x="152" y="441"/>
                    <a:pt x="340" y="441"/>
                  </a:cubicBezTo>
                  <a:lnTo>
                    <a:pt x="1794" y="441"/>
                  </a:lnTo>
                  <a:cubicBezTo>
                    <a:pt x="1982" y="441"/>
                    <a:pt x="2134" y="592"/>
                    <a:pt x="2134" y="780"/>
                  </a:cubicBezTo>
                  <a:lnTo>
                    <a:pt x="2134" y="342"/>
                  </a:lnTo>
                  <a:cubicBezTo>
                    <a:pt x="2134" y="154"/>
                    <a:pt x="1982" y="2"/>
                    <a:pt x="17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6"/>
            <p:cNvSpPr/>
            <p:nvPr/>
          </p:nvSpPr>
          <p:spPr>
            <a:xfrm>
              <a:off x="6767700" y="2222425"/>
              <a:ext cx="79800" cy="103625"/>
            </a:xfrm>
            <a:custGeom>
              <a:avLst/>
              <a:gdLst/>
              <a:ahLst/>
              <a:cxnLst/>
              <a:rect l="l" t="t" r="r" b="b"/>
              <a:pathLst>
                <a:path w="3192" h="4145" extrusionOk="0">
                  <a:moveTo>
                    <a:pt x="1" y="1"/>
                  </a:moveTo>
                  <a:lnTo>
                    <a:pt x="1" y="4145"/>
                  </a:lnTo>
                  <a:lnTo>
                    <a:pt x="3192" y="4145"/>
                  </a:lnTo>
                  <a:lnTo>
                    <a:pt x="31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6"/>
            <p:cNvSpPr/>
            <p:nvPr/>
          </p:nvSpPr>
          <p:spPr>
            <a:xfrm>
              <a:off x="6784350" y="2242275"/>
              <a:ext cx="14875" cy="14900"/>
            </a:xfrm>
            <a:custGeom>
              <a:avLst/>
              <a:gdLst/>
              <a:ahLst/>
              <a:cxnLst/>
              <a:rect l="l" t="t" r="r" b="b"/>
              <a:pathLst>
                <a:path w="595" h="596" extrusionOk="0">
                  <a:moveTo>
                    <a:pt x="298" y="1"/>
                  </a:moveTo>
                  <a:cubicBezTo>
                    <a:pt x="133" y="1"/>
                    <a:pt x="1" y="133"/>
                    <a:pt x="1" y="298"/>
                  </a:cubicBezTo>
                  <a:cubicBezTo>
                    <a:pt x="1" y="461"/>
                    <a:pt x="133" y="595"/>
                    <a:pt x="298" y="595"/>
                  </a:cubicBezTo>
                  <a:cubicBezTo>
                    <a:pt x="461" y="595"/>
                    <a:pt x="595" y="461"/>
                    <a:pt x="595" y="298"/>
                  </a:cubicBezTo>
                  <a:cubicBezTo>
                    <a:pt x="595" y="133"/>
                    <a:pt x="461" y="1"/>
                    <a:pt x="2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6"/>
            <p:cNvSpPr/>
            <p:nvPr/>
          </p:nvSpPr>
          <p:spPr>
            <a:xfrm>
              <a:off x="6815975" y="2242275"/>
              <a:ext cx="14875" cy="14900"/>
            </a:xfrm>
            <a:custGeom>
              <a:avLst/>
              <a:gdLst/>
              <a:ahLst/>
              <a:cxnLst/>
              <a:rect l="l" t="t" r="r" b="b"/>
              <a:pathLst>
                <a:path w="595" h="596" extrusionOk="0">
                  <a:moveTo>
                    <a:pt x="297" y="1"/>
                  </a:moveTo>
                  <a:cubicBezTo>
                    <a:pt x="133" y="1"/>
                    <a:pt x="0" y="133"/>
                    <a:pt x="0" y="298"/>
                  </a:cubicBezTo>
                  <a:cubicBezTo>
                    <a:pt x="0" y="461"/>
                    <a:pt x="133" y="595"/>
                    <a:pt x="297" y="595"/>
                  </a:cubicBezTo>
                  <a:cubicBezTo>
                    <a:pt x="462" y="595"/>
                    <a:pt x="594" y="461"/>
                    <a:pt x="594" y="298"/>
                  </a:cubicBezTo>
                  <a:cubicBezTo>
                    <a:pt x="594" y="133"/>
                    <a:pt x="462" y="1"/>
                    <a:pt x="2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6"/>
            <p:cNvSpPr/>
            <p:nvPr/>
          </p:nvSpPr>
          <p:spPr>
            <a:xfrm>
              <a:off x="6783625" y="2267875"/>
              <a:ext cx="47550" cy="15950"/>
            </a:xfrm>
            <a:custGeom>
              <a:avLst/>
              <a:gdLst/>
              <a:ahLst/>
              <a:cxnLst/>
              <a:rect l="l" t="t" r="r" b="b"/>
              <a:pathLst>
                <a:path w="1902" h="638" extrusionOk="0">
                  <a:moveTo>
                    <a:pt x="319" y="0"/>
                  </a:moveTo>
                  <a:cubicBezTo>
                    <a:pt x="143" y="0"/>
                    <a:pt x="0" y="143"/>
                    <a:pt x="0" y="318"/>
                  </a:cubicBezTo>
                  <a:cubicBezTo>
                    <a:pt x="0" y="495"/>
                    <a:pt x="143" y="637"/>
                    <a:pt x="319" y="637"/>
                  </a:cubicBezTo>
                  <a:cubicBezTo>
                    <a:pt x="321" y="637"/>
                    <a:pt x="324" y="637"/>
                    <a:pt x="327" y="637"/>
                  </a:cubicBezTo>
                  <a:lnTo>
                    <a:pt x="1591" y="637"/>
                  </a:lnTo>
                  <a:cubicBezTo>
                    <a:pt x="1765" y="633"/>
                    <a:pt x="1902" y="492"/>
                    <a:pt x="1902" y="318"/>
                  </a:cubicBezTo>
                  <a:cubicBezTo>
                    <a:pt x="1902" y="146"/>
                    <a:pt x="1765" y="5"/>
                    <a:pt x="1591" y="0"/>
                  </a:cubicBezTo>
                  <a:lnTo>
                    <a:pt x="327" y="0"/>
                  </a:lnTo>
                  <a:cubicBezTo>
                    <a:pt x="324" y="0"/>
                    <a:pt x="321" y="0"/>
                    <a:pt x="3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6"/>
            <p:cNvSpPr/>
            <p:nvPr/>
          </p:nvSpPr>
          <p:spPr>
            <a:xfrm>
              <a:off x="6783625" y="2292200"/>
              <a:ext cx="47550" cy="15950"/>
            </a:xfrm>
            <a:custGeom>
              <a:avLst/>
              <a:gdLst/>
              <a:ahLst/>
              <a:cxnLst/>
              <a:rect l="l" t="t" r="r" b="b"/>
              <a:pathLst>
                <a:path w="1902" h="638" extrusionOk="0">
                  <a:moveTo>
                    <a:pt x="319" y="1"/>
                  </a:moveTo>
                  <a:cubicBezTo>
                    <a:pt x="143" y="1"/>
                    <a:pt x="0" y="142"/>
                    <a:pt x="0" y="319"/>
                  </a:cubicBezTo>
                  <a:cubicBezTo>
                    <a:pt x="0" y="495"/>
                    <a:pt x="143" y="638"/>
                    <a:pt x="319" y="638"/>
                  </a:cubicBezTo>
                  <a:cubicBezTo>
                    <a:pt x="321" y="638"/>
                    <a:pt x="324" y="638"/>
                    <a:pt x="327" y="638"/>
                  </a:cubicBezTo>
                  <a:lnTo>
                    <a:pt x="1591" y="638"/>
                  </a:lnTo>
                  <a:cubicBezTo>
                    <a:pt x="1765" y="633"/>
                    <a:pt x="1902" y="492"/>
                    <a:pt x="1902" y="319"/>
                  </a:cubicBezTo>
                  <a:cubicBezTo>
                    <a:pt x="1902" y="147"/>
                    <a:pt x="1765" y="4"/>
                    <a:pt x="1591" y="1"/>
                  </a:cubicBezTo>
                  <a:lnTo>
                    <a:pt x="327" y="1"/>
                  </a:lnTo>
                  <a:cubicBezTo>
                    <a:pt x="324" y="1"/>
                    <a:pt x="321" y="1"/>
                    <a:pt x="3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6"/>
            <p:cNvSpPr/>
            <p:nvPr/>
          </p:nvSpPr>
          <p:spPr>
            <a:xfrm>
              <a:off x="7009425" y="2284050"/>
              <a:ext cx="28075" cy="24100"/>
            </a:xfrm>
            <a:custGeom>
              <a:avLst/>
              <a:gdLst/>
              <a:ahLst/>
              <a:cxnLst/>
              <a:rect l="l" t="t" r="r" b="b"/>
              <a:pathLst>
                <a:path w="1123" h="964" extrusionOk="0">
                  <a:moveTo>
                    <a:pt x="212" y="0"/>
                  </a:moveTo>
                  <a:cubicBezTo>
                    <a:pt x="96" y="0"/>
                    <a:pt x="0" y="96"/>
                    <a:pt x="0" y="212"/>
                  </a:cubicBezTo>
                  <a:lnTo>
                    <a:pt x="0" y="752"/>
                  </a:lnTo>
                  <a:cubicBezTo>
                    <a:pt x="0" y="868"/>
                    <a:pt x="94" y="964"/>
                    <a:pt x="212" y="964"/>
                  </a:cubicBezTo>
                  <a:lnTo>
                    <a:pt x="1122" y="964"/>
                  </a:lnTo>
                  <a:lnTo>
                    <a:pt x="11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6"/>
            <p:cNvSpPr/>
            <p:nvPr/>
          </p:nvSpPr>
          <p:spPr>
            <a:xfrm>
              <a:off x="6577700" y="2284050"/>
              <a:ext cx="28075" cy="24100"/>
            </a:xfrm>
            <a:custGeom>
              <a:avLst/>
              <a:gdLst/>
              <a:ahLst/>
              <a:cxnLst/>
              <a:rect l="l" t="t" r="r" b="b"/>
              <a:pathLst>
                <a:path w="1123" h="964" extrusionOk="0">
                  <a:moveTo>
                    <a:pt x="1" y="0"/>
                  </a:moveTo>
                  <a:lnTo>
                    <a:pt x="1" y="964"/>
                  </a:lnTo>
                  <a:lnTo>
                    <a:pt x="910" y="964"/>
                  </a:lnTo>
                  <a:cubicBezTo>
                    <a:pt x="1027" y="964"/>
                    <a:pt x="1121" y="868"/>
                    <a:pt x="1123" y="752"/>
                  </a:cubicBezTo>
                  <a:lnTo>
                    <a:pt x="1123" y="212"/>
                  </a:lnTo>
                  <a:cubicBezTo>
                    <a:pt x="1121" y="96"/>
                    <a:pt x="1027" y="0"/>
                    <a:pt x="9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6"/>
            <p:cNvSpPr/>
            <p:nvPr/>
          </p:nvSpPr>
          <p:spPr>
            <a:xfrm>
              <a:off x="6627450" y="2172175"/>
              <a:ext cx="174950" cy="15950"/>
            </a:xfrm>
            <a:custGeom>
              <a:avLst/>
              <a:gdLst/>
              <a:ahLst/>
              <a:cxnLst/>
              <a:rect l="l" t="t" r="r" b="b"/>
              <a:pathLst>
                <a:path w="6998" h="638" extrusionOk="0">
                  <a:moveTo>
                    <a:pt x="0" y="1"/>
                  </a:moveTo>
                  <a:lnTo>
                    <a:pt x="0" y="637"/>
                  </a:lnTo>
                  <a:lnTo>
                    <a:pt x="6997" y="637"/>
                  </a:lnTo>
                  <a:lnTo>
                    <a:pt x="69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6"/>
            <p:cNvSpPr/>
            <p:nvPr/>
          </p:nvSpPr>
          <p:spPr>
            <a:xfrm>
              <a:off x="6788025" y="2161000"/>
              <a:ext cx="28750" cy="38275"/>
            </a:xfrm>
            <a:custGeom>
              <a:avLst/>
              <a:gdLst/>
              <a:ahLst/>
              <a:cxnLst/>
              <a:rect l="l" t="t" r="r" b="b"/>
              <a:pathLst>
                <a:path w="1150" h="1531" extrusionOk="0">
                  <a:moveTo>
                    <a:pt x="214" y="1"/>
                  </a:moveTo>
                  <a:cubicBezTo>
                    <a:pt x="96" y="1"/>
                    <a:pt x="1" y="96"/>
                    <a:pt x="1" y="214"/>
                  </a:cubicBezTo>
                  <a:lnTo>
                    <a:pt x="1" y="1318"/>
                  </a:lnTo>
                  <a:cubicBezTo>
                    <a:pt x="1" y="1436"/>
                    <a:pt x="96" y="1530"/>
                    <a:pt x="214" y="1530"/>
                  </a:cubicBezTo>
                  <a:lnTo>
                    <a:pt x="936" y="1530"/>
                  </a:lnTo>
                  <a:cubicBezTo>
                    <a:pt x="1054" y="1530"/>
                    <a:pt x="1148" y="1436"/>
                    <a:pt x="1149" y="1318"/>
                  </a:cubicBezTo>
                  <a:lnTo>
                    <a:pt x="1149" y="214"/>
                  </a:lnTo>
                  <a:cubicBezTo>
                    <a:pt x="1149" y="96"/>
                    <a:pt x="1054" y="1"/>
                    <a:pt x="9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6"/>
            <p:cNvSpPr/>
            <p:nvPr/>
          </p:nvSpPr>
          <p:spPr>
            <a:xfrm>
              <a:off x="6613100" y="2161000"/>
              <a:ext cx="28750" cy="38275"/>
            </a:xfrm>
            <a:custGeom>
              <a:avLst/>
              <a:gdLst/>
              <a:ahLst/>
              <a:cxnLst/>
              <a:rect l="l" t="t" r="r" b="b"/>
              <a:pathLst>
                <a:path w="1150" h="1531" extrusionOk="0">
                  <a:moveTo>
                    <a:pt x="214" y="1"/>
                  </a:moveTo>
                  <a:cubicBezTo>
                    <a:pt x="97" y="1"/>
                    <a:pt x="1" y="96"/>
                    <a:pt x="1" y="214"/>
                  </a:cubicBezTo>
                  <a:lnTo>
                    <a:pt x="1" y="1318"/>
                  </a:lnTo>
                  <a:cubicBezTo>
                    <a:pt x="2" y="1436"/>
                    <a:pt x="97" y="1530"/>
                    <a:pt x="214" y="1530"/>
                  </a:cubicBezTo>
                  <a:lnTo>
                    <a:pt x="936" y="1530"/>
                  </a:lnTo>
                  <a:cubicBezTo>
                    <a:pt x="1054" y="1530"/>
                    <a:pt x="1149" y="1436"/>
                    <a:pt x="1149" y="1318"/>
                  </a:cubicBezTo>
                  <a:lnTo>
                    <a:pt x="1149" y="214"/>
                  </a:lnTo>
                  <a:cubicBezTo>
                    <a:pt x="1149" y="96"/>
                    <a:pt x="1054" y="1"/>
                    <a:pt x="9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2" name="Google Shape;2352;p66"/>
          <p:cNvGrpSpPr/>
          <p:nvPr/>
        </p:nvGrpSpPr>
        <p:grpSpPr>
          <a:xfrm>
            <a:off x="4481975" y="1468825"/>
            <a:ext cx="493300" cy="273775"/>
            <a:chOff x="4919375" y="3460850"/>
            <a:chExt cx="493300" cy="273775"/>
          </a:xfrm>
        </p:grpSpPr>
        <p:sp>
          <p:nvSpPr>
            <p:cNvPr id="2353" name="Google Shape;2353;p66"/>
            <p:cNvSpPr/>
            <p:nvPr/>
          </p:nvSpPr>
          <p:spPr>
            <a:xfrm>
              <a:off x="5294725" y="3460850"/>
              <a:ext cx="60375" cy="35650"/>
            </a:xfrm>
            <a:custGeom>
              <a:avLst/>
              <a:gdLst/>
              <a:ahLst/>
              <a:cxnLst/>
              <a:rect l="l" t="t" r="r" b="b"/>
              <a:pathLst>
                <a:path w="2415" h="1426" extrusionOk="0">
                  <a:moveTo>
                    <a:pt x="581" y="1"/>
                  </a:moveTo>
                  <a:cubicBezTo>
                    <a:pt x="458" y="5"/>
                    <a:pt x="350" y="88"/>
                    <a:pt x="312" y="205"/>
                  </a:cubicBezTo>
                  <a:lnTo>
                    <a:pt x="31" y="1222"/>
                  </a:lnTo>
                  <a:cubicBezTo>
                    <a:pt x="0" y="1333"/>
                    <a:pt x="71" y="1426"/>
                    <a:pt x="187" y="1426"/>
                  </a:cubicBezTo>
                  <a:lnTo>
                    <a:pt x="2228" y="1426"/>
                  </a:lnTo>
                  <a:cubicBezTo>
                    <a:pt x="2346" y="1426"/>
                    <a:pt x="2415" y="1333"/>
                    <a:pt x="2384" y="1222"/>
                  </a:cubicBezTo>
                  <a:lnTo>
                    <a:pt x="2103" y="205"/>
                  </a:lnTo>
                  <a:cubicBezTo>
                    <a:pt x="2072" y="94"/>
                    <a:pt x="1952" y="1"/>
                    <a:pt x="18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6"/>
            <p:cNvSpPr/>
            <p:nvPr/>
          </p:nvSpPr>
          <p:spPr>
            <a:xfrm>
              <a:off x="4936125" y="3480275"/>
              <a:ext cx="459750" cy="200825"/>
            </a:xfrm>
            <a:custGeom>
              <a:avLst/>
              <a:gdLst/>
              <a:ahLst/>
              <a:cxnLst/>
              <a:rect l="l" t="t" r="r" b="b"/>
              <a:pathLst>
                <a:path w="18390" h="8033" extrusionOk="0">
                  <a:moveTo>
                    <a:pt x="1062" y="0"/>
                  </a:moveTo>
                  <a:cubicBezTo>
                    <a:pt x="477" y="2"/>
                    <a:pt x="2" y="477"/>
                    <a:pt x="1" y="1062"/>
                  </a:cubicBezTo>
                  <a:lnTo>
                    <a:pt x="1" y="8032"/>
                  </a:lnTo>
                  <a:lnTo>
                    <a:pt x="18390" y="8032"/>
                  </a:lnTo>
                  <a:lnTo>
                    <a:pt x="18390" y="1062"/>
                  </a:lnTo>
                  <a:cubicBezTo>
                    <a:pt x="18388" y="477"/>
                    <a:pt x="17913" y="2"/>
                    <a:pt x="173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6"/>
            <p:cNvSpPr/>
            <p:nvPr/>
          </p:nvSpPr>
          <p:spPr>
            <a:xfrm>
              <a:off x="4936125" y="3590225"/>
              <a:ext cx="459800" cy="90875"/>
            </a:xfrm>
            <a:custGeom>
              <a:avLst/>
              <a:gdLst/>
              <a:ahLst/>
              <a:cxnLst/>
              <a:rect l="l" t="t" r="r" b="b"/>
              <a:pathLst>
                <a:path w="18392" h="3635" extrusionOk="0">
                  <a:moveTo>
                    <a:pt x="1" y="1"/>
                  </a:moveTo>
                  <a:lnTo>
                    <a:pt x="1" y="3634"/>
                  </a:lnTo>
                  <a:lnTo>
                    <a:pt x="18391" y="3634"/>
                  </a:lnTo>
                  <a:lnTo>
                    <a:pt x="1839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6"/>
            <p:cNvSpPr/>
            <p:nvPr/>
          </p:nvSpPr>
          <p:spPr>
            <a:xfrm>
              <a:off x="4936125" y="3608475"/>
              <a:ext cx="459800" cy="15925"/>
            </a:xfrm>
            <a:custGeom>
              <a:avLst/>
              <a:gdLst/>
              <a:ahLst/>
              <a:cxnLst/>
              <a:rect l="l" t="t" r="r" b="b"/>
              <a:pathLst>
                <a:path w="18392" h="637" extrusionOk="0">
                  <a:moveTo>
                    <a:pt x="1" y="0"/>
                  </a:moveTo>
                  <a:lnTo>
                    <a:pt x="1" y="637"/>
                  </a:lnTo>
                  <a:lnTo>
                    <a:pt x="18391" y="637"/>
                  </a:lnTo>
                  <a:lnTo>
                    <a:pt x="183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6"/>
            <p:cNvSpPr/>
            <p:nvPr/>
          </p:nvSpPr>
          <p:spPr>
            <a:xfrm>
              <a:off x="5370625" y="3663175"/>
              <a:ext cx="42050" cy="35825"/>
            </a:xfrm>
            <a:custGeom>
              <a:avLst/>
              <a:gdLst/>
              <a:ahLst/>
              <a:cxnLst/>
              <a:rect l="l" t="t" r="r" b="b"/>
              <a:pathLst>
                <a:path w="1682" h="1433" extrusionOk="0">
                  <a:moveTo>
                    <a:pt x="396" y="0"/>
                  </a:moveTo>
                  <a:cubicBezTo>
                    <a:pt x="179" y="0"/>
                    <a:pt x="2" y="177"/>
                    <a:pt x="1" y="396"/>
                  </a:cubicBezTo>
                  <a:lnTo>
                    <a:pt x="1" y="1038"/>
                  </a:lnTo>
                  <a:cubicBezTo>
                    <a:pt x="2" y="1256"/>
                    <a:pt x="179" y="1432"/>
                    <a:pt x="396" y="1432"/>
                  </a:cubicBezTo>
                  <a:lnTo>
                    <a:pt x="1286" y="1432"/>
                  </a:lnTo>
                  <a:cubicBezTo>
                    <a:pt x="1504" y="1432"/>
                    <a:pt x="1680" y="1256"/>
                    <a:pt x="1682" y="1038"/>
                  </a:cubicBezTo>
                  <a:lnTo>
                    <a:pt x="1682" y="396"/>
                  </a:lnTo>
                  <a:cubicBezTo>
                    <a:pt x="1680" y="177"/>
                    <a:pt x="1504" y="0"/>
                    <a:pt x="1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6"/>
            <p:cNvSpPr/>
            <p:nvPr/>
          </p:nvSpPr>
          <p:spPr>
            <a:xfrm>
              <a:off x="4919375" y="3663175"/>
              <a:ext cx="37775" cy="35825"/>
            </a:xfrm>
            <a:custGeom>
              <a:avLst/>
              <a:gdLst/>
              <a:ahLst/>
              <a:cxnLst/>
              <a:rect l="l" t="t" r="r" b="b"/>
              <a:pathLst>
                <a:path w="1511" h="1433" extrusionOk="0">
                  <a:moveTo>
                    <a:pt x="396" y="0"/>
                  </a:moveTo>
                  <a:cubicBezTo>
                    <a:pt x="177" y="0"/>
                    <a:pt x="0" y="177"/>
                    <a:pt x="0" y="396"/>
                  </a:cubicBezTo>
                  <a:lnTo>
                    <a:pt x="0" y="1038"/>
                  </a:lnTo>
                  <a:cubicBezTo>
                    <a:pt x="0" y="1256"/>
                    <a:pt x="177" y="1432"/>
                    <a:pt x="396" y="1432"/>
                  </a:cubicBezTo>
                  <a:lnTo>
                    <a:pt x="1115" y="1432"/>
                  </a:lnTo>
                  <a:cubicBezTo>
                    <a:pt x="1332" y="1432"/>
                    <a:pt x="1509" y="1256"/>
                    <a:pt x="1510" y="1038"/>
                  </a:cubicBezTo>
                  <a:lnTo>
                    <a:pt x="1510" y="396"/>
                  </a:lnTo>
                  <a:cubicBezTo>
                    <a:pt x="1509" y="177"/>
                    <a:pt x="1332" y="0"/>
                    <a:pt x="11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6"/>
            <p:cNvSpPr/>
            <p:nvPr/>
          </p:nvSpPr>
          <p:spPr>
            <a:xfrm>
              <a:off x="4980500" y="3615850"/>
              <a:ext cx="129975" cy="65250"/>
            </a:xfrm>
            <a:custGeom>
              <a:avLst/>
              <a:gdLst/>
              <a:ahLst/>
              <a:cxnLst/>
              <a:rect l="l" t="t" r="r" b="b"/>
              <a:pathLst>
                <a:path w="5199" h="2610" extrusionOk="0">
                  <a:moveTo>
                    <a:pt x="2601" y="1"/>
                  </a:moveTo>
                  <a:cubicBezTo>
                    <a:pt x="1162" y="1"/>
                    <a:pt x="1" y="1173"/>
                    <a:pt x="14" y="2609"/>
                  </a:cubicBezTo>
                  <a:lnTo>
                    <a:pt x="5187" y="2609"/>
                  </a:lnTo>
                  <a:cubicBezTo>
                    <a:pt x="5199" y="1173"/>
                    <a:pt x="4037" y="1"/>
                    <a:pt x="26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6"/>
            <p:cNvSpPr/>
            <p:nvPr/>
          </p:nvSpPr>
          <p:spPr>
            <a:xfrm>
              <a:off x="4991975" y="3627550"/>
              <a:ext cx="107075" cy="107075"/>
            </a:xfrm>
            <a:custGeom>
              <a:avLst/>
              <a:gdLst/>
              <a:ahLst/>
              <a:cxnLst/>
              <a:rect l="l" t="t" r="r" b="b"/>
              <a:pathLst>
                <a:path w="4283" h="4283" extrusionOk="0">
                  <a:moveTo>
                    <a:pt x="2142" y="0"/>
                  </a:moveTo>
                  <a:cubicBezTo>
                    <a:pt x="959" y="0"/>
                    <a:pt x="0" y="959"/>
                    <a:pt x="0" y="2141"/>
                  </a:cubicBezTo>
                  <a:cubicBezTo>
                    <a:pt x="0" y="3324"/>
                    <a:pt x="959" y="4282"/>
                    <a:pt x="2142" y="4282"/>
                  </a:cubicBezTo>
                  <a:cubicBezTo>
                    <a:pt x="3324" y="4282"/>
                    <a:pt x="4283" y="3324"/>
                    <a:pt x="4283" y="2141"/>
                  </a:cubicBezTo>
                  <a:cubicBezTo>
                    <a:pt x="4283" y="959"/>
                    <a:pt x="3324" y="0"/>
                    <a:pt x="21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6"/>
            <p:cNvSpPr/>
            <p:nvPr/>
          </p:nvSpPr>
          <p:spPr>
            <a:xfrm>
              <a:off x="5018375" y="3653950"/>
              <a:ext cx="54275" cy="54275"/>
            </a:xfrm>
            <a:custGeom>
              <a:avLst/>
              <a:gdLst/>
              <a:ahLst/>
              <a:cxnLst/>
              <a:rect l="l" t="t" r="r" b="b"/>
              <a:pathLst>
                <a:path w="2171" h="2171" extrusionOk="0">
                  <a:moveTo>
                    <a:pt x="1086" y="0"/>
                  </a:moveTo>
                  <a:cubicBezTo>
                    <a:pt x="486" y="0"/>
                    <a:pt x="0" y="487"/>
                    <a:pt x="0" y="1085"/>
                  </a:cubicBezTo>
                  <a:cubicBezTo>
                    <a:pt x="0" y="1685"/>
                    <a:pt x="486" y="2171"/>
                    <a:pt x="1086" y="2171"/>
                  </a:cubicBezTo>
                  <a:cubicBezTo>
                    <a:pt x="1685" y="2171"/>
                    <a:pt x="2171" y="1685"/>
                    <a:pt x="2171" y="1085"/>
                  </a:cubicBezTo>
                  <a:cubicBezTo>
                    <a:pt x="2171" y="487"/>
                    <a:pt x="1685" y="0"/>
                    <a:pt x="10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6"/>
            <p:cNvSpPr/>
            <p:nvPr/>
          </p:nvSpPr>
          <p:spPr>
            <a:xfrm>
              <a:off x="5221825" y="3616400"/>
              <a:ext cx="129375" cy="64700"/>
            </a:xfrm>
            <a:custGeom>
              <a:avLst/>
              <a:gdLst/>
              <a:ahLst/>
              <a:cxnLst/>
              <a:rect l="l" t="t" r="r" b="b"/>
              <a:pathLst>
                <a:path w="5175" h="2588" extrusionOk="0">
                  <a:moveTo>
                    <a:pt x="2588" y="1"/>
                  </a:moveTo>
                  <a:cubicBezTo>
                    <a:pt x="1159" y="1"/>
                    <a:pt x="0" y="1158"/>
                    <a:pt x="0" y="2587"/>
                  </a:cubicBezTo>
                  <a:lnTo>
                    <a:pt x="5175" y="2587"/>
                  </a:lnTo>
                  <a:cubicBezTo>
                    <a:pt x="5175" y="1158"/>
                    <a:pt x="4016" y="1"/>
                    <a:pt x="25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6"/>
            <p:cNvSpPr/>
            <p:nvPr/>
          </p:nvSpPr>
          <p:spPr>
            <a:xfrm>
              <a:off x="5233000" y="3627550"/>
              <a:ext cx="107075" cy="107075"/>
            </a:xfrm>
            <a:custGeom>
              <a:avLst/>
              <a:gdLst/>
              <a:ahLst/>
              <a:cxnLst/>
              <a:rect l="l" t="t" r="r" b="b"/>
              <a:pathLst>
                <a:path w="4283" h="4283" extrusionOk="0">
                  <a:moveTo>
                    <a:pt x="2141" y="0"/>
                  </a:moveTo>
                  <a:cubicBezTo>
                    <a:pt x="959" y="0"/>
                    <a:pt x="0" y="959"/>
                    <a:pt x="0" y="2141"/>
                  </a:cubicBezTo>
                  <a:cubicBezTo>
                    <a:pt x="0" y="3324"/>
                    <a:pt x="959" y="4282"/>
                    <a:pt x="2141" y="4282"/>
                  </a:cubicBezTo>
                  <a:cubicBezTo>
                    <a:pt x="3324" y="4282"/>
                    <a:pt x="4282" y="3324"/>
                    <a:pt x="4282" y="2141"/>
                  </a:cubicBezTo>
                  <a:cubicBezTo>
                    <a:pt x="4282" y="959"/>
                    <a:pt x="3324" y="0"/>
                    <a:pt x="21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6"/>
            <p:cNvSpPr/>
            <p:nvPr/>
          </p:nvSpPr>
          <p:spPr>
            <a:xfrm>
              <a:off x="5259375" y="3653950"/>
              <a:ext cx="54300" cy="54275"/>
            </a:xfrm>
            <a:custGeom>
              <a:avLst/>
              <a:gdLst/>
              <a:ahLst/>
              <a:cxnLst/>
              <a:rect l="l" t="t" r="r" b="b"/>
              <a:pathLst>
                <a:path w="2172" h="2171" extrusionOk="0">
                  <a:moveTo>
                    <a:pt x="1086" y="0"/>
                  </a:moveTo>
                  <a:cubicBezTo>
                    <a:pt x="486" y="0"/>
                    <a:pt x="1" y="487"/>
                    <a:pt x="1" y="1085"/>
                  </a:cubicBezTo>
                  <a:cubicBezTo>
                    <a:pt x="1" y="1685"/>
                    <a:pt x="486" y="2171"/>
                    <a:pt x="1086" y="2171"/>
                  </a:cubicBezTo>
                  <a:cubicBezTo>
                    <a:pt x="1685" y="2171"/>
                    <a:pt x="2171" y="1685"/>
                    <a:pt x="2171" y="1085"/>
                  </a:cubicBezTo>
                  <a:cubicBezTo>
                    <a:pt x="2171" y="487"/>
                    <a:pt x="1685" y="0"/>
                    <a:pt x="10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6"/>
            <p:cNvSpPr/>
            <p:nvPr/>
          </p:nvSpPr>
          <p:spPr>
            <a:xfrm>
              <a:off x="5290700" y="3508250"/>
              <a:ext cx="78850" cy="53850"/>
            </a:xfrm>
            <a:custGeom>
              <a:avLst/>
              <a:gdLst/>
              <a:ahLst/>
              <a:cxnLst/>
              <a:rect l="l" t="t" r="r" b="b"/>
              <a:pathLst>
                <a:path w="3154" h="2154" extrusionOk="0">
                  <a:moveTo>
                    <a:pt x="341" y="0"/>
                  </a:moveTo>
                  <a:cubicBezTo>
                    <a:pt x="152" y="0"/>
                    <a:pt x="1" y="153"/>
                    <a:pt x="1" y="340"/>
                  </a:cubicBezTo>
                  <a:lnTo>
                    <a:pt x="1" y="1814"/>
                  </a:lnTo>
                  <a:cubicBezTo>
                    <a:pt x="1" y="2002"/>
                    <a:pt x="152" y="2153"/>
                    <a:pt x="341" y="2153"/>
                  </a:cubicBezTo>
                  <a:lnTo>
                    <a:pt x="2814" y="2153"/>
                  </a:lnTo>
                  <a:cubicBezTo>
                    <a:pt x="3002" y="2153"/>
                    <a:pt x="3154" y="2002"/>
                    <a:pt x="3154" y="1814"/>
                  </a:cubicBezTo>
                  <a:lnTo>
                    <a:pt x="3154" y="340"/>
                  </a:lnTo>
                  <a:cubicBezTo>
                    <a:pt x="3154" y="153"/>
                    <a:pt x="3002" y="0"/>
                    <a:pt x="28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6"/>
            <p:cNvSpPr/>
            <p:nvPr/>
          </p:nvSpPr>
          <p:spPr>
            <a:xfrm>
              <a:off x="5290700" y="3508250"/>
              <a:ext cx="78850" cy="19500"/>
            </a:xfrm>
            <a:custGeom>
              <a:avLst/>
              <a:gdLst/>
              <a:ahLst/>
              <a:cxnLst/>
              <a:rect l="l" t="t" r="r" b="b"/>
              <a:pathLst>
                <a:path w="3154" h="780" extrusionOk="0">
                  <a:moveTo>
                    <a:pt x="341" y="0"/>
                  </a:moveTo>
                  <a:cubicBezTo>
                    <a:pt x="152" y="0"/>
                    <a:pt x="1" y="153"/>
                    <a:pt x="1" y="340"/>
                  </a:cubicBezTo>
                  <a:lnTo>
                    <a:pt x="1" y="780"/>
                  </a:lnTo>
                  <a:cubicBezTo>
                    <a:pt x="1" y="592"/>
                    <a:pt x="152" y="440"/>
                    <a:pt x="341" y="440"/>
                  </a:cubicBezTo>
                  <a:lnTo>
                    <a:pt x="2814" y="440"/>
                  </a:lnTo>
                  <a:cubicBezTo>
                    <a:pt x="3002" y="440"/>
                    <a:pt x="3154" y="592"/>
                    <a:pt x="3154" y="780"/>
                  </a:cubicBezTo>
                  <a:lnTo>
                    <a:pt x="3154" y="340"/>
                  </a:lnTo>
                  <a:cubicBezTo>
                    <a:pt x="3154" y="153"/>
                    <a:pt x="3002" y="0"/>
                    <a:pt x="28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6"/>
            <p:cNvSpPr/>
            <p:nvPr/>
          </p:nvSpPr>
          <p:spPr>
            <a:xfrm>
              <a:off x="5181300" y="3508250"/>
              <a:ext cx="78850" cy="53850"/>
            </a:xfrm>
            <a:custGeom>
              <a:avLst/>
              <a:gdLst/>
              <a:ahLst/>
              <a:cxnLst/>
              <a:rect l="l" t="t" r="r" b="b"/>
              <a:pathLst>
                <a:path w="3154" h="2154" extrusionOk="0">
                  <a:moveTo>
                    <a:pt x="340" y="0"/>
                  </a:moveTo>
                  <a:cubicBezTo>
                    <a:pt x="152" y="0"/>
                    <a:pt x="1" y="153"/>
                    <a:pt x="1" y="340"/>
                  </a:cubicBezTo>
                  <a:lnTo>
                    <a:pt x="1" y="1814"/>
                  </a:lnTo>
                  <a:cubicBezTo>
                    <a:pt x="1" y="2002"/>
                    <a:pt x="152" y="2153"/>
                    <a:pt x="340" y="2153"/>
                  </a:cubicBezTo>
                  <a:lnTo>
                    <a:pt x="2814" y="2153"/>
                  </a:lnTo>
                  <a:cubicBezTo>
                    <a:pt x="3002" y="2153"/>
                    <a:pt x="3153" y="2002"/>
                    <a:pt x="3153" y="1814"/>
                  </a:cubicBezTo>
                  <a:lnTo>
                    <a:pt x="3153" y="340"/>
                  </a:lnTo>
                  <a:cubicBezTo>
                    <a:pt x="3153" y="153"/>
                    <a:pt x="3002" y="0"/>
                    <a:pt x="28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6"/>
            <p:cNvSpPr/>
            <p:nvPr/>
          </p:nvSpPr>
          <p:spPr>
            <a:xfrm>
              <a:off x="5181300" y="3508250"/>
              <a:ext cx="78850" cy="19500"/>
            </a:xfrm>
            <a:custGeom>
              <a:avLst/>
              <a:gdLst/>
              <a:ahLst/>
              <a:cxnLst/>
              <a:rect l="l" t="t" r="r" b="b"/>
              <a:pathLst>
                <a:path w="3154" h="780" extrusionOk="0">
                  <a:moveTo>
                    <a:pt x="340" y="0"/>
                  </a:moveTo>
                  <a:cubicBezTo>
                    <a:pt x="152" y="0"/>
                    <a:pt x="1" y="153"/>
                    <a:pt x="1" y="340"/>
                  </a:cubicBezTo>
                  <a:lnTo>
                    <a:pt x="1" y="780"/>
                  </a:lnTo>
                  <a:cubicBezTo>
                    <a:pt x="1" y="592"/>
                    <a:pt x="152" y="440"/>
                    <a:pt x="340" y="440"/>
                  </a:cubicBezTo>
                  <a:lnTo>
                    <a:pt x="2814" y="440"/>
                  </a:lnTo>
                  <a:cubicBezTo>
                    <a:pt x="3002" y="440"/>
                    <a:pt x="3153" y="592"/>
                    <a:pt x="3153" y="780"/>
                  </a:cubicBezTo>
                  <a:lnTo>
                    <a:pt x="3153" y="340"/>
                  </a:lnTo>
                  <a:cubicBezTo>
                    <a:pt x="3153" y="153"/>
                    <a:pt x="3002" y="0"/>
                    <a:pt x="28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6"/>
            <p:cNvSpPr/>
            <p:nvPr/>
          </p:nvSpPr>
          <p:spPr>
            <a:xfrm>
              <a:off x="5071900" y="3508250"/>
              <a:ext cx="78850" cy="53850"/>
            </a:xfrm>
            <a:custGeom>
              <a:avLst/>
              <a:gdLst/>
              <a:ahLst/>
              <a:cxnLst/>
              <a:rect l="l" t="t" r="r" b="b"/>
              <a:pathLst>
                <a:path w="3154" h="2154" extrusionOk="0">
                  <a:moveTo>
                    <a:pt x="340" y="0"/>
                  </a:moveTo>
                  <a:cubicBezTo>
                    <a:pt x="152" y="0"/>
                    <a:pt x="0" y="153"/>
                    <a:pt x="0" y="340"/>
                  </a:cubicBezTo>
                  <a:lnTo>
                    <a:pt x="0" y="1814"/>
                  </a:lnTo>
                  <a:cubicBezTo>
                    <a:pt x="0" y="2002"/>
                    <a:pt x="152" y="2153"/>
                    <a:pt x="340" y="2153"/>
                  </a:cubicBezTo>
                  <a:lnTo>
                    <a:pt x="2813" y="2153"/>
                  </a:lnTo>
                  <a:cubicBezTo>
                    <a:pt x="3002" y="2153"/>
                    <a:pt x="3153" y="2002"/>
                    <a:pt x="3153" y="1814"/>
                  </a:cubicBezTo>
                  <a:lnTo>
                    <a:pt x="3153" y="340"/>
                  </a:lnTo>
                  <a:cubicBezTo>
                    <a:pt x="3153" y="153"/>
                    <a:pt x="3002" y="0"/>
                    <a:pt x="28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6"/>
            <p:cNvSpPr/>
            <p:nvPr/>
          </p:nvSpPr>
          <p:spPr>
            <a:xfrm>
              <a:off x="5071900" y="3508250"/>
              <a:ext cx="78850" cy="19500"/>
            </a:xfrm>
            <a:custGeom>
              <a:avLst/>
              <a:gdLst/>
              <a:ahLst/>
              <a:cxnLst/>
              <a:rect l="l" t="t" r="r" b="b"/>
              <a:pathLst>
                <a:path w="3154" h="780" extrusionOk="0">
                  <a:moveTo>
                    <a:pt x="340" y="0"/>
                  </a:moveTo>
                  <a:cubicBezTo>
                    <a:pt x="152" y="0"/>
                    <a:pt x="0" y="153"/>
                    <a:pt x="0" y="340"/>
                  </a:cubicBezTo>
                  <a:lnTo>
                    <a:pt x="0" y="780"/>
                  </a:lnTo>
                  <a:cubicBezTo>
                    <a:pt x="0" y="592"/>
                    <a:pt x="152" y="440"/>
                    <a:pt x="340" y="440"/>
                  </a:cubicBezTo>
                  <a:lnTo>
                    <a:pt x="2813" y="440"/>
                  </a:lnTo>
                  <a:cubicBezTo>
                    <a:pt x="3002" y="440"/>
                    <a:pt x="3153" y="592"/>
                    <a:pt x="3153" y="780"/>
                  </a:cubicBezTo>
                  <a:lnTo>
                    <a:pt x="3153" y="340"/>
                  </a:lnTo>
                  <a:cubicBezTo>
                    <a:pt x="3153" y="153"/>
                    <a:pt x="3002" y="0"/>
                    <a:pt x="28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6"/>
            <p:cNvSpPr/>
            <p:nvPr/>
          </p:nvSpPr>
          <p:spPr>
            <a:xfrm>
              <a:off x="4962450" y="3508250"/>
              <a:ext cx="78875" cy="53850"/>
            </a:xfrm>
            <a:custGeom>
              <a:avLst/>
              <a:gdLst/>
              <a:ahLst/>
              <a:cxnLst/>
              <a:rect l="l" t="t" r="r" b="b"/>
              <a:pathLst>
                <a:path w="3155" h="2154" extrusionOk="0">
                  <a:moveTo>
                    <a:pt x="342" y="0"/>
                  </a:moveTo>
                  <a:cubicBezTo>
                    <a:pt x="154" y="0"/>
                    <a:pt x="2" y="153"/>
                    <a:pt x="1" y="340"/>
                  </a:cubicBezTo>
                  <a:lnTo>
                    <a:pt x="1" y="1814"/>
                  </a:lnTo>
                  <a:cubicBezTo>
                    <a:pt x="2" y="2002"/>
                    <a:pt x="154" y="2153"/>
                    <a:pt x="342" y="2153"/>
                  </a:cubicBezTo>
                  <a:lnTo>
                    <a:pt x="2815" y="2153"/>
                  </a:lnTo>
                  <a:cubicBezTo>
                    <a:pt x="3002" y="2153"/>
                    <a:pt x="3155" y="2002"/>
                    <a:pt x="3155" y="1814"/>
                  </a:cubicBezTo>
                  <a:lnTo>
                    <a:pt x="3155" y="340"/>
                  </a:lnTo>
                  <a:cubicBezTo>
                    <a:pt x="3155" y="153"/>
                    <a:pt x="3002" y="0"/>
                    <a:pt x="28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6"/>
            <p:cNvSpPr/>
            <p:nvPr/>
          </p:nvSpPr>
          <p:spPr>
            <a:xfrm>
              <a:off x="4962450" y="3508250"/>
              <a:ext cx="78875" cy="19500"/>
            </a:xfrm>
            <a:custGeom>
              <a:avLst/>
              <a:gdLst/>
              <a:ahLst/>
              <a:cxnLst/>
              <a:rect l="l" t="t" r="r" b="b"/>
              <a:pathLst>
                <a:path w="3155" h="780" extrusionOk="0">
                  <a:moveTo>
                    <a:pt x="342" y="0"/>
                  </a:moveTo>
                  <a:cubicBezTo>
                    <a:pt x="154" y="0"/>
                    <a:pt x="2" y="153"/>
                    <a:pt x="1" y="340"/>
                  </a:cubicBezTo>
                  <a:lnTo>
                    <a:pt x="1" y="780"/>
                  </a:lnTo>
                  <a:cubicBezTo>
                    <a:pt x="2" y="592"/>
                    <a:pt x="154" y="440"/>
                    <a:pt x="342" y="440"/>
                  </a:cubicBezTo>
                  <a:lnTo>
                    <a:pt x="2815" y="440"/>
                  </a:lnTo>
                  <a:cubicBezTo>
                    <a:pt x="3002" y="440"/>
                    <a:pt x="3155" y="592"/>
                    <a:pt x="3155" y="780"/>
                  </a:cubicBezTo>
                  <a:lnTo>
                    <a:pt x="3155" y="340"/>
                  </a:lnTo>
                  <a:cubicBezTo>
                    <a:pt x="3155" y="153"/>
                    <a:pt x="3002" y="0"/>
                    <a:pt x="28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6"/>
            <p:cNvSpPr/>
            <p:nvPr/>
          </p:nvSpPr>
          <p:spPr>
            <a:xfrm>
              <a:off x="5367850" y="3639100"/>
              <a:ext cx="28075" cy="24100"/>
            </a:xfrm>
            <a:custGeom>
              <a:avLst/>
              <a:gdLst/>
              <a:ahLst/>
              <a:cxnLst/>
              <a:rect l="l" t="t" r="r" b="b"/>
              <a:pathLst>
                <a:path w="1123" h="964" extrusionOk="0">
                  <a:moveTo>
                    <a:pt x="212" y="0"/>
                  </a:moveTo>
                  <a:cubicBezTo>
                    <a:pt x="96" y="0"/>
                    <a:pt x="0" y="96"/>
                    <a:pt x="0" y="212"/>
                  </a:cubicBezTo>
                  <a:lnTo>
                    <a:pt x="0" y="750"/>
                  </a:lnTo>
                  <a:cubicBezTo>
                    <a:pt x="0" y="868"/>
                    <a:pt x="96" y="963"/>
                    <a:pt x="212" y="963"/>
                  </a:cubicBezTo>
                  <a:lnTo>
                    <a:pt x="1122" y="963"/>
                  </a:lnTo>
                  <a:lnTo>
                    <a:pt x="1122" y="0"/>
                  </a:lnTo>
                  <a:close/>
                </a:path>
              </a:pathLst>
            </a:custGeom>
            <a:solidFill>
              <a:srgbClr val="FFB8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6"/>
            <p:cNvSpPr/>
            <p:nvPr/>
          </p:nvSpPr>
          <p:spPr>
            <a:xfrm>
              <a:off x="4936125" y="3639100"/>
              <a:ext cx="28075" cy="24100"/>
            </a:xfrm>
            <a:custGeom>
              <a:avLst/>
              <a:gdLst/>
              <a:ahLst/>
              <a:cxnLst/>
              <a:rect l="l" t="t" r="r" b="b"/>
              <a:pathLst>
                <a:path w="1123" h="964" extrusionOk="0">
                  <a:moveTo>
                    <a:pt x="1" y="0"/>
                  </a:moveTo>
                  <a:lnTo>
                    <a:pt x="1" y="963"/>
                  </a:lnTo>
                  <a:lnTo>
                    <a:pt x="909" y="963"/>
                  </a:lnTo>
                  <a:cubicBezTo>
                    <a:pt x="1027" y="963"/>
                    <a:pt x="1123" y="868"/>
                    <a:pt x="1123" y="750"/>
                  </a:cubicBezTo>
                  <a:lnTo>
                    <a:pt x="1123" y="212"/>
                  </a:lnTo>
                  <a:cubicBezTo>
                    <a:pt x="1123" y="96"/>
                    <a:pt x="1027" y="0"/>
                    <a:pt x="909" y="0"/>
                  </a:cubicBezTo>
                  <a:close/>
                </a:path>
              </a:pathLst>
            </a:custGeom>
            <a:solidFill>
              <a:srgbClr val="FFB8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5" name="Google Shape;2375;p66"/>
          <p:cNvGrpSpPr/>
          <p:nvPr/>
        </p:nvGrpSpPr>
        <p:grpSpPr>
          <a:xfrm>
            <a:off x="2909839" y="1500200"/>
            <a:ext cx="493275" cy="242400"/>
            <a:chOff x="747675" y="3473100"/>
            <a:chExt cx="493275" cy="242400"/>
          </a:xfrm>
        </p:grpSpPr>
        <p:sp>
          <p:nvSpPr>
            <p:cNvPr id="2376" name="Google Shape;2376;p66"/>
            <p:cNvSpPr/>
            <p:nvPr/>
          </p:nvSpPr>
          <p:spPr>
            <a:xfrm>
              <a:off x="1009075" y="3473100"/>
              <a:ext cx="51200" cy="42200"/>
            </a:xfrm>
            <a:custGeom>
              <a:avLst/>
              <a:gdLst/>
              <a:ahLst/>
              <a:cxnLst/>
              <a:rect l="l" t="t" r="r" b="b"/>
              <a:pathLst>
                <a:path w="2048" h="1688" extrusionOk="0">
                  <a:moveTo>
                    <a:pt x="663" y="1"/>
                  </a:moveTo>
                  <a:cubicBezTo>
                    <a:pt x="433" y="1"/>
                    <a:pt x="212" y="187"/>
                    <a:pt x="175" y="417"/>
                  </a:cubicBezTo>
                  <a:lnTo>
                    <a:pt x="37" y="1271"/>
                  </a:lnTo>
                  <a:cubicBezTo>
                    <a:pt x="0" y="1501"/>
                    <a:pt x="161" y="1687"/>
                    <a:pt x="393" y="1687"/>
                  </a:cubicBezTo>
                  <a:lnTo>
                    <a:pt x="1655" y="1687"/>
                  </a:lnTo>
                  <a:cubicBezTo>
                    <a:pt x="1887" y="1687"/>
                    <a:pt x="2047" y="1501"/>
                    <a:pt x="2010" y="1271"/>
                  </a:cubicBezTo>
                  <a:lnTo>
                    <a:pt x="1874" y="417"/>
                  </a:lnTo>
                  <a:cubicBezTo>
                    <a:pt x="1837" y="187"/>
                    <a:pt x="1616" y="1"/>
                    <a:pt x="13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6"/>
            <p:cNvSpPr/>
            <p:nvPr/>
          </p:nvSpPr>
          <p:spPr>
            <a:xfrm>
              <a:off x="1009100" y="3494175"/>
              <a:ext cx="51175" cy="21125"/>
            </a:xfrm>
            <a:custGeom>
              <a:avLst/>
              <a:gdLst/>
              <a:ahLst/>
              <a:cxnLst/>
              <a:rect l="l" t="t" r="r" b="b"/>
              <a:pathLst>
                <a:path w="2047" h="845" extrusionOk="0">
                  <a:moveTo>
                    <a:pt x="105" y="0"/>
                  </a:moveTo>
                  <a:lnTo>
                    <a:pt x="38" y="428"/>
                  </a:lnTo>
                  <a:cubicBezTo>
                    <a:pt x="1" y="658"/>
                    <a:pt x="160" y="844"/>
                    <a:pt x="392" y="844"/>
                  </a:cubicBezTo>
                  <a:lnTo>
                    <a:pt x="1654" y="844"/>
                  </a:lnTo>
                  <a:cubicBezTo>
                    <a:pt x="1886" y="844"/>
                    <a:pt x="2046" y="658"/>
                    <a:pt x="2009" y="428"/>
                  </a:cubicBezTo>
                  <a:lnTo>
                    <a:pt x="19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6"/>
            <p:cNvSpPr/>
            <p:nvPr/>
          </p:nvSpPr>
          <p:spPr>
            <a:xfrm>
              <a:off x="768675" y="3501275"/>
              <a:ext cx="451300" cy="153600"/>
            </a:xfrm>
            <a:custGeom>
              <a:avLst/>
              <a:gdLst/>
              <a:ahLst/>
              <a:cxnLst/>
              <a:rect l="l" t="t" r="r" b="b"/>
              <a:pathLst>
                <a:path w="18052" h="6144" extrusionOk="0">
                  <a:moveTo>
                    <a:pt x="4183" y="0"/>
                  </a:moveTo>
                  <a:cubicBezTo>
                    <a:pt x="3599" y="0"/>
                    <a:pt x="2987" y="460"/>
                    <a:pt x="2827" y="1022"/>
                  </a:cubicBezTo>
                  <a:lnTo>
                    <a:pt x="2283" y="2923"/>
                  </a:lnTo>
                  <a:cubicBezTo>
                    <a:pt x="2283" y="2926"/>
                    <a:pt x="2281" y="2929"/>
                    <a:pt x="2280" y="2932"/>
                  </a:cubicBezTo>
                  <a:lnTo>
                    <a:pt x="1062" y="2932"/>
                  </a:lnTo>
                  <a:cubicBezTo>
                    <a:pt x="477" y="2935"/>
                    <a:pt x="2" y="3409"/>
                    <a:pt x="1" y="3995"/>
                  </a:cubicBezTo>
                  <a:lnTo>
                    <a:pt x="1" y="6144"/>
                  </a:lnTo>
                  <a:lnTo>
                    <a:pt x="18051" y="6144"/>
                  </a:lnTo>
                  <a:lnTo>
                    <a:pt x="17795" y="3995"/>
                  </a:lnTo>
                  <a:cubicBezTo>
                    <a:pt x="17731" y="3401"/>
                    <a:pt x="17317" y="2932"/>
                    <a:pt x="16734" y="2932"/>
                  </a:cubicBezTo>
                  <a:lnTo>
                    <a:pt x="14601" y="2932"/>
                  </a:lnTo>
                  <a:lnTo>
                    <a:pt x="13318" y="899"/>
                  </a:lnTo>
                  <a:cubicBezTo>
                    <a:pt x="13006" y="404"/>
                    <a:pt x="12272" y="0"/>
                    <a:pt x="116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6"/>
            <p:cNvSpPr/>
            <p:nvPr/>
          </p:nvSpPr>
          <p:spPr>
            <a:xfrm>
              <a:off x="1182325" y="3605825"/>
              <a:ext cx="34875" cy="25850"/>
            </a:xfrm>
            <a:custGeom>
              <a:avLst/>
              <a:gdLst/>
              <a:ahLst/>
              <a:cxnLst/>
              <a:rect l="l" t="t" r="r" b="b"/>
              <a:pathLst>
                <a:path w="1395" h="1034" extrusionOk="0">
                  <a:moveTo>
                    <a:pt x="1" y="0"/>
                  </a:moveTo>
                  <a:lnTo>
                    <a:pt x="1" y="1034"/>
                  </a:lnTo>
                  <a:lnTo>
                    <a:pt x="1395" y="1034"/>
                  </a:lnTo>
                  <a:lnTo>
                    <a:pt x="12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6"/>
            <p:cNvSpPr/>
            <p:nvPr/>
          </p:nvSpPr>
          <p:spPr>
            <a:xfrm>
              <a:off x="1175925" y="3605825"/>
              <a:ext cx="12475" cy="25850"/>
            </a:xfrm>
            <a:custGeom>
              <a:avLst/>
              <a:gdLst/>
              <a:ahLst/>
              <a:cxnLst/>
              <a:rect l="l" t="t" r="r" b="b"/>
              <a:pathLst>
                <a:path w="499" h="1034" extrusionOk="0">
                  <a:moveTo>
                    <a:pt x="148" y="0"/>
                  </a:moveTo>
                  <a:cubicBezTo>
                    <a:pt x="67" y="0"/>
                    <a:pt x="1" y="66"/>
                    <a:pt x="1" y="149"/>
                  </a:cubicBezTo>
                  <a:lnTo>
                    <a:pt x="1" y="885"/>
                  </a:lnTo>
                  <a:cubicBezTo>
                    <a:pt x="1" y="966"/>
                    <a:pt x="67" y="1033"/>
                    <a:pt x="148" y="1034"/>
                  </a:cubicBezTo>
                  <a:lnTo>
                    <a:pt x="498" y="1034"/>
                  </a:lnTo>
                  <a:lnTo>
                    <a:pt x="4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6"/>
            <p:cNvSpPr/>
            <p:nvPr/>
          </p:nvSpPr>
          <p:spPr>
            <a:xfrm>
              <a:off x="804750" y="3596750"/>
              <a:ext cx="129675" cy="58125"/>
            </a:xfrm>
            <a:custGeom>
              <a:avLst/>
              <a:gdLst/>
              <a:ahLst/>
              <a:cxnLst/>
              <a:rect l="l" t="t" r="r" b="b"/>
              <a:pathLst>
                <a:path w="5187" h="2325" extrusionOk="0">
                  <a:moveTo>
                    <a:pt x="2593" y="0"/>
                  </a:moveTo>
                  <a:cubicBezTo>
                    <a:pt x="1262" y="0"/>
                    <a:pt x="146" y="1003"/>
                    <a:pt x="0" y="2325"/>
                  </a:cubicBezTo>
                  <a:lnTo>
                    <a:pt x="5187" y="2325"/>
                  </a:lnTo>
                  <a:cubicBezTo>
                    <a:pt x="5041" y="1001"/>
                    <a:pt x="3923" y="0"/>
                    <a:pt x="25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6"/>
            <p:cNvSpPr/>
            <p:nvPr/>
          </p:nvSpPr>
          <p:spPr>
            <a:xfrm>
              <a:off x="816025" y="3608425"/>
              <a:ext cx="107075" cy="107075"/>
            </a:xfrm>
            <a:custGeom>
              <a:avLst/>
              <a:gdLst/>
              <a:ahLst/>
              <a:cxnLst/>
              <a:rect l="l" t="t" r="r" b="b"/>
              <a:pathLst>
                <a:path w="4283" h="4283" extrusionOk="0">
                  <a:moveTo>
                    <a:pt x="2142" y="1"/>
                  </a:moveTo>
                  <a:cubicBezTo>
                    <a:pt x="959" y="1"/>
                    <a:pt x="1" y="959"/>
                    <a:pt x="1" y="2142"/>
                  </a:cubicBezTo>
                  <a:cubicBezTo>
                    <a:pt x="1" y="3324"/>
                    <a:pt x="959" y="4283"/>
                    <a:pt x="2142" y="4283"/>
                  </a:cubicBezTo>
                  <a:cubicBezTo>
                    <a:pt x="3324" y="4283"/>
                    <a:pt x="4283" y="3324"/>
                    <a:pt x="4283" y="2142"/>
                  </a:cubicBezTo>
                  <a:cubicBezTo>
                    <a:pt x="4283" y="959"/>
                    <a:pt x="3324" y="1"/>
                    <a:pt x="21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6"/>
            <p:cNvSpPr/>
            <p:nvPr/>
          </p:nvSpPr>
          <p:spPr>
            <a:xfrm>
              <a:off x="842425" y="3634825"/>
              <a:ext cx="54275" cy="54275"/>
            </a:xfrm>
            <a:custGeom>
              <a:avLst/>
              <a:gdLst/>
              <a:ahLst/>
              <a:cxnLst/>
              <a:rect l="l" t="t" r="r" b="b"/>
              <a:pathLst>
                <a:path w="2171" h="2171" extrusionOk="0">
                  <a:moveTo>
                    <a:pt x="1086" y="0"/>
                  </a:moveTo>
                  <a:cubicBezTo>
                    <a:pt x="486" y="0"/>
                    <a:pt x="0" y="486"/>
                    <a:pt x="0" y="1086"/>
                  </a:cubicBezTo>
                  <a:cubicBezTo>
                    <a:pt x="0" y="1684"/>
                    <a:pt x="486" y="2171"/>
                    <a:pt x="1086" y="2171"/>
                  </a:cubicBezTo>
                  <a:cubicBezTo>
                    <a:pt x="1684" y="2171"/>
                    <a:pt x="2171" y="1684"/>
                    <a:pt x="2171" y="1086"/>
                  </a:cubicBezTo>
                  <a:cubicBezTo>
                    <a:pt x="2171" y="486"/>
                    <a:pt x="1684" y="0"/>
                    <a:pt x="10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6"/>
            <p:cNvSpPr/>
            <p:nvPr/>
          </p:nvSpPr>
          <p:spPr>
            <a:xfrm>
              <a:off x="1040250" y="3596750"/>
              <a:ext cx="129650" cy="58125"/>
            </a:xfrm>
            <a:custGeom>
              <a:avLst/>
              <a:gdLst/>
              <a:ahLst/>
              <a:cxnLst/>
              <a:rect l="l" t="t" r="r" b="b"/>
              <a:pathLst>
                <a:path w="5186" h="2325" extrusionOk="0">
                  <a:moveTo>
                    <a:pt x="2593" y="0"/>
                  </a:moveTo>
                  <a:cubicBezTo>
                    <a:pt x="1262" y="0"/>
                    <a:pt x="144" y="1001"/>
                    <a:pt x="0" y="2325"/>
                  </a:cubicBezTo>
                  <a:lnTo>
                    <a:pt x="5185" y="2325"/>
                  </a:lnTo>
                  <a:cubicBezTo>
                    <a:pt x="5041" y="1001"/>
                    <a:pt x="3924" y="0"/>
                    <a:pt x="25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6"/>
            <p:cNvSpPr/>
            <p:nvPr/>
          </p:nvSpPr>
          <p:spPr>
            <a:xfrm>
              <a:off x="1051525" y="3608425"/>
              <a:ext cx="107075" cy="107075"/>
            </a:xfrm>
            <a:custGeom>
              <a:avLst/>
              <a:gdLst/>
              <a:ahLst/>
              <a:cxnLst/>
              <a:rect l="l" t="t" r="r" b="b"/>
              <a:pathLst>
                <a:path w="4283" h="4283" extrusionOk="0">
                  <a:moveTo>
                    <a:pt x="2142" y="1"/>
                  </a:moveTo>
                  <a:cubicBezTo>
                    <a:pt x="960" y="1"/>
                    <a:pt x="1" y="959"/>
                    <a:pt x="1" y="2142"/>
                  </a:cubicBezTo>
                  <a:cubicBezTo>
                    <a:pt x="1" y="3324"/>
                    <a:pt x="960" y="4283"/>
                    <a:pt x="2142" y="4283"/>
                  </a:cubicBezTo>
                  <a:cubicBezTo>
                    <a:pt x="3324" y="4283"/>
                    <a:pt x="4283" y="3324"/>
                    <a:pt x="4283" y="2142"/>
                  </a:cubicBezTo>
                  <a:cubicBezTo>
                    <a:pt x="4283" y="959"/>
                    <a:pt x="3324" y="1"/>
                    <a:pt x="21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6"/>
            <p:cNvSpPr/>
            <p:nvPr/>
          </p:nvSpPr>
          <p:spPr>
            <a:xfrm>
              <a:off x="1077925" y="3634825"/>
              <a:ext cx="54300" cy="54275"/>
            </a:xfrm>
            <a:custGeom>
              <a:avLst/>
              <a:gdLst/>
              <a:ahLst/>
              <a:cxnLst/>
              <a:rect l="l" t="t" r="r" b="b"/>
              <a:pathLst>
                <a:path w="2172" h="2171" extrusionOk="0">
                  <a:moveTo>
                    <a:pt x="1086" y="0"/>
                  </a:moveTo>
                  <a:cubicBezTo>
                    <a:pt x="486" y="0"/>
                    <a:pt x="1" y="486"/>
                    <a:pt x="1" y="1086"/>
                  </a:cubicBezTo>
                  <a:cubicBezTo>
                    <a:pt x="1" y="1684"/>
                    <a:pt x="486" y="2171"/>
                    <a:pt x="1086" y="2171"/>
                  </a:cubicBezTo>
                  <a:cubicBezTo>
                    <a:pt x="1686" y="2171"/>
                    <a:pt x="2171" y="1684"/>
                    <a:pt x="2171" y="1086"/>
                  </a:cubicBezTo>
                  <a:cubicBezTo>
                    <a:pt x="2171" y="486"/>
                    <a:pt x="1686" y="0"/>
                    <a:pt x="10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6"/>
            <p:cNvSpPr/>
            <p:nvPr/>
          </p:nvSpPr>
          <p:spPr>
            <a:xfrm>
              <a:off x="1198950" y="3631650"/>
              <a:ext cx="42000" cy="35850"/>
            </a:xfrm>
            <a:custGeom>
              <a:avLst/>
              <a:gdLst/>
              <a:ahLst/>
              <a:cxnLst/>
              <a:rect l="l" t="t" r="r" b="b"/>
              <a:pathLst>
                <a:path w="1680" h="1434" extrusionOk="0">
                  <a:moveTo>
                    <a:pt x="395" y="1"/>
                  </a:moveTo>
                  <a:cubicBezTo>
                    <a:pt x="177" y="1"/>
                    <a:pt x="1" y="177"/>
                    <a:pt x="1" y="395"/>
                  </a:cubicBezTo>
                  <a:lnTo>
                    <a:pt x="1" y="1038"/>
                  </a:lnTo>
                  <a:cubicBezTo>
                    <a:pt x="1" y="1255"/>
                    <a:pt x="177" y="1432"/>
                    <a:pt x="395" y="1433"/>
                  </a:cubicBezTo>
                  <a:lnTo>
                    <a:pt x="1284" y="1433"/>
                  </a:lnTo>
                  <a:cubicBezTo>
                    <a:pt x="1503" y="1432"/>
                    <a:pt x="1680" y="1255"/>
                    <a:pt x="1680" y="1038"/>
                  </a:cubicBezTo>
                  <a:lnTo>
                    <a:pt x="1680" y="395"/>
                  </a:lnTo>
                  <a:cubicBezTo>
                    <a:pt x="1680" y="177"/>
                    <a:pt x="1503" y="1"/>
                    <a:pt x="1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6"/>
            <p:cNvSpPr/>
            <p:nvPr/>
          </p:nvSpPr>
          <p:spPr>
            <a:xfrm>
              <a:off x="747675" y="3631650"/>
              <a:ext cx="42025" cy="35850"/>
            </a:xfrm>
            <a:custGeom>
              <a:avLst/>
              <a:gdLst/>
              <a:ahLst/>
              <a:cxnLst/>
              <a:rect l="l" t="t" r="r" b="b"/>
              <a:pathLst>
                <a:path w="1681" h="1434" extrusionOk="0">
                  <a:moveTo>
                    <a:pt x="396" y="1"/>
                  </a:moveTo>
                  <a:cubicBezTo>
                    <a:pt x="177" y="1"/>
                    <a:pt x="1" y="177"/>
                    <a:pt x="1" y="395"/>
                  </a:cubicBezTo>
                  <a:lnTo>
                    <a:pt x="1" y="1038"/>
                  </a:lnTo>
                  <a:cubicBezTo>
                    <a:pt x="1" y="1255"/>
                    <a:pt x="177" y="1432"/>
                    <a:pt x="396" y="1433"/>
                  </a:cubicBezTo>
                  <a:lnTo>
                    <a:pt x="1285" y="1433"/>
                  </a:lnTo>
                  <a:cubicBezTo>
                    <a:pt x="1504" y="1432"/>
                    <a:pt x="1680" y="1255"/>
                    <a:pt x="1680" y="1038"/>
                  </a:cubicBezTo>
                  <a:lnTo>
                    <a:pt x="1680" y="395"/>
                  </a:lnTo>
                  <a:cubicBezTo>
                    <a:pt x="1680" y="177"/>
                    <a:pt x="1504" y="1"/>
                    <a:pt x="12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6"/>
            <p:cNvSpPr/>
            <p:nvPr/>
          </p:nvSpPr>
          <p:spPr>
            <a:xfrm>
              <a:off x="768675" y="3605825"/>
              <a:ext cx="28775" cy="25850"/>
            </a:xfrm>
            <a:custGeom>
              <a:avLst/>
              <a:gdLst/>
              <a:ahLst/>
              <a:cxnLst/>
              <a:rect l="l" t="t" r="r" b="b"/>
              <a:pathLst>
                <a:path w="1151" h="1034" extrusionOk="0">
                  <a:moveTo>
                    <a:pt x="1" y="0"/>
                  </a:moveTo>
                  <a:lnTo>
                    <a:pt x="1" y="1034"/>
                  </a:lnTo>
                  <a:lnTo>
                    <a:pt x="1150" y="1034"/>
                  </a:lnTo>
                  <a:lnTo>
                    <a:pt x="11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6"/>
            <p:cNvSpPr/>
            <p:nvPr/>
          </p:nvSpPr>
          <p:spPr>
            <a:xfrm>
              <a:off x="791400" y="3605825"/>
              <a:ext cx="12450" cy="25850"/>
            </a:xfrm>
            <a:custGeom>
              <a:avLst/>
              <a:gdLst/>
              <a:ahLst/>
              <a:cxnLst/>
              <a:rect l="l" t="t" r="r" b="b"/>
              <a:pathLst>
                <a:path w="498" h="1034" extrusionOk="0">
                  <a:moveTo>
                    <a:pt x="0" y="0"/>
                  </a:moveTo>
                  <a:lnTo>
                    <a:pt x="0" y="1034"/>
                  </a:lnTo>
                  <a:lnTo>
                    <a:pt x="350" y="1034"/>
                  </a:lnTo>
                  <a:cubicBezTo>
                    <a:pt x="431" y="1033"/>
                    <a:pt x="497" y="966"/>
                    <a:pt x="497" y="885"/>
                  </a:cubicBezTo>
                  <a:lnTo>
                    <a:pt x="497" y="149"/>
                  </a:lnTo>
                  <a:cubicBezTo>
                    <a:pt x="497" y="66"/>
                    <a:pt x="431" y="0"/>
                    <a:pt x="3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6"/>
            <p:cNvSpPr/>
            <p:nvPr/>
          </p:nvSpPr>
          <p:spPr>
            <a:xfrm>
              <a:off x="980750" y="3523200"/>
              <a:ext cx="117575" cy="42975"/>
            </a:xfrm>
            <a:custGeom>
              <a:avLst/>
              <a:gdLst/>
              <a:ahLst/>
              <a:cxnLst/>
              <a:rect l="l" t="t" r="r" b="b"/>
              <a:pathLst>
                <a:path w="4703" h="1719" extrusionOk="0">
                  <a:moveTo>
                    <a:pt x="422" y="1"/>
                  </a:moveTo>
                  <a:cubicBezTo>
                    <a:pt x="189" y="1"/>
                    <a:pt x="2" y="190"/>
                    <a:pt x="1" y="422"/>
                  </a:cubicBezTo>
                  <a:lnTo>
                    <a:pt x="1" y="423"/>
                  </a:lnTo>
                  <a:lnTo>
                    <a:pt x="1" y="1297"/>
                  </a:lnTo>
                  <a:cubicBezTo>
                    <a:pt x="1" y="1530"/>
                    <a:pt x="191" y="1719"/>
                    <a:pt x="423" y="1719"/>
                  </a:cubicBezTo>
                  <a:lnTo>
                    <a:pt x="4383" y="1719"/>
                  </a:lnTo>
                  <a:cubicBezTo>
                    <a:pt x="4615" y="1719"/>
                    <a:pt x="4702" y="1560"/>
                    <a:pt x="4574" y="1366"/>
                  </a:cubicBezTo>
                  <a:lnTo>
                    <a:pt x="3917" y="354"/>
                  </a:lnTo>
                  <a:cubicBezTo>
                    <a:pt x="3791" y="160"/>
                    <a:pt x="3498" y="1"/>
                    <a:pt x="3266" y="1"/>
                  </a:cubicBezTo>
                  <a:lnTo>
                    <a:pt x="424" y="1"/>
                  </a:lnTo>
                  <a:cubicBezTo>
                    <a:pt x="424" y="1"/>
                    <a:pt x="423" y="1"/>
                    <a:pt x="422" y="1"/>
                  </a:cubicBezTo>
                  <a:close/>
                </a:path>
              </a:pathLst>
            </a:custGeom>
            <a:solidFill>
              <a:srgbClr val="00B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6"/>
            <p:cNvSpPr/>
            <p:nvPr/>
          </p:nvSpPr>
          <p:spPr>
            <a:xfrm>
              <a:off x="980750" y="3523200"/>
              <a:ext cx="117575" cy="42975"/>
            </a:xfrm>
            <a:custGeom>
              <a:avLst/>
              <a:gdLst/>
              <a:ahLst/>
              <a:cxnLst/>
              <a:rect l="l" t="t" r="r" b="b"/>
              <a:pathLst>
                <a:path w="4703" h="1719" extrusionOk="0">
                  <a:moveTo>
                    <a:pt x="422" y="1"/>
                  </a:moveTo>
                  <a:cubicBezTo>
                    <a:pt x="189" y="1"/>
                    <a:pt x="2" y="190"/>
                    <a:pt x="1" y="422"/>
                  </a:cubicBezTo>
                  <a:lnTo>
                    <a:pt x="1" y="423"/>
                  </a:lnTo>
                  <a:lnTo>
                    <a:pt x="1" y="1297"/>
                  </a:lnTo>
                  <a:cubicBezTo>
                    <a:pt x="1" y="1530"/>
                    <a:pt x="191" y="1719"/>
                    <a:pt x="423" y="1719"/>
                  </a:cubicBezTo>
                  <a:lnTo>
                    <a:pt x="4383" y="1719"/>
                  </a:lnTo>
                  <a:cubicBezTo>
                    <a:pt x="4615" y="1719"/>
                    <a:pt x="4702" y="1560"/>
                    <a:pt x="4574" y="1366"/>
                  </a:cubicBezTo>
                  <a:lnTo>
                    <a:pt x="3917" y="354"/>
                  </a:lnTo>
                  <a:cubicBezTo>
                    <a:pt x="3791" y="160"/>
                    <a:pt x="3498" y="1"/>
                    <a:pt x="3266" y="1"/>
                  </a:cubicBezTo>
                  <a:lnTo>
                    <a:pt x="424" y="1"/>
                  </a:lnTo>
                  <a:cubicBezTo>
                    <a:pt x="424" y="1"/>
                    <a:pt x="423" y="1"/>
                    <a:pt x="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6"/>
            <p:cNvSpPr/>
            <p:nvPr/>
          </p:nvSpPr>
          <p:spPr>
            <a:xfrm>
              <a:off x="865625" y="3523175"/>
              <a:ext cx="93425" cy="43000"/>
            </a:xfrm>
            <a:custGeom>
              <a:avLst/>
              <a:gdLst/>
              <a:ahLst/>
              <a:cxnLst/>
              <a:rect l="l" t="t" r="r" b="b"/>
              <a:pathLst>
                <a:path w="3737" h="1720" extrusionOk="0">
                  <a:moveTo>
                    <a:pt x="916" y="1"/>
                  </a:moveTo>
                  <a:cubicBezTo>
                    <a:pt x="684" y="1"/>
                    <a:pt x="436" y="183"/>
                    <a:pt x="365" y="403"/>
                  </a:cubicBezTo>
                  <a:lnTo>
                    <a:pt x="71" y="1317"/>
                  </a:lnTo>
                  <a:cubicBezTo>
                    <a:pt x="0" y="1539"/>
                    <a:pt x="131" y="1720"/>
                    <a:pt x="364" y="1720"/>
                  </a:cubicBezTo>
                  <a:lnTo>
                    <a:pt x="3315" y="1720"/>
                  </a:lnTo>
                  <a:cubicBezTo>
                    <a:pt x="3547" y="1720"/>
                    <a:pt x="3737" y="1530"/>
                    <a:pt x="3737" y="1298"/>
                  </a:cubicBezTo>
                  <a:lnTo>
                    <a:pt x="3737" y="423"/>
                  </a:lnTo>
                  <a:cubicBezTo>
                    <a:pt x="3737" y="190"/>
                    <a:pt x="3547" y="1"/>
                    <a:pt x="33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6"/>
            <p:cNvSpPr/>
            <p:nvPr/>
          </p:nvSpPr>
          <p:spPr>
            <a:xfrm>
              <a:off x="980750" y="3523200"/>
              <a:ext cx="100950" cy="20400"/>
            </a:xfrm>
            <a:custGeom>
              <a:avLst/>
              <a:gdLst/>
              <a:ahLst/>
              <a:cxnLst/>
              <a:rect l="l" t="t" r="r" b="b"/>
              <a:pathLst>
                <a:path w="4038" h="816" extrusionOk="0">
                  <a:moveTo>
                    <a:pt x="423" y="1"/>
                  </a:moveTo>
                  <a:cubicBezTo>
                    <a:pt x="191" y="1"/>
                    <a:pt x="1" y="189"/>
                    <a:pt x="1" y="423"/>
                  </a:cubicBezTo>
                  <a:lnTo>
                    <a:pt x="1" y="816"/>
                  </a:lnTo>
                  <a:cubicBezTo>
                    <a:pt x="1" y="583"/>
                    <a:pt x="191" y="394"/>
                    <a:pt x="423" y="394"/>
                  </a:cubicBezTo>
                  <a:lnTo>
                    <a:pt x="3604" y="394"/>
                  </a:lnTo>
                  <a:cubicBezTo>
                    <a:pt x="3742" y="394"/>
                    <a:pt x="3904" y="451"/>
                    <a:pt x="4038" y="539"/>
                  </a:cubicBezTo>
                  <a:lnTo>
                    <a:pt x="3917" y="355"/>
                  </a:lnTo>
                  <a:cubicBezTo>
                    <a:pt x="3791" y="160"/>
                    <a:pt x="3496" y="1"/>
                    <a:pt x="32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6"/>
            <p:cNvSpPr/>
            <p:nvPr/>
          </p:nvSpPr>
          <p:spPr>
            <a:xfrm>
              <a:off x="872925" y="3523200"/>
              <a:ext cx="86125" cy="20400"/>
            </a:xfrm>
            <a:custGeom>
              <a:avLst/>
              <a:gdLst/>
              <a:ahLst/>
              <a:cxnLst/>
              <a:rect l="l" t="t" r="r" b="b"/>
              <a:pathLst>
                <a:path w="3445" h="816" extrusionOk="0">
                  <a:moveTo>
                    <a:pt x="623" y="1"/>
                  </a:moveTo>
                  <a:cubicBezTo>
                    <a:pt x="392" y="1"/>
                    <a:pt x="144" y="180"/>
                    <a:pt x="72" y="402"/>
                  </a:cubicBezTo>
                  <a:lnTo>
                    <a:pt x="1" y="622"/>
                  </a:lnTo>
                  <a:cubicBezTo>
                    <a:pt x="113" y="486"/>
                    <a:pt x="288" y="394"/>
                    <a:pt x="454" y="394"/>
                  </a:cubicBezTo>
                  <a:lnTo>
                    <a:pt x="3021" y="394"/>
                  </a:lnTo>
                  <a:cubicBezTo>
                    <a:pt x="3255" y="394"/>
                    <a:pt x="3443" y="582"/>
                    <a:pt x="3445" y="816"/>
                  </a:cubicBezTo>
                  <a:lnTo>
                    <a:pt x="3445" y="422"/>
                  </a:lnTo>
                  <a:cubicBezTo>
                    <a:pt x="3443" y="189"/>
                    <a:pt x="3255" y="1"/>
                    <a:pt x="30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6"/>
            <p:cNvSpPr/>
            <p:nvPr/>
          </p:nvSpPr>
          <p:spPr>
            <a:xfrm>
              <a:off x="916525" y="3587625"/>
              <a:ext cx="15225" cy="15200"/>
            </a:xfrm>
            <a:custGeom>
              <a:avLst/>
              <a:gdLst/>
              <a:ahLst/>
              <a:cxnLst/>
              <a:rect l="l" t="t" r="r" b="b"/>
              <a:pathLst>
                <a:path w="609" h="608" extrusionOk="0">
                  <a:moveTo>
                    <a:pt x="1" y="0"/>
                  </a:moveTo>
                  <a:lnTo>
                    <a:pt x="1" y="608"/>
                  </a:lnTo>
                  <a:lnTo>
                    <a:pt x="608" y="608"/>
                  </a:lnTo>
                  <a:lnTo>
                    <a:pt x="6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6"/>
            <p:cNvSpPr/>
            <p:nvPr/>
          </p:nvSpPr>
          <p:spPr>
            <a:xfrm>
              <a:off x="931725" y="3602800"/>
              <a:ext cx="15200" cy="15200"/>
            </a:xfrm>
            <a:custGeom>
              <a:avLst/>
              <a:gdLst/>
              <a:ahLst/>
              <a:cxnLst/>
              <a:rect l="l" t="t" r="r" b="b"/>
              <a:pathLst>
                <a:path w="608" h="608" extrusionOk="0">
                  <a:moveTo>
                    <a:pt x="0" y="1"/>
                  </a:moveTo>
                  <a:lnTo>
                    <a:pt x="0" y="608"/>
                  </a:lnTo>
                  <a:lnTo>
                    <a:pt x="608" y="608"/>
                  </a:lnTo>
                  <a:lnTo>
                    <a:pt x="6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6"/>
            <p:cNvSpPr/>
            <p:nvPr/>
          </p:nvSpPr>
          <p:spPr>
            <a:xfrm>
              <a:off x="946900" y="3587625"/>
              <a:ext cx="15200" cy="15200"/>
            </a:xfrm>
            <a:custGeom>
              <a:avLst/>
              <a:gdLst/>
              <a:ahLst/>
              <a:cxnLst/>
              <a:rect l="l" t="t" r="r" b="b"/>
              <a:pathLst>
                <a:path w="608" h="608" extrusionOk="0">
                  <a:moveTo>
                    <a:pt x="1" y="0"/>
                  </a:moveTo>
                  <a:lnTo>
                    <a:pt x="1" y="608"/>
                  </a:lnTo>
                  <a:lnTo>
                    <a:pt x="608" y="608"/>
                  </a:lnTo>
                  <a:lnTo>
                    <a:pt x="6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6"/>
            <p:cNvSpPr/>
            <p:nvPr/>
          </p:nvSpPr>
          <p:spPr>
            <a:xfrm>
              <a:off x="962075" y="3602800"/>
              <a:ext cx="15225" cy="15200"/>
            </a:xfrm>
            <a:custGeom>
              <a:avLst/>
              <a:gdLst/>
              <a:ahLst/>
              <a:cxnLst/>
              <a:rect l="l" t="t" r="r" b="b"/>
              <a:pathLst>
                <a:path w="609" h="608" extrusionOk="0">
                  <a:moveTo>
                    <a:pt x="1" y="1"/>
                  </a:moveTo>
                  <a:lnTo>
                    <a:pt x="1" y="608"/>
                  </a:lnTo>
                  <a:lnTo>
                    <a:pt x="608" y="608"/>
                  </a:lnTo>
                  <a:lnTo>
                    <a:pt x="6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6"/>
            <p:cNvSpPr/>
            <p:nvPr/>
          </p:nvSpPr>
          <p:spPr>
            <a:xfrm>
              <a:off x="977275" y="3587625"/>
              <a:ext cx="15250" cy="15200"/>
            </a:xfrm>
            <a:custGeom>
              <a:avLst/>
              <a:gdLst/>
              <a:ahLst/>
              <a:cxnLst/>
              <a:rect l="l" t="t" r="r" b="b"/>
              <a:pathLst>
                <a:path w="610" h="608" extrusionOk="0">
                  <a:moveTo>
                    <a:pt x="0" y="0"/>
                  </a:moveTo>
                  <a:lnTo>
                    <a:pt x="0" y="608"/>
                  </a:lnTo>
                  <a:lnTo>
                    <a:pt x="609" y="608"/>
                  </a:lnTo>
                  <a:lnTo>
                    <a:pt x="6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6"/>
            <p:cNvSpPr/>
            <p:nvPr/>
          </p:nvSpPr>
          <p:spPr>
            <a:xfrm>
              <a:off x="992500" y="3602800"/>
              <a:ext cx="15200" cy="15200"/>
            </a:xfrm>
            <a:custGeom>
              <a:avLst/>
              <a:gdLst/>
              <a:ahLst/>
              <a:cxnLst/>
              <a:rect l="l" t="t" r="r" b="b"/>
              <a:pathLst>
                <a:path w="608" h="608" extrusionOk="0">
                  <a:moveTo>
                    <a:pt x="0" y="1"/>
                  </a:moveTo>
                  <a:lnTo>
                    <a:pt x="0" y="608"/>
                  </a:lnTo>
                  <a:lnTo>
                    <a:pt x="607" y="608"/>
                  </a:lnTo>
                  <a:lnTo>
                    <a:pt x="6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6"/>
            <p:cNvSpPr/>
            <p:nvPr/>
          </p:nvSpPr>
          <p:spPr>
            <a:xfrm>
              <a:off x="1007625" y="3587625"/>
              <a:ext cx="15225" cy="15200"/>
            </a:xfrm>
            <a:custGeom>
              <a:avLst/>
              <a:gdLst/>
              <a:ahLst/>
              <a:cxnLst/>
              <a:rect l="l" t="t" r="r" b="b"/>
              <a:pathLst>
                <a:path w="609" h="608" extrusionOk="0">
                  <a:moveTo>
                    <a:pt x="1" y="0"/>
                  </a:moveTo>
                  <a:lnTo>
                    <a:pt x="1" y="608"/>
                  </a:lnTo>
                  <a:lnTo>
                    <a:pt x="608" y="608"/>
                  </a:lnTo>
                  <a:lnTo>
                    <a:pt x="6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6"/>
            <p:cNvSpPr/>
            <p:nvPr/>
          </p:nvSpPr>
          <p:spPr>
            <a:xfrm>
              <a:off x="1022850" y="3602800"/>
              <a:ext cx="15225" cy="15200"/>
            </a:xfrm>
            <a:custGeom>
              <a:avLst/>
              <a:gdLst/>
              <a:ahLst/>
              <a:cxnLst/>
              <a:rect l="l" t="t" r="r" b="b"/>
              <a:pathLst>
                <a:path w="609" h="608" extrusionOk="0">
                  <a:moveTo>
                    <a:pt x="1" y="1"/>
                  </a:moveTo>
                  <a:lnTo>
                    <a:pt x="1" y="608"/>
                  </a:lnTo>
                  <a:lnTo>
                    <a:pt x="608" y="608"/>
                  </a:lnTo>
                  <a:lnTo>
                    <a:pt x="6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6"/>
            <p:cNvSpPr/>
            <p:nvPr/>
          </p:nvSpPr>
          <p:spPr>
            <a:xfrm>
              <a:off x="1038050" y="3587625"/>
              <a:ext cx="15200" cy="15200"/>
            </a:xfrm>
            <a:custGeom>
              <a:avLst/>
              <a:gdLst/>
              <a:ahLst/>
              <a:cxnLst/>
              <a:rect l="l" t="t" r="r" b="b"/>
              <a:pathLst>
                <a:path w="608" h="608" extrusionOk="0">
                  <a:moveTo>
                    <a:pt x="0" y="0"/>
                  </a:moveTo>
                  <a:lnTo>
                    <a:pt x="0" y="608"/>
                  </a:lnTo>
                  <a:lnTo>
                    <a:pt x="607" y="608"/>
                  </a:lnTo>
                  <a:lnTo>
                    <a:pt x="60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6"/>
            <p:cNvSpPr/>
            <p:nvPr/>
          </p:nvSpPr>
          <p:spPr>
            <a:xfrm>
              <a:off x="1038050" y="3602800"/>
              <a:ext cx="15200" cy="15200"/>
            </a:xfrm>
            <a:custGeom>
              <a:avLst/>
              <a:gdLst/>
              <a:ahLst/>
              <a:cxnLst/>
              <a:rect l="l" t="t" r="r" b="b"/>
              <a:pathLst>
                <a:path w="608" h="608" extrusionOk="0">
                  <a:moveTo>
                    <a:pt x="0" y="1"/>
                  </a:moveTo>
                  <a:lnTo>
                    <a:pt x="0" y="608"/>
                  </a:lnTo>
                  <a:lnTo>
                    <a:pt x="607" y="608"/>
                  </a:lnTo>
                  <a:lnTo>
                    <a:pt x="6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6"/>
            <p:cNvSpPr/>
            <p:nvPr/>
          </p:nvSpPr>
          <p:spPr>
            <a:xfrm>
              <a:off x="1022850" y="3587625"/>
              <a:ext cx="15225" cy="15200"/>
            </a:xfrm>
            <a:custGeom>
              <a:avLst/>
              <a:gdLst/>
              <a:ahLst/>
              <a:cxnLst/>
              <a:rect l="l" t="t" r="r" b="b"/>
              <a:pathLst>
                <a:path w="609" h="608" extrusionOk="0">
                  <a:moveTo>
                    <a:pt x="1" y="0"/>
                  </a:moveTo>
                  <a:lnTo>
                    <a:pt x="1" y="608"/>
                  </a:lnTo>
                  <a:lnTo>
                    <a:pt x="608" y="608"/>
                  </a:lnTo>
                  <a:lnTo>
                    <a:pt x="6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6"/>
            <p:cNvSpPr/>
            <p:nvPr/>
          </p:nvSpPr>
          <p:spPr>
            <a:xfrm>
              <a:off x="1007625" y="3602800"/>
              <a:ext cx="15225" cy="15200"/>
            </a:xfrm>
            <a:custGeom>
              <a:avLst/>
              <a:gdLst/>
              <a:ahLst/>
              <a:cxnLst/>
              <a:rect l="l" t="t" r="r" b="b"/>
              <a:pathLst>
                <a:path w="609" h="608" extrusionOk="0">
                  <a:moveTo>
                    <a:pt x="1" y="1"/>
                  </a:moveTo>
                  <a:lnTo>
                    <a:pt x="1" y="608"/>
                  </a:lnTo>
                  <a:lnTo>
                    <a:pt x="608" y="608"/>
                  </a:lnTo>
                  <a:lnTo>
                    <a:pt x="6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6"/>
            <p:cNvSpPr/>
            <p:nvPr/>
          </p:nvSpPr>
          <p:spPr>
            <a:xfrm>
              <a:off x="992500" y="3587625"/>
              <a:ext cx="15200" cy="15200"/>
            </a:xfrm>
            <a:custGeom>
              <a:avLst/>
              <a:gdLst/>
              <a:ahLst/>
              <a:cxnLst/>
              <a:rect l="l" t="t" r="r" b="b"/>
              <a:pathLst>
                <a:path w="608" h="608" extrusionOk="0">
                  <a:moveTo>
                    <a:pt x="0" y="0"/>
                  </a:moveTo>
                  <a:lnTo>
                    <a:pt x="0" y="608"/>
                  </a:lnTo>
                  <a:lnTo>
                    <a:pt x="607" y="608"/>
                  </a:lnTo>
                  <a:lnTo>
                    <a:pt x="6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6"/>
            <p:cNvSpPr/>
            <p:nvPr/>
          </p:nvSpPr>
          <p:spPr>
            <a:xfrm>
              <a:off x="977275" y="3602800"/>
              <a:ext cx="15250" cy="15200"/>
            </a:xfrm>
            <a:custGeom>
              <a:avLst/>
              <a:gdLst/>
              <a:ahLst/>
              <a:cxnLst/>
              <a:rect l="l" t="t" r="r" b="b"/>
              <a:pathLst>
                <a:path w="610" h="608" extrusionOk="0">
                  <a:moveTo>
                    <a:pt x="0" y="1"/>
                  </a:moveTo>
                  <a:lnTo>
                    <a:pt x="0" y="608"/>
                  </a:lnTo>
                  <a:lnTo>
                    <a:pt x="609" y="608"/>
                  </a:lnTo>
                  <a:lnTo>
                    <a:pt x="6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6"/>
            <p:cNvSpPr/>
            <p:nvPr/>
          </p:nvSpPr>
          <p:spPr>
            <a:xfrm>
              <a:off x="962075" y="3587625"/>
              <a:ext cx="15225" cy="15200"/>
            </a:xfrm>
            <a:custGeom>
              <a:avLst/>
              <a:gdLst/>
              <a:ahLst/>
              <a:cxnLst/>
              <a:rect l="l" t="t" r="r" b="b"/>
              <a:pathLst>
                <a:path w="609" h="608" extrusionOk="0">
                  <a:moveTo>
                    <a:pt x="1" y="0"/>
                  </a:moveTo>
                  <a:lnTo>
                    <a:pt x="1" y="608"/>
                  </a:lnTo>
                  <a:lnTo>
                    <a:pt x="608" y="608"/>
                  </a:lnTo>
                  <a:lnTo>
                    <a:pt x="6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6"/>
            <p:cNvSpPr/>
            <p:nvPr/>
          </p:nvSpPr>
          <p:spPr>
            <a:xfrm>
              <a:off x="946900" y="3602800"/>
              <a:ext cx="15200" cy="15200"/>
            </a:xfrm>
            <a:custGeom>
              <a:avLst/>
              <a:gdLst/>
              <a:ahLst/>
              <a:cxnLst/>
              <a:rect l="l" t="t" r="r" b="b"/>
              <a:pathLst>
                <a:path w="608" h="608" extrusionOk="0">
                  <a:moveTo>
                    <a:pt x="1" y="1"/>
                  </a:moveTo>
                  <a:lnTo>
                    <a:pt x="1" y="608"/>
                  </a:lnTo>
                  <a:lnTo>
                    <a:pt x="608" y="608"/>
                  </a:lnTo>
                  <a:lnTo>
                    <a:pt x="6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6"/>
            <p:cNvSpPr/>
            <p:nvPr/>
          </p:nvSpPr>
          <p:spPr>
            <a:xfrm>
              <a:off x="931725" y="3587625"/>
              <a:ext cx="15200" cy="15200"/>
            </a:xfrm>
            <a:custGeom>
              <a:avLst/>
              <a:gdLst/>
              <a:ahLst/>
              <a:cxnLst/>
              <a:rect l="l" t="t" r="r" b="b"/>
              <a:pathLst>
                <a:path w="608" h="608" extrusionOk="0">
                  <a:moveTo>
                    <a:pt x="0" y="0"/>
                  </a:moveTo>
                  <a:lnTo>
                    <a:pt x="0" y="608"/>
                  </a:lnTo>
                  <a:lnTo>
                    <a:pt x="608" y="608"/>
                  </a:lnTo>
                  <a:lnTo>
                    <a:pt x="6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6"/>
            <p:cNvSpPr/>
            <p:nvPr/>
          </p:nvSpPr>
          <p:spPr>
            <a:xfrm>
              <a:off x="916525" y="3602800"/>
              <a:ext cx="15225" cy="15200"/>
            </a:xfrm>
            <a:custGeom>
              <a:avLst/>
              <a:gdLst/>
              <a:ahLst/>
              <a:cxnLst/>
              <a:rect l="l" t="t" r="r" b="b"/>
              <a:pathLst>
                <a:path w="609" h="608" extrusionOk="0">
                  <a:moveTo>
                    <a:pt x="1" y="1"/>
                  </a:moveTo>
                  <a:lnTo>
                    <a:pt x="1" y="608"/>
                  </a:lnTo>
                  <a:lnTo>
                    <a:pt x="608" y="608"/>
                  </a:lnTo>
                  <a:lnTo>
                    <a:pt x="6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4" name="Google Shape;2414;p66"/>
          <p:cNvGrpSpPr/>
          <p:nvPr/>
        </p:nvGrpSpPr>
        <p:grpSpPr>
          <a:xfrm>
            <a:off x="1398130" y="1442912"/>
            <a:ext cx="432871" cy="299688"/>
            <a:chOff x="1886675" y="4057850"/>
            <a:chExt cx="493300" cy="341525"/>
          </a:xfrm>
        </p:grpSpPr>
        <p:sp>
          <p:nvSpPr>
            <p:cNvPr id="2415" name="Google Shape;2415;p66"/>
            <p:cNvSpPr/>
            <p:nvPr/>
          </p:nvSpPr>
          <p:spPr>
            <a:xfrm>
              <a:off x="1914500" y="4371450"/>
              <a:ext cx="60175" cy="27925"/>
            </a:xfrm>
            <a:custGeom>
              <a:avLst/>
              <a:gdLst/>
              <a:ahLst/>
              <a:cxnLst/>
              <a:rect l="l" t="t" r="r" b="b"/>
              <a:pathLst>
                <a:path w="2407" h="1117" extrusionOk="0">
                  <a:moveTo>
                    <a:pt x="358" y="0"/>
                  </a:moveTo>
                  <a:cubicBezTo>
                    <a:pt x="161" y="0"/>
                    <a:pt x="1" y="159"/>
                    <a:pt x="1" y="357"/>
                  </a:cubicBezTo>
                  <a:lnTo>
                    <a:pt x="1" y="759"/>
                  </a:lnTo>
                  <a:cubicBezTo>
                    <a:pt x="1" y="956"/>
                    <a:pt x="161" y="1116"/>
                    <a:pt x="358" y="1116"/>
                  </a:cubicBezTo>
                  <a:lnTo>
                    <a:pt x="2049" y="1116"/>
                  </a:lnTo>
                  <a:cubicBezTo>
                    <a:pt x="2246" y="1116"/>
                    <a:pt x="2406" y="956"/>
                    <a:pt x="2406" y="759"/>
                  </a:cubicBezTo>
                  <a:lnTo>
                    <a:pt x="2406" y="357"/>
                  </a:lnTo>
                  <a:cubicBezTo>
                    <a:pt x="2406" y="159"/>
                    <a:pt x="2246" y="0"/>
                    <a:pt x="20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6"/>
            <p:cNvSpPr/>
            <p:nvPr/>
          </p:nvSpPr>
          <p:spPr>
            <a:xfrm>
              <a:off x="1930050" y="4242650"/>
              <a:ext cx="406525" cy="128825"/>
            </a:xfrm>
            <a:custGeom>
              <a:avLst/>
              <a:gdLst/>
              <a:ahLst/>
              <a:cxnLst/>
              <a:rect l="l" t="t" r="r" b="b"/>
              <a:pathLst>
                <a:path w="16261" h="5153" extrusionOk="0">
                  <a:moveTo>
                    <a:pt x="1" y="1"/>
                  </a:moveTo>
                  <a:lnTo>
                    <a:pt x="1" y="5152"/>
                  </a:lnTo>
                  <a:lnTo>
                    <a:pt x="1162" y="5152"/>
                  </a:lnTo>
                  <a:lnTo>
                    <a:pt x="1162" y="3704"/>
                  </a:lnTo>
                  <a:lnTo>
                    <a:pt x="15100" y="3704"/>
                  </a:lnTo>
                  <a:lnTo>
                    <a:pt x="15100" y="5152"/>
                  </a:lnTo>
                  <a:lnTo>
                    <a:pt x="16260" y="5152"/>
                  </a:lnTo>
                  <a:lnTo>
                    <a:pt x="16260" y="1"/>
                  </a:lnTo>
                  <a:lnTo>
                    <a:pt x="15100" y="1"/>
                  </a:lnTo>
                  <a:lnTo>
                    <a:pt x="15100" y="3071"/>
                  </a:lnTo>
                  <a:lnTo>
                    <a:pt x="1162" y="3071"/>
                  </a:lnTo>
                  <a:lnTo>
                    <a:pt x="11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6"/>
            <p:cNvSpPr/>
            <p:nvPr/>
          </p:nvSpPr>
          <p:spPr>
            <a:xfrm>
              <a:off x="2291950" y="4371450"/>
              <a:ext cx="60200" cy="27925"/>
            </a:xfrm>
            <a:custGeom>
              <a:avLst/>
              <a:gdLst/>
              <a:ahLst/>
              <a:cxnLst/>
              <a:rect l="l" t="t" r="r" b="b"/>
              <a:pathLst>
                <a:path w="2408" h="1117" extrusionOk="0">
                  <a:moveTo>
                    <a:pt x="358" y="0"/>
                  </a:moveTo>
                  <a:cubicBezTo>
                    <a:pt x="161" y="0"/>
                    <a:pt x="2" y="159"/>
                    <a:pt x="1" y="357"/>
                  </a:cubicBezTo>
                  <a:lnTo>
                    <a:pt x="1" y="759"/>
                  </a:lnTo>
                  <a:cubicBezTo>
                    <a:pt x="2" y="956"/>
                    <a:pt x="161" y="1116"/>
                    <a:pt x="358" y="1116"/>
                  </a:cubicBezTo>
                  <a:lnTo>
                    <a:pt x="2049" y="1116"/>
                  </a:lnTo>
                  <a:cubicBezTo>
                    <a:pt x="2248" y="1116"/>
                    <a:pt x="2406" y="956"/>
                    <a:pt x="2408" y="759"/>
                  </a:cubicBezTo>
                  <a:lnTo>
                    <a:pt x="2408" y="357"/>
                  </a:lnTo>
                  <a:cubicBezTo>
                    <a:pt x="2406" y="159"/>
                    <a:pt x="2248" y="0"/>
                    <a:pt x="20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6"/>
            <p:cNvSpPr/>
            <p:nvPr/>
          </p:nvSpPr>
          <p:spPr>
            <a:xfrm>
              <a:off x="1930050" y="4084100"/>
              <a:ext cx="29075" cy="149425"/>
            </a:xfrm>
            <a:custGeom>
              <a:avLst/>
              <a:gdLst/>
              <a:ahLst/>
              <a:cxnLst/>
              <a:rect l="l" t="t" r="r" b="b"/>
              <a:pathLst>
                <a:path w="1163" h="5977" extrusionOk="0">
                  <a:moveTo>
                    <a:pt x="1" y="1"/>
                  </a:moveTo>
                  <a:lnTo>
                    <a:pt x="1" y="5977"/>
                  </a:lnTo>
                  <a:lnTo>
                    <a:pt x="1162" y="5977"/>
                  </a:lnTo>
                  <a:lnTo>
                    <a:pt x="11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6"/>
            <p:cNvSpPr/>
            <p:nvPr/>
          </p:nvSpPr>
          <p:spPr>
            <a:xfrm>
              <a:off x="2307550" y="4084100"/>
              <a:ext cx="29025" cy="149425"/>
            </a:xfrm>
            <a:custGeom>
              <a:avLst/>
              <a:gdLst/>
              <a:ahLst/>
              <a:cxnLst/>
              <a:rect l="l" t="t" r="r" b="b"/>
              <a:pathLst>
                <a:path w="1161" h="5977" extrusionOk="0">
                  <a:moveTo>
                    <a:pt x="0" y="1"/>
                  </a:moveTo>
                  <a:lnTo>
                    <a:pt x="0" y="5977"/>
                  </a:lnTo>
                  <a:lnTo>
                    <a:pt x="1160" y="5977"/>
                  </a:lnTo>
                  <a:lnTo>
                    <a:pt x="11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6"/>
            <p:cNvSpPr/>
            <p:nvPr/>
          </p:nvSpPr>
          <p:spPr>
            <a:xfrm>
              <a:off x="1886675" y="4233500"/>
              <a:ext cx="493300" cy="52525"/>
            </a:xfrm>
            <a:custGeom>
              <a:avLst/>
              <a:gdLst/>
              <a:ahLst/>
              <a:cxnLst/>
              <a:rect l="l" t="t" r="r" b="b"/>
              <a:pathLst>
                <a:path w="19732" h="2101" extrusionOk="0">
                  <a:moveTo>
                    <a:pt x="537" y="1"/>
                  </a:moveTo>
                  <a:cubicBezTo>
                    <a:pt x="242" y="2"/>
                    <a:pt x="2" y="242"/>
                    <a:pt x="1" y="537"/>
                  </a:cubicBezTo>
                  <a:lnTo>
                    <a:pt x="1" y="1564"/>
                  </a:lnTo>
                  <a:cubicBezTo>
                    <a:pt x="2" y="1859"/>
                    <a:pt x="242" y="2099"/>
                    <a:pt x="537" y="2101"/>
                  </a:cubicBezTo>
                  <a:lnTo>
                    <a:pt x="19195" y="2101"/>
                  </a:lnTo>
                  <a:cubicBezTo>
                    <a:pt x="19491" y="2099"/>
                    <a:pt x="19731" y="1859"/>
                    <a:pt x="19732" y="1564"/>
                  </a:cubicBezTo>
                  <a:lnTo>
                    <a:pt x="19732" y="537"/>
                  </a:lnTo>
                  <a:cubicBezTo>
                    <a:pt x="19731" y="242"/>
                    <a:pt x="19491" y="2"/>
                    <a:pt x="191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6"/>
            <p:cNvSpPr/>
            <p:nvPr/>
          </p:nvSpPr>
          <p:spPr>
            <a:xfrm>
              <a:off x="1912775" y="4137150"/>
              <a:ext cx="441100" cy="52475"/>
            </a:xfrm>
            <a:custGeom>
              <a:avLst/>
              <a:gdLst/>
              <a:ahLst/>
              <a:cxnLst/>
              <a:rect l="l" t="t" r="r" b="b"/>
              <a:pathLst>
                <a:path w="17644" h="2099" extrusionOk="0">
                  <a:moveTo>
                    <a:pt x="536" y="1"/>
                  </a:moveTo>
                  <a:cubicBezTo>
                    <a:pt x="240" y="1"/>
                    <a:pt x="1" y="240"/>
                    <a:pt x="1" y="536"/>
                  </a:cubicBezTo>
                  <a:lnTo>
                    <a:pt x="1" y="1562"/>
                  </a:lnTo>
                  <a:cubicBezTo>
                    <a:pt x="1" y="1859"/>
                    <a:pt x="240" y="2097"/>
                    <a:pt x="536" y="2099"/>
                  </a:cubicBezTo>
                  <a:lnTo>
                    <a:pt x="17109" y="2099"/>
                  </a:lnTo>
                  <a:cubicBezTo>
                    <a:pt x="17404" y="2097"/>
                    <a:pt x="17644" y="1859"/>
                    <a:pt x="17644" y="1562"/>
                  </a:cubicBezTo>
                  <a:lnTo>
                    <a:pt x="17644" y="536"/>
                  </a:lnTo>
                  <a:cubicBezTo>
                    <a:pt x="17644" y="240"/>
                    <a:pt x="17404" y="1"/>
                    <a:pt x="171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6"/>
            <p:cNvSpPr/>
            <p:nvPr/>
          </p:nvSpPr>
          <p:spPr>
            <a:xfrm>
              <a:off x="2314450" y="4155800"/>
              <a:ext cx="15200" cy="15200"/>
            </a:xfrm>
            <a:custGeom>
              <a:avLst/>
              <a:gdLst/>
              <a:ahLst/>
              <a:cxnLst/>
              <a:rect l="l" t="t" r="r" b="b"/>
              <a:pathLst>
                <a:path w="608" h="608" extrusionOk="0">
                  <a:moveTo>
                    <a:pt x="303" y="0"/>
                  </a:moveTo>
                  <a:cubicBezTo>
                    <a:pt x="137" y="0"/>
                    <a:pt x="1" y="135"/>
                    <a:pt x="1" y="303"/>
                  </a:cubicBezTo>
                  <a:cubicBezTo>
                    <a:pt x="1" y="471"/>
                    <a:pt x="137" y="607"/>
                    <a:pt x="303" y="607"/>
                  </a:cubicBezTo>
                  <a:cubicBezTo>
                    <a:pt x="471" y="607"/>
                    <a:pt x="608" y="471"/>
                    <a:pt x="608" y="303"/>
                  </a:cubicBezTo>
                  <a:cubicBezTo>
                    <a:pt x="608" y="135"/>
                    <a:pt x="471" y="0"/>
                    <a:pt x="3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6"/>
            <p:cNvSpPr/>
            <p:nvPr/>
          </p:nvSpPr>
          <p:spPr>
            <a:xfrm>
              <a:off x="1937000" y="4155800"/>
              <a:ext cx="15175" cy="15200"/>
            </a:xfrm>
            <a:custGeom>
              <a:avLst/>
              <a:gdLst/>
              <a:ahLst/>
              <a:cxnLst/>
              <a:rect l="l" t="t" r="r" b="b"/>
              <a:pathLst>
                <a:path w="607" h="608" extrusionOk="0">
                  <a:moveTo>
                    <a:pt x="304" y="0"/>
                  </a:moveTo>
                  <a:cubicBezTo>
                    <a:pt x="136" y="0"/>
                    <a:pt x="1" y="135"/>
                    <a:pt x="1" y="303"/>
                  </a:cubicBezTo>
                  <a:cubicBezTo>
                    <a:pt x="1" y="471"/>
                    <a:pt x="136" y="607"/>
                    <a:pt x="304" y="607"/>
                  </a:cubicBezTo>
                  <a:cubicBezTo>
                    <a:pt x="471" y="607"/>
                    <a:pt x="607" y="471"/>
                    <a:pt x="607" y="303"/>
                  </a:cubicBezTo>
                  <a:cubicBezTo>
                    <a:pt x="607" y="135"/>
                    <a:pt x="471" y="0"/>
                    <a:pt x="3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6"/>
            <p:cNvSpPr/>
            <p:nvPr/>
          </p:nvSpPr>
          <p:spPr>
            <a:xfrm>
              <a:off x="1912775" y="4057850"/>
              <a:ext cx="441100" cy="52500"/>
            </a:xfrm>
            <a:custGeom>
              <a:avLst/>
              <a:gdLst/>
              <a:ahLst/>
              <a:cxnLst/>
              <a:rect l="l" t="t" r="r" b="b"/>
              <a:pathLst>
                <a:path w="17644" h="2100" extrusionOk="0">
                  <a:moveTo>
                    <a:pt x="536" y="1"/>
                  </a:moveTo>
                  <a:cubicBezTo>
                    <a:pt x="240" y="2"/>
                    <a:pt x="1" y="240"/>
                    <a:pt x="1" y="537"/>
                  </a:cubicBezTo>
                  <a:lnTo>
                    <a:pt x="1" y="1564"/>
                  </a:lnTo>
                  <a:cubicBezTo>
                    <a:pt x="1" y="1859"/>
                    <a:pt x="240" y="2099"/>
                    <a:pt x="536" y="2099"/>
                  </a:cubicBezTo>
                  <a:lnTo>
                    <a:pt x="17109" y="2099"/>
                  </a:lnTo>
                  <a:cubicBezTo>
                    <a:pt x="17404" y="2099"/>
                    <a:pt x="17644" y="1859"/>
                    <a:pt x="17644" y="1564"/>
                  </a:cubicBezTo>
                  <a:lnTo>
                    <a:pt x="17644" y="537"/>
                  </a:lnTo>
                  <a:cubicBezTo>
                    <a:pt x="17644" y="240"/>
                    <a:pt x="17404" y="2"/>
                    <a:pt x="171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6"/>
            <p:cNvSpPr/>
            <p:nvPr/>
          </p:nvSpPr>
          <p:spPr>
            <a:xfrm>
              <a:off x="2314450" y="4076500"/>
              <a:ext cx="15200" cy="15200"/>
            </a:xfrm>
            <a:custGeom>
              <a:avLst/>
              <a:gdLst/>
              <a:ahLst/>
              <a:cxnLst/>
              <a:rect l="l" t="t" r="r" b="b"/>
              <a:pathLst>
                <a:path w="608" h="608" extrusionOk="0">
                  <a:moveTo>
                    <a:pt x="303" y="0"/>
                  </a:moveTo>
                  <a:cubicBezTo>
                    <a:pt x="137" y="0"/>
                    <a:pt x="1" y="137"/>
                    <a:pt x="1" y="305"/>
                  </a:cubicBezTo>
                  <a:cubicBezTo>
                    <a:pt x="1" y="472"/>
                    <a:pt x="137" y="607"/>
                    <a:pt x="303" y="607"/>
                  </a:cubicBezTo>
                  <a:cubicBezTo>
                    <a:pt x="471" y="607"/>
                    <a:pt x="608" y="472"/>
                    <a:pt x="608" y="305"/>
                  </a:cubicBezTo>
                  <a:cubicBezTo>
                    <a:pt x="608" y="137"/>
                    <a:pt x="471" y="0"/>
                    <a:pt x="3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6"/>
            <p:cNvSpPr/>
            <p:nvPr/>
          </p:nvSpPr>
          <p:spPr>
            <a:xfrm>
              <a:off x="1937000" y="4076500"/>
              <a:ext cx="15175" cy="15200"/>
            </a:xfrm>
            <a:custGeom>
              <a:avLst/>
              <a:gdLst/>
              <a:ahLst/>
              <a:cxnLst/>
              <a:rect l="l" t="t" r="r" b="b"/>
              <a:pathLst>
                <a:path w="607" h="608" extrusionOk="0">
                  <a:moveTo>
                    <a:pt x="304" y="0"/>
                  </a:moveTo>
                  <a:cubicBezTo>
                    <a:pt x="136" y="0"/>
                    <a:pt x="1" y="137"/>
                    <a:pt x="1" y="305"/>
                  </a:cubicBezTo>
                  <a:cubicBezTo>
                    <a:pt x="1" y="472"/>
                    <a:pt x="136" y="607"/>
                    <a:pt x="304" y="607"/>
                  </a:cubicBezTo>
                  <a:cubicBezTo>
                    <a:pt x="471" y="607"/>
                    <a:pt x="607" y="472"/>
                    <a:pt x="607" y="305"/>
                  </a:cubicBezTo>
                  <a:cubicBezTo>
                    <a:pt x="607" y="137"/>
                    <a:pt x="471" y="0"/>
                    <a:pt x="3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7" name="Google Shape;2427;p66"/>
          <p:cNvGrpSpPr/>
          <p:nvPr/>
        </p:nvGrpSpPr>
        <p:grpSpPr>
          <a:xfrm>
            <a:off x="6114513" y="1391350"/>
            <a:ext cx="493275" cy="351250"/>
            <a:chOff x="6819100" y="3920550"/>
            <a:chExt cx="493275" cy="351250"/>
          </a:xfrm>
        </p:grpSpPr>
        <p:sp>
          <p:nvSpPr>
            <p:cNvPr id="2428" name="Google Shape;2428;p66"/>
            <p:cNvSpPr/>
            <p:nvPr/>
          </p:nvSpPr>
          <p:spPr>
            <a:xfrm>
              <a:off x="7201750" y="3962600"/>
              <a:ext cx="103700" cy="119175"/>
            </a:xfrm>
            <a:custGeom>
              <a:avLst/>
              <a:gdLst/>
              <a:ahLst/>
              <a:cxnLst/>
              <a:rect l="l" t="t" r="r" b="b"/>
              <a:pathLst>
                <a:path w="4148" h="4767" extrusionOk="0">
                  <a:moveTo>
                    <a:pt x="1" y="1"/>
                  </a:moveTo>
                  <a:lnTo>
                    <a:pt x="1" y="4766"/>
                  </a:lnTo>
                  <a:lnTo>
                    <a:pt x="4148" y="4766"/>
                  </a:lnTo>
                  <a:lnTo>
                    <a:pt x="414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6"/>
            <p:cNvSpPr/>
            <p:nvPr/>
          </p:nvSpPr>
          <p:spPr>
            <a:xfrm>
              <a:off x="7236500" y="3976450"/>
              <a:ext cx="44575" cy="44600"/>
            </a:xfrm>
            <a:custGeom>
              <a:avLst/>
              <a:gdLst/>
              <a:ahLst/>
              <a:cxnLst/>
              <a:rect l="l" t="t" r="r" b="b"/>
              <a:pathLst>
                <a:path w="1783" h="1784" extrusionOk="0">
                  <a:moveTo>
                    <a:pt x="892" y="1"/>
                  </a:moveTo>
                  <a:cubicBezTo>
                    <a:pt x="399" y="1"/>
                    <a:pt x="1" y="401"/>
                    <a:pt x="1" y="892"/>
                  </a:cubicBezTo>
                  <a:cubicBezTo>
                    <a:pt x="1" y="1385"/>
                    <a:pt x="399" y="1783"/>
                    <a:pt x="892" y="1783"/>
                  </a:cubicBezTo>
                  <a:cubicBezTo>
                    <a:pt x="1384" y="1783"/>
                    <a:pt x="1783" y="1385"/>
                    <a:pt x="1783" y="892"/>
                  </a:cubicBezTo>
                  <a:cubicBezTo>
                    <a:pt x="1783" y="401"/>
                    <a:pt x="1384" y="1"/>
                    <a:pt x="8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6"/>
            <p:cNvSpPr/>
            <p:nvPr/>
          </p:nvSpPr>
          <p:spPr>
            <a:xfrm>
              <a:off x="6850825" y="3949650"/>
              <a:ext cx="350950" cy="132125"/>
            </a:xfrm>
            <a:custGeom>
              <a:avLst/>
              <a:gdLst/>
              <a:ahLst/>
              <a:cxnLst/>
              <a:rect l="l" t="t" r="r" b="b"/>
              <a:pathLst>
                <a:path w="14038" h="5285" extrusionOk="0">
                  <a:moveTo>
                    <a:pt x="0" y="1"/>
                  </a:moveTo>
                  <a:lnTo>
                    <a:pt x="0" y="5284"/>
                  </a:lnTo>
                  <a:lnTo>
                    <a:pt x="14038" y="5284"/>
                  </a:lnTo>
                  <a:lnTo>
                    <a:pt x="140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6"/>
            <p:cNvSpPr/>
            <p:nvPr/>
          </p:nvSpPr>
          <p:spPr>
            <a:xfrm>
              <a:off x="6838875" y="3951800"/>
              <a:ext cx="23875" cy="298125"/>
            </a:xfrm>
            <a:custGeom>
              <a:avLst/>
              <a:gdLst/>
              <a:ahLst/>
              <a:cxnLst/>
              <a:rect l="l" t="t" r="r" b="b"/>
              <a:pathLst>
                <a:path w="955" h="11925" extrusionOk="0">
                  <a:moveTo>
                    <a:pt x="0" y="0"/>
                  </a:moveTo>
                  <a:lnTo>
                    <a:pt x="0" y="11925"/>
                  </a:lnTo>
                  <a:lnTo>
                    <a:pt x="955" y="11925"/>
                  </a:lnTo>
                  <a:lnTo>
                    <a:pt x="9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6"/>
            <p:cNvSpPr/>
            <p:nvPr/>
          </p:nvSpPr>
          <p:spPr>
            <a:xfrm>
              <a:off x="7013575" y="3951800"/>
              <a:ext cx="23875" cy="129975"/>
            </a:xfrm>
            <a:custGeom>
              <a:avLst/>
              <a:gdLst/>
              <a:ahLst/>
              <a:cxnLst/>
              <a:rect l="l" t="t" r="r" b="b"/>
              <a:pathLst>
                <a:path w="955" h="5199" extrusionOk="0">
                  <a:moveTo>
                    <a:pt x="0" y="0"/>
                  </a:moveTo>
                  <a:lnTo>
                    <a:pt x="0" y="5198"/>
                  </a:lnTo>
                  <a:lnTo>
                    <a:pt x="955" y="5198"/>
                  </a:lnTo>
                  <a:lnTo>
                    <a:pt x="9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6"/>
            <p:cNvSpPr/>
            <p:nvPr/>
          </p:nvSpPr>
          <p:spPr>
            <a:xfrm>
              <a:off x="7188275" y="3951800"/>
              <a:ext cx="23850" cy="298125"/>
            </a:xfrm>
            <a:custGeom>
              <a:avLst/>
              <a:gdLst/>
              <a:ahLst/>
              <a:cxnLst/>
              <a:rect l="l" t="t" r="r" b="b"/>
              <a:pathLst>
                <a:path w="954" h="11925" extrusionOk="0">
                  <a:moveTo>
                    <a:pt x="0" y="0"/>
                  </a:moveTo>
                  <a:lnTo>
                    <a:pt x="0" y="11925"/>
                  </a:lnTo>
                  <a:lnTo>
                    <a:pt x="953" y="11925"/>
                  </a:lnTo>
                  <a:lnTo>
                    <a:pt x="9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6"/>
            <p:cNvSpPr/>
            <p:nvPr/>
          </p:nvSpPr>
          <p:spPr>
            <a:xfrm>
              <a:off x="6910450" y="4195225"/>
              <a:ext cx="20650" cy="54675"/>
            </a:xfrm>
            <a:custGeom>
              <a:avLst/>
              <a:gdLst/>
              <a:ahLst/>
              <a:cxnLst/>
              <a:rect l="l" t="t" r="r" b="b"/>
              <a:pathLst>
                <a:path w="826" h="2187" extrusionOk="0">
                  <a:moveTo>
                    <a:pt x="1" y="1"/>
                  </a:moveTo>
                  <a:lnTo>
                    <a:pt x="1" y="2186"/>
                  </a:lnTo>
                  <a:lnTo>
                    <a:pt x="825" y="2186"/>
                  </a:lnTo>
                  <a:lnTo>
                    <a:pt x="8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6"/>
            <p:cNvSpPr/>
            <p:nvPr/>
          </p:nvSpPr>
          <p:spPr>
            <a:xfrm>
              <a:off x="6910450" y="4238275"/>
              <a:ext cx="20650" cy="11625"/>
            </a:xfrm>
            <a:custGeom>
              <a:avLst/>
              <a:gdLst/>
              <a:ahLst/>
              <a:cxnLst/>
              <a:rect l="l" t="t" r="r" b="b"/>
              <a:pathLst>
                <a:path w="826" h="465" extrusionOk="0">
                  <a:moveTo>
                    <a:pt x="1" y="1"/>
                  </a:moveTo>
                  <a:lnTo>
                    <a:pt x="1" y="464"/>
                  </a:lnTo>
                  <a:lnTo>
                    <a:pt x="825" y="464"/>
                  </a:lnTo>
                  <a:lnTo>
                    <a:pt x="8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6"/>
            <p:cNvSpPr/>
            <p:nvPr/>
          </p:nvSpPr>
          <p:spPr>
            <a:xfrm>
              <a:off x="7119925" y="4195225"/>
              <a:ext cx="20650" cy="54675"/>
            </a:xfrm>
            <a:custGeom>
              <a:avLst/>
              <a:gdLst/>
              <a:ahLst/>
              <a:cxnLst/>
              <a:rect l="l" t="t" r="r" b="b"/>
              <a:pathLst>
                <a:path w="826" h="2187" extrusionOk="0">
                  <a:moveTo>
                    <a:pt x="1" y="1"/>
                  </a:moveTo>
                  <a:lnTo>
                    <a:pt x="1" y="2186"/>
                  </a:lnTo>
                  <a:lnTo>
                    <a:pt x="826" y="2186"/>
                  </a:lnTo>
                  <a:lnTo>
                    <a:pt x="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6"/>
            <p:cNvSpPr/>
            <p:nvPr/>
          </p:nvSpPr>
          <p:spPr>
            <a:xfrm>
              <a:off x="7119925" y="4238275"/>
              <a:ext cx="20650" cy="11625"/>
            </a:xfrm>
            <a:custGeom>
              <a:avLst/>
              <a:gdLst/>
              <a:ahLst/>
              <a:cxnLst/>
              <a:rect l="l" t="t" r="r" b="b"/>
              <a:pathLst>
                <a:path w="826" h="465" extrusionOk="0">
                  <a:moveTo>
                    <a:pt x="1" y="1"/>
                  </a:moveTo>
                  <a:lnTo>
                    <a:pt x="1" y="464"/>
                  </a:lnTo>
                  <a:lnTo>
                    <a:pt x="826" y="464"/>
                  </a:lnTo>
                  <a:lnTo>
                    <a:pt x="8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6"/>
            <p:cNvSpPr/>
            <p:nvPr/>
          </p:nvSpPr>
          <p:spPr>
            <a:xfrm>
              <a:off x="6896050" y="4110975"/>
              <a:ext cx="258925" cy="69400"/>
            </a:xfrm>
            <a:custGeom>
              <a:avLst/>
              <a:gdLst/>
              <a:ahLst/>
              <a:cxnLst/>
              <a:rect l="l" t="t" r="r" b="b"/>
              <a:pathLst>
                <a:path w="10357" h="2776" extrusionOk="0">
                  <a:moveTo>
                    <a:pt x="718" y="1"/>
                  </a:moveTo>
                  <a:cubicBezTo>
                    <a:pt x="322" y="2"/>
                    <a:pt x="2" y="323"/>
                    <a:pt x="0" y="717"/>
                  </a:cubicBezTo>
                  <a:lnTo>
                    <a:pt x="0" y="2775"/>
                  </a:lnTo>
                  <a:lnTo>
                    <a:pt x="10357" y="2775"/>
                  </a:lnTo>
                  <a:lnTo>
                    <a:pt x="10357" y="717"/>
                  </a:lnTo>
                  <a:cubicBezTo>
                    <a:pt x="10355" y="323"/>
                    <a:pt x="10035" y="2"/>
                    <a:pt x="96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6"/>
            <p:cNvSpPr/>
            <p:nvPr/>
          </p:nvSpPr>
          <p:spPr>
            <a:xfrm>
              <a:off x="7019675" y="4126900"/>
              <a:ext cx="11675" cy="11675"/>
            </a:xfrm>
            <a:custGeom>
              <a:avLst/>
              <a:gdLst/>
              <a:ahLst/>
              <a:cxnLst/>
              <a:rect l="l" t="t" r="r" b="b"/>
              <a:pathLst>
                <a:path w="467" h="467" extrusionOk="0">
                  <a:moveTo>
                    <a:pt x="233" y="0"/>
                  </a:moveTo>
                  <a:cubicBezTo>
                    <a:pt x="105" y="0"/>
                    <a:pt x="0" y="105"/>
                    <a:pt x="0" y="234"/>
                  </a:cubicBezTo>
                  <a:cubicBezTo>
                    <a:pt x="0" y="362"/>
                    <a:pt x="105" y="466"/>
                    <a:pt x="233" y="466"/>
                  </a:cubicBezTo>
                  <a:cubicBezTo>
                    <a:pt x="362" y="466"/>
                    <a:pt x="467" y="362"/>
                    <a:pt x="467" y="234"/>
                  </a:cubicBezTo>
                  <a:cubicBezTo>
                    <a:pt x="467" y="105"/>
                    <a:pt x="362" y="0"/>
                    <a:pt x="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6"/>
            <p:cNvSpPr/>
            <p:nvPr/>
          </p:nvSpPr>
          <p:spPr>
            <a:xfrm>
              <a:off x="6977550" y="4126900"/>
              <a:ext cx="11675" cy="11675"/>
            </a:xfrm>
            <a:custGeom>
              <a:avLst/>
              <a:gdLst/>
              <a:ahLst/>
              <a:cxnLst/>
              <a:rect l="l" t="t" r="r" b="b"/>
              <a:pathLst>
                <a:path w="467" h="467" extrusionOk="0">
                  <a:moveTo>
                    <a:pt x="233" y="0"/>
                  </a:moveTo>
                  <a:cubicBezTo>
                    <a:pt x="105" y="0"/>
                    <a:pt x="0" y="105"/>
                    <a:pt x="0" y="234"/>
                  </a:cubicBezTo>
                  <a:cubicBezTo>
                    <a:pt x="0" y="362"/>
                    <a:pt x="105" y="466"/>
                    <a:pt x="233" y="466"/>
                  </a:cubicBezTo>
                  <a:cubicBezTo>
                    <a:pt x="362" y="466"/>
                    <a:pt x="466" y="362"/>
                    <a:pt x="466" y="234"/>
                  </a:cubicBezTo>
                  <a:cubicBezTo>
                    <a:pt x="466" y="105"/>
                    <a:pt x="362" y="0"/>
                    <a:pt x="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6"/>
            <p:cNvSpPr/>
            <p:nvPr/>
          </p:nvSpPr>
          <p:spPr>
            <a:xfrm>
              <a:off x="6935425" y="4126900"/>
              <a:ext cx="11675" cy="11675"/>
            </a:xfrm>
            <a:custGeom>
              <a:avLst/>
              <a:gdLst/>
              <a:ahLst/>
              <a:cxnLst/>
              <a:rect l="l" t="t" r="r" b="b"/>
              <a:pathLst>
                <a:path w="467" h="467" extrusionOk="0">
                  <a:moveTo>
                    <a:pt x="232" y="0"/>
                  </a:moveTo>
                  <a:cubicBezTo>
                    <a:pt x="104" y="0"/>
                    <a:pt x="0" y="105"/>
                    <a:pt x="0" y="234"/>
                  </a:cubicBezTo>
                  <a:cubicBezTo>
                    <a:pt x="0" y="362"/>
                    <a:pt x="104" y="466"/>
                    <a:pt x="232" y="466"/>
                  </a:cubicBezTo>
                  <a:cubicBezTo>
                    <a:pt x="362" y="466"/>
                    <a:pt x="466" y="362"/>
                    <a:pt x="466" y="234"/>
                  </a:cubicBezTo>
                  <a:cubicBezTo>
                    <a:pt x="466" y="105"/>
                    <a:pt x="362" y="0"/>
                    <a:pt x="2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6"/>
            <p:cNvSpPr/>
            <p:nvPr/>
          </p:nvSpPr>
          <p:spPr>
            <a:xfrm>
              <a:off x="7061800" y="4126900"/>
              <a:ext cx="11675" cy="11675"/>
            </a:xfrm>
            <a:custGeom>
              <a:avLst/>
              <a:gdLst/>
              <a:ahLst/>
              <a:cxnLst/>
              <a:rect l="l" t="t" r="r" b="b"/>
              <a:pathLst>
                <a:path w="467" h="467" extrusionOk="0">
                  <a:moveTo>
                    <a:pt x="233" y="0"/>
                  </a:moveTo>
                  <a:cubicBezTo>
                    <a:pt x="105" y="0"/>
                    <a:pt x="1" y="105"/>
                    <a:pt x="1" y="234"/>
                  </a:cubicBezTo>
                  <a:cubicBezTo>
                    <a:pt x="1" y="362"/>
                    <a:pt x="105" y="466"/>
                    <a:pt x="233" y="466"/>
                  </a:cubicBezTo>
                  <a:cubicBezTo>
                    <a:pt x="362" y="466"/>
                    <a:pt x="467" y="362"/>
                    <a:pt x="467" y="234"/>
                  </a:cubicBezTo>
                  <a:cubicBezTo>
                    <a:pt x="467" y="105"/>
                    <a:pt x="362" y="0"/>
                    <a:pt x="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6"/>
            <p:cNvSpPr/>
            <p:nvPr/>
          </p:nvSpPr>
          <p:spPr>
            <a:xfrm>
              <a:off x="7103925" y="4126900"/>
              <a:ext cx="11700" cy="11675"/>
            </a:xfrm>
            <a:custGeom>
              <a:avLst/>
              <a:gdLst/>
              <a:ahLst/>
              <a:cxnLst/>
              <a:rect l="l" t="t" r="r" b="b"/>
              <a:pathLst>
                <a:path w="468" h="467" extrusionOk="0">
                  <a:moveTo>
                    <a:pt x="233" y="0"/>
                  </a:moveTo>
                  <a:cubicBezTo>
                    <a:pt x="105" y="0"/>
                    <a:pt x="1" y="105"/>
                    <a:pt x="1" y="234"/>
                  </a:cubicBezTo>
                  <a:cubicBezTo>
                    <a:pt x="1" y="362"/>
                    <a:pt x="105" y="466"/>
                    <a:pt x="233" y="466"/>
                  </a:cubicBezTo>
                  <a:cubicBezTo>
                    <a:pt x="363" y="466"/>
                    <a:pt x="467" y="362"/>
                    <a:pt x="467" y="234"/>
                  </a:cubicBezTo>
                  <a:cubicBezTo>
                    <a:pt x="467" y="105"/>
                    <a:pt x="363" y="0"/>
                    <a:pt x="2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6"/>
            <p:cNvSpPr/>
            <p:nvPr/>
          </p:nvSpPr>
          <p:spPr>
            <a:xfrm>
              <a:off x="6896050" y="4151550"/>
              <a:ext cx="258925" cy="28825"/>
            </a:xfrm>
            <a:custGeom>
              <a:avLst/>
              <a:gdLst/>
              <a:ahLst/>
              <a:cxnLst/>
              <a:rect l="l" t="t" r="r" b="b"/>
              <a:pathLst>
                <a:path w="10357" h="1153" extrusionOk="0">
                  <a:moveTo>
                    <a:pt x="0" y="1"/>
                  </a:moveTo>
                  <a:lnTo>
                    <a:pt x="0" y="1152"/>
                  </a:lnTo>
                  <a:lnTo>
                    <a:pt x="10357" y="1152"/>
                  </a:lnTo>
                  <a:lnTo>
                    <a:pt x="103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6"/>
            <p:cNvSpPr/>
            <p:nvPr/>
          </p:nvSpPr>
          <p:spPr>
            <a:xfrm>
              <a:off x="6877650" y="4161975"/>
              <a:ext cx="295725" cy="36775"/>
            </a:xfrm>
            <a:custGeom>
              <a:avLst/>
              <a:gdLst/>
              <a:ahLst/>
              <a:cxnLst/>
              <a:rect l="l" t="t" r="r" b="b"/>
              <a:pathLst>
                <a:path w="11829" h="1471" extrusionOk="0">
                  <a:moveTo>
                    <a:pt x="736" y="0"/>
                  </a:moveTo>
                  <a:cubicBezTo>
                    <a:pt x="330" y="0"/>
                    <a:pt x="1" y="328"/>
                    <a:pt x="1" y="735"/>
                  </a:cubicBezTo>
                  <a:cubicBezTo>
                    <a:pt x="1" y="1141"/>
                    <a:pt x="330" y="1471"/>
                    <a:pt x="736" y="1471"/>
                  </a:cubicBezTo>
                  <a:lnTo>
                    <a:pt x="11093" y="1471"/>
                  </a:lnTo>
                  <a:cubicBezTo>
                    <a:pt x="11499" y="1471"/>
                    <a:pt x="11828" y="1141"/>
                    <a:pt x="11828" y="735"/>
                  </a:cubicBezTo>
                  <a:cubicBezTo>
                    <a:pt x="11828" y="328"/>
                    <a:pt x="11499" y="0"/>
                    <a:pt x="110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6"/>
            <p:cNvSpPr/>
            <p:nvPr/>
          </p:nvSpPr>
          <p:spPr>
            <a:xfrm>
              <a:off x="6826000" y="3920550"/>
              <a:ext cx="399025" cy="34400"/>
            </a:xfrm>
            <a:custGeom>
              <a:avLst/>
              <a:gdLst/>
              <a:ahLst/>
              <a:cxnLst/>
              <a:rect l="l" t="t" r="r" b="b"/>
              <a:pathLst>
                <a:path w="15961" h="1376" extrusionOk="0">
                  <a:moveTo>
                    <a:pt x="442" y="0"/>
                  </a:moveTo>
                  <a:cubicBezTo>
                    <a:pt x="199" y="2"/>
                    <a:pt x="2" y="199"/>
                    <a:pt x="1" y="441"/>
                  </a:cubicBezTo>
                  <a:lnTo>
                    <a:pt x="1" y="934"/>
                  </a:lnTo>
                  <a:cubicBezTo>
                    <a:pt x="1" y="1178"/>
                    <a:pt x="198" y="1375"/>
                    <a:pt x="442" y="1375"/>
                  </a:cubicBezTo>
                  <a:lnTo>
                    <a:pt x="15519" y="1375"/>
                  </a:lnTo>
                  <a:cubicBezTo>
                    <a:pt x="15763" y="1375"/>
                    <a:pt x="15960" y="1178"/>
                    <a:pt x="15960" y="934"/>
                  </a:cubicBezTo>
                  <a:lnTo>
                    <a:pt x="15960" y="441"/>
                  </a:lnTo>
                  <a:lnTo>
                    <a:pt x="15959" y="441"/>
                  </a:lnTo>
                  <a:cubicBezTo>
                    <a:pt x="15959" y="197"/>
                    <a:pt x="15762" y="0"/>
                    <a:pt x="155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6"/>
            <p:cNvSpPr/>
            <p:nvPr/>
          </p:nvSpPr>
          <p:spPr>
            <a:xfrm>
              <a:off x="7227050" y="4035725"/>
              <a:ext cx="63850" cy="15950"/>
            </a:xfrm>
            <a:custGeom>
              <a:avLst/>
              <a:gdLst/>
              <a:ahLst/>
              <a:cxnLst/>
              <a:rect l="l" t="t" r="r" b="b"/>
              <a:pathLst>
                <a:path w="2554" h="638" extrusionOk="0">
                  <a:moveTo>
                    <a:pt x="2235" y="0"/>
                  </a:moveTo>
                  <a:cubicBezTo>
                    <a:pt x="2232" y="0"/>
                    <a:pt x="2230" y="0"/>
                    <a:pt x="2227" y="0"/>
                  </a:cubicBezTo>
                  <a:lnTo>
                    <a:pt x="311" y="0"/>
                  </a:lnTo>
                  <a:cubicBezTo>
                    <a:pt x="139" y="3"/>
                    <a:pt x="1" y="146"/>
                    <a:pt x="1" y="318"/>
                  </a:cubicBezTo>
                  <a:cubicBezTo>
                    <a:pt x="1" y="492"/>
                    <a:pt x="139" y="633"/>
                    <a:pt x="311" y="637"/>
                  </a:cubicBezTo>
                  <a:lnTo>
                    <a:pt x="2227" y="637"/>
                  </a:lnTo>
                  <a:cubicBezTo>
                    <a:pt x="2230" y="637"/>
                    <a:pt x="2232" y="637"/>
                    <a:pt x="2235" y="637"/>
                  </a:cubicBezTo>
                  <a:cubicBezTo>
                    <a:pt x="2411" y="637"/>
                    <a:pt x="2553" y="495"/>
                    <a:pt x="2553" y="318"/>
                  </a:cubicBezTo>
                  <a:cubicBezTo>
                    <a:pt x="2553" y="143"/>
                    <a:pt x="2411" y="0"/>
                    <a:pt x="22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6"/>
            <p:cNvSpPr/>
            <p:nvPr/>
          </p:nvSpPr>
          <p:spPr>
            <a:xfrm>
              <a:off x="6819100" y="4248025"/>
              <a:ext cx="493275" cy="23775"/>
            </a:xfrm>
            <a:custGeom>
              <a:avLst/>
              <a:gdLst/>
              <a:ahLst/>
              <a:cxnLst/>
              <a:rect l="l" t="t" r="r" b="b"/>
              <a:pathLst>
                <a:path w="19731" h="951" extrusionOk="0">
                  <a:moveTo>
                    <a:pt x="171" y="1"/>
                  </a:moveTo>
                  <a:cubicBezTo>
                    <a:pt x="77" y="2"/>
                    <a:pt x="0" y="77"/>
                    <a:pt x="0" y="171"/>
                  </a:cubicBezTo>
                  <a:lnTo>
                    <a:pt x="0" y="780"/>
                  </a:lnTo>
                  <a:cubicBezTo>
                    <a:pt x="0" y="874"/>
                    <a:pt x="77" y="949"/>
                    <a:pt x="171" y="951"/>
                  </a:cubicBezTo>
                  <a:lnTo>
                    <a:pt x="19561" y="951"/>
                  </a:lnTo>
                  <a:cubicBezTo>
                    <a:pt x="19655" y="949"/>
                    <a:pt x="19730" y="874"/>
                    <a:pt x="19730" y="780"/>
                  </a:cubicBezTo>
                  <a:lnTo>
                    <a:pt x="19730" y="171"/>
                  </a:lnTo>
                  <a:cubicBezTo>
                    <a:pt x="19730" y="77"/>
                    <a:pt x="19654" y="2"/>
                    <a:pt x="19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9" name="Google Shape;2449;p66"/>
          <p:cNvGrpSpPr/>
          <p:nvPr/>
        </p:nvGrpSpPr>
        <p:grpSpPr>
          <a:xfrm>
            <a:off x="680580" y="1309548"/>
            <a:ext cx="394569" cy="433052"/>
            <a:chOff x="1365300" y="1227300"/>
            <a:chExt cx="449600" cy="493450"/>
          </a:xfrm>
        </p:grpSpPr>
        <p:sp>
          <p:nvSpPr>
            <p:cNvPr id="2450" name="Google Shape;2450;p66"/>
            <p:cNvSpPr/>
            <p:nvPr/>
          </p:nvSpPr>
          <p:spPr>
            <a:xfrm>
              <a:off x="1456000" y="1565900"/>
              <a:ext cx="286525" cy="142875"/>
            </a:xfrm>
            <a:custGeom>
              <a:avLst/>
              <a:gdLst/>
              <a:ahLst/>
              <a:cxnLst/>
              <a:rect l="l" t="t" r="r" b="b"/>
              <a:pathLst>
                <a:path w="11461" h="5715" extrusionOk="0">
                  <a:moveTo>
                    <a:pt x="256" y="0"/>
                  </a:moveTo>
                  <a:cubicBezTo>
                    <a:pt x="115" y="2"/>
                    <a:pt x="2" y="115"/>
                    <a:pt x="0" y="256"/>
                  </a:cubicBezTo>
                  <a:lnTo>
                    <a:pt x="0" y="5459"/>
                  </a:lnTo>
                  <a:cubicBezTo>
                    <a:pt x="2" y="5600"/>
                    <a:pt x="115" y="5714"/>
                    <a:pt x="256" y="5714"/>
                  </a:cubicBezTo>
                  <a:lnTo>
                    <a:pt x="11204" y="5714"/>
                  </a:lnTo>
                  <a:cubicBezTo>
                    <a:pt x="11345" y="5714"/>
                    <a:pt x="11460" y="5600"/>
                    <a:pt x="11460" y="5459"/>
                  </a:cubicBezTo>
                  <a:lnTo>
                    <a:pt x="11460" y="256"/>
                  </a:lnTo>
                  <a:cubicBezTo>
                    <a:pt x="11460" y="115"/>
                    <a:pt x="11345" y="2"/>
                    <a:pt x="112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6"/>
            <p:cNvSpPr/>
            <p:nvPr/>
          </p:nvSpPr>
          <p:spPr>
            <a:xfrm>
              <a:off x="1365300" y="1386750"/>
              <a:ext cx="188625" cy="67775"/>
            </a:xfrm>
            <a:custGeom>
              <a:avLst/>
              <a:gdLst/>
              <a:ahLst/>
              <a:cxnLst/>
              <a:rect l="l" t="t" r="r" b="b"/>
              <a:pathLst>
                <a:path w="7545" h="2711" extrusionOk="0">
                  <a:moveTo>
                    <a:pt x="4839" y="0"/>
                  </a:moveTo>
                  <a:cubicBezTo>
                    <a:pt x="4164" y="0"/>
                    <a:pt x="3514" y="250"/>
                    <a:pt x="3017" y="705"/>
                  </a:cubicBezTo>
                  <a:cubicBezTo>
                    <a:pt x="2742" y="591"/>
                    <a:pt x="2460" y="538"/>
                    <a:pt x="2185" y="538"/>
                  </a:cubicBezTo>
                  <a:cubicBezTo>
                    <a:pt x="1125" y="538"/>
                    <a:pt x="159" y="1325"/>
                    <a:pt x="29" y="2463"/>
                  </a:cubicBezTo>
                  <a:cubicBezTo>
                    <a:pt x="18" y="2544"/>
                    <a:pt x="1" y="2710"/>
                    <a:pt x="234" y="2710"/>
                  </a:cubicBezTo>
                  <a:lnTo>
                    <a:pt x="7330" y="2710"/>
                  </a:lnTo>
                  <a:cubicBezTo>
                    <a:pt x="7471" y="2710"/>
                    <a:pt x="7544" y="2531"/>
                    <a:pt x="7536" y="2443"/>
                  </a:cubicBezTo>
                  <a:cubicBezTo>
                    <a:pt x="7399" y="1056"/>
                    <a:pt x="6231" y="0"/>
                    <a:pt x="48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6"/>
            <p:cNvSpPr/>
            <p:nvPr/>
          </p:nvSpPr>
          <p:spPr>
            <a:xfrm>
              <a:off x="1626250" y="1244025"/>
              <a:ext cx="188650" cy="67775"/>
            </a:xfrm>
            <a:custGeom>
              <a:avLst/>
              <a:gdLst/>
              <a:ahLst/>
              <a:cxnLst/>
              <a:rect l="l" t="t" r="r" b="b"/>
              <a:pathLst>
                <a:path w="7546" h="2711" extrusionOk="0">
                  <a:moveTo>
                    <a:pt x="2713" y="1"/>
                  </a:moveTo>
                  <a:cubicBezTo>
                    <a:pt x="2712" y="1"/>
                    <a:pt x="2710" y="1"/>
                    <a:pt x="2708" y="1"/>
                  </a:cubicBezTo>
                  <a:cubicBezTo>
                    <a:pt x="1314" y="1"/>
                    <a:pt x="147" y="1057"/>
                    <a:pt x="9" y="2443"/>
                  </a:cubicBezTo>
                  <a:cubicBezTo>
                    <a:pt x="0" y="2531"/>
                    <a:pt x="75" y="2711"/>
                    <a:pt x="217" y="2711"/>
                  </a:cubicBezTo>
                  <a:lnTo>
                    <a:pt x="7312" y="2711"/>
                  </a:lnTo>
                  <a:cubicBezTo>
                    <a:pt x="7546" y="2711"/>
                    <a:pt x="7526" y="2545"/>
                    <a:pt x="7518" y="2464"/>
                  </a:cubicBezTo>
                  <a:cubicBezTo>
                    <a:pt x="7387" y="1326"/>
                    <a:pt x="6421" y="539"/>
                    <a:pt x="5360" y="539"/>
                  </a:cubicBezTo>
                  <a:cubicBezTo>
                    <a:pt x="5085" y="539"/>
                    <a:pt x="4804" y="592"/>
                    <a:pt x="4530" y="705"/>
                  </a:cubicBezTo>
                  <a:cubicBezTo>
                    <a:pt x="4034" y="252"/>
                    <a:pt x="3385" y="1"/>
                    <a:pt x="27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6"/>
            <p:cNvSpPr/>
            <p:nvPr/>
          </p:nvSpPr>
          <p:spPr>
            <a:xfrm>
              <a:off x="1594050" y="1227300"/>
              <a:ext cx="16200" cy="93775"/>
            </a:xfrm>
            <a:custGeom>
              <a:avLst/>
              <a:gdLst/>
              <a:ahLst/>
              <a:cxnLst/>
              <a:rect l="l" t="t" r="r" b="b"/>
              <a:pathLst>
                <a:path w="648" h="3751" extrusionOk="0">
                  <a:moveTo>
                    <a:pt x="324" y="1"/>
                  </a:moveTo>
                  <a:cubicBezTo>
                    <a:pt x="144" y="1"/>
                    <a:pt x="0" y="148"/>
                    <a:pt x="5" y="327"/>
                  </a:cubicBezTo>
                  <a:lnTo>
                    <a:pt x="5" y="3431"/>
                  </a:lnTo>
                  <a:cubicBezTo>
                    <a:pt x="5" y="3608"/>
                    <a:pt x="149" y="3750"/>
                    <a:pt x="324" y="3750"/>
                  </a:cubicBezTo>
                  <a:cubicBezTo>
                    <a:pt x="500" y="3750"/>
                    <a:pt x="644" y="3608"/>
                    <a:pt x="644" y="3431"/>
                  </a:cubicBezTo>
                  <a:lnTo>
                    <a:pt x="644" y="327"/>
                  </a:lnTo>
                  <a:cubicBezTo>
                    <a:pt x="647" y="148"/>
                    <a:pt x="503" y="1"/>
                    <a:pt x="3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6"/>
            <p:cNvSpPr/>
            <p:nvPr/>
          </p:nvSpPr>
          <p:spPr>
            <a:xfrm>
              <a:off x="1594150" y="1295275"/>
              <a:ext cx="16025" cy="17825"/>
            </a:xfrm>
            <a:custGeom>
              <a:avLst/>
              <a:gdLst/>
              <a:ahLst/>
              <a:cxnLst/>
              <a:rect l="l" t="t" r="r" b="b"/>
              <a:pathLst>
                <a:path w="641" h="713" extrusionOk="0">
                  <a:moveTo>
                    <a:pt x="1" y="1"/>
                  </a:moveTo>
                  <a:lnTo>
                    <a:pt x="1" y="712"/>
                  </a:lnTo>
                  <a:lnTo>
                    <a:pt x="640" y="712"/>
                  </a:lnTo>
                  <a:lnTo>
                    <a:pt x="6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6"/>
            <p:cNvSpPr/>
            <p:nvPr/>
          </p:nvSpPr>
          <p:spPr>
            <a:xfrm>
              <a:off x="1554000" y="1304875"/>
              <a:ext cx="96325" cy="30950"/>
            </a:xfrm>
            <a:custGeom>
              <a:avLst/>
              <a:gdLst/>
              <a:ahLst/>
              <a:cxnLst/>
              <a:rect l="l" t="t" r="r" b="b"/>
              <a:pathLst>
                <a:path w="3853" h="1238" extrusionOk="0">
                  <a:moveTo>
                    <a:pt x="257" y="0"/>
                  </a:moveTo>
                  <a:cubicBezTo>
                    <a:pt x="115" y="0"/>
                    <a:pt x="1" y="115"/>
                    <a:pt x="1" y="256"/>
                  </a:cubicBezTo>
                  <a:lnTo>
                    <a:pt x="1" y="981"/>
                  </a:lnTo>
                  <a:cubicBezTo>
                    <a:pt x="1" y="1122"/>
                    <a:pt x="115" y="1236"/>
                    <a:pt x="257" y="1237"/>
                  </a:cubicBezTo>
                  <a:lnTo>
                    <a:pt x="3596" y="1237"/>
                  </a:lnTo>
                  <a:cubicBezTo>
                    <a:pt x="3737" y="1236"/>
                    <a:pt x="3852" y="1122"/>
                    <a:pt x="3852" y="981"/>
                  </a:cubicBezTo>
                  <a:lnTo>
                    <a:pt x="3852" y="256"/>
                  </a:lnTo>
                  <a:cubicBezTo>
                    <a:pt x="3852" y="115"/>
                    <a:pt x="3737" y="0"/>
                    <a:pt x="3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6"/>
            <p:cNvSpPr/>
            <p:nvPr/>
          </p:nvSpPr>
          <p:spPr>
            <a:xfrm>
              <a:off x="1554000" y="1322450"/>
              <a:ext cx="96325" cy="13375"/>
            </a:xfrm>
            <a:custGeom>
              <a:avLst/>
              <a:gdLst/>
              <a:ahLst/>
              <a:cxnLst/>
              <a:rect l="l" t="t" r="r" b="b"/>
              <a:pathLst>
                <a:path w="3853" h="535" extrusionOk="0">
                  <a:moveTo>
                    <a:pt x="1" y="0"/>
                  </a:moveTo>
                  <a:lnTo>
                    <a:pt x="1" y="534"/>
                  </a:lnTo>
                  <a:lnTo>
                    <a:pt x="3852" y="534"/>
                  </a:lnTo>
                  <a:lnTo>
                    <a:pt x="38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6"/>
            <p:cNvSpPr/>
            <p:nvPr/>
          </p:nvSpPr>
          <p:spPr>
            <a:xfrm>
              <a:off x="1527425" y="1332475"/>
              <a:ext cx="143700" cy="151525"/>
            </a:xfrm>
            <a:custGeom>
              <a:avLst/>
              <a:gdLst/>
              <a:ahLst/>
              <a:cxnLst/>
              <a:rect l="l" t="t" r="r" b="b"/>
              <a:pathLst>
                <a:path w="5748" h="6061" extrusionOk="0">
                  <a:moveTo>
                    <a:pt x="255" y="1"/>
                  </a:moveTo>
                  <a:cubicBezTo>
                    <a:pt x="115" y="1"/>
                    <a:pt x="1" y="115"/>
                    <a:pt x="1" y="257"/>
                  </a:cubicBezTo>
                  <a:lnTo>
                    <a:pt x="1" y="5805"/>
                  </a:lnTo>
                  <a:cubicBezTo>
                    <a:pt x="1" y="5946"/>
                    <a:pt x="115" y="6061"/>
                    <a:pt x="255" y="6061"/>
                  </a:cubicBezTo>
                  <a:lnTo>
                    <a:pt x="5492" y="6061"/>
                  </a:lnTo>
                  <a:cubicBezTo>
                    <a:pt x="5633" y="6061"/>
                    <a:pt x="5746" y="5946"/>
                    <a:pt x="5747" y="5805"/>
                  </a:cubicBezTo>
                  <a:lnTo>
                    <a:pt x="5747" y="257"/>
                  </a:lnTo>
                  <a:cubicBezTo>
                    <a:pt x="5746" y="115"/>
                    <a:pt x="5633" y="1"/>
                    <a:pt x="54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6"/>
            <p:cNvSpPr/>
            <p:nvPr/>
          </p:nvSpPr>
          <p:spPr>
            <a:xfrm>
              <a:off x="1502800" y="1475850"/>
              <a:ext cx="192925" cy="220950"/>
            </a:xfrm>
            <a:custGeom>
              <a:avLst/>
              <a:gdLst/>
              <a:ahLst/>
              <a:cxnLst/>
              <a:rect l="l" t="t" r="r" b="b"/>
              <a:pathLst>
                <a:path w="7717" h="8838" extrusionOk="0">
                  <a:moveTo>
                    <a:pt x="256" y="1"/>
                  </a:moveTo>
                  <a:cubicBezTo>
                    <a:pt x="115" y="1"/>
                    <a:pt x="2" y="114"/>
                    <a:pt x="0" y="255"/>
                  </a:cubicBezTo>
                  <a:lnTo>
                    <a:pt x="0" y="8837"/>
                  </a:lnTo>
                  <a:lnTo>
                    <a:pt x="7716" y="8837"/>
                  </a:lnTo>
                  <a:lnTo>
                    <a:pt x="7716" y="255"/>
                  </a:lnTo>
                  <a:cubicBezTo>
                    <a:pt x="7716" y="114"/>
                    <a:pt x="7601" y="1"/>
                    <a:pt x="74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6"/>
            <p:cNvSpPr/>
            <p:nvPr/>
          </p:nvSpPr>
          <p:spPr>
            <a:xfrm>
              <a:off x="1562525" y="1617650"/>
              <a:ext cx="73500" cy="79150"/>
            </a:xfrm>
            <a:custGeom>
              <a:avLst/>
              <a:gdLst/>
              <a:ahLst/>
              <a:cxnLst/>
              <a:rect l="l" t="t" r="r" b="b"/>
              <a:pathLst>
                <a:path w="2940" h="3166" extrusionOk="0">
                  <a:moveTo>
                    <a:pt x="1" y="1"/>
                  </a:moveTo>
                  <a:lnTo>
                    <a:pt x="1" y="3165"/>
                  </a:lnTo>
                  <a:lnTo>
                    <a:pt x="2939" y="3165"/>
                  </a:lnTo>
                  <a:lnTo>
                    <a:pt x="29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6"/>
            <p:cNvSpPr/>
            <p:nvPr/>
          </p:nvSpPr>
          <p:spPr>
            <a:xfrm>
              <a:off x="1591250" y="1617650"/>
              <a:ext cx="16025" cy="79150"/>
            </a:xfrm>
            <a:custGeom>
              <a:avLst/>
              <a:gdLst/>
              <a:ahLst/>
              <a:cxnLst/>
              <a:rect l="l" t="t" r="r" b="b"/>
              <a:pathLst>
                <a:path w="641" h="3166" extrusionOk="0">
                  <a:moveTo>
                    <a:pt x="0" y="1"/>
                  </a:moveTo>
                  <a:lnTo>
                    <a:pt x="0" y="3165"/>
                  </a:lnTo>
                  <a:lnTo>
                    <a:pt x="640" y="3165"/>
                  </a:lnTo>
                  <a:lnTo>
                    <a:pt x="64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6"/>
            <p:cNvSpPr/>
            <p:nvPr/>
          </p:nvSpPr>
          <p:spPr>
            <a:xfrm>
              <a:off x="1392650" y="1696775"/>
              <a:ext cx="413200" cy="23975"/>
            </a:xfrm>
            <a:custGeom>
              <a:avLst/>
              <a:gdLst/>
              <a:ahLst/>
              <a:cxnLst/>
              <a:rect l="l" t="t" r="r" b="b"/>
              <a:pathLst>
                <a:path w="16528" h="959" extrusionOk="0">
                  <a:moveTo>
                    <a:pt x="173" y="0"/>
                  </a:moveTo>
                  <a:cubicBezTo>
                    <a:pt x="79" y="0"/>
                    <a:pt x="2" y="77"/>
                    <a:pt x="1" y="172"/>
                  </a:cubicBezTo>
                  <a:lnTo>
                    <a:pt x="1" y="787"/>
                  </a:lnTo>
                  <a:cubicBezTo>
                    <a:pt x="2" y="881"/>
                    <a:pt x="79" y="959"/>
                    <a:pt x="173" y="959"/>
                  </a:cubicBezTo>
                  <a:lnTo>
                    <a:pt x="16356" y="959"/>
                  </a:lnTo>
                  <a:cubicBezTo>
                    <a:pt x="16451" y="959"/>
                    <a:pt x="16528" y="882"/>
                    <a:pt x="16528" y="787"/>
                  </a:cubicBezTo>
                  <a:lnTo>
                    <a:pt x="16528" y="172"/>
                  </a:lnTo>
                  <a:cubicBezTo>
                    <a:pt x="16528" y="77"/>
                    <a:pt x="16451" y="0"/>
                    <a:pt x="163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6"/>
            <p:cNvSpPr/>
            <p:nvPr/>
          </p:nvSpPr>
          <p:spPr>
            <a:xfrm>
              <a:off x="1423650" y="1667950"/>
              <a:ext cx="108575" cy="28850"/>
            </a:xfrm>
            <a:custGeom>
              <a:avLst/>
              <a:gdLst/>
              <a:ahLst/>
              <a:cxnLst/>
              <a:rect l="l" t="t" r="r" b="b"/>
              <a:pathLst>
                <a:path w="4343" h="1154" extrusionOk="0">
                  <a:moveTo>
                    <a:pt x="214" y="0"/>
                  </a:moveTo>
                  <a:cubicBezTo>
                    <a:pt x="96" y="0"/>
                    <a:pt x="0" y="96"/>
                    <a:pt x="0" y="213"/>
                  </a:cubicBezTo>
                  <a:lnTo>
                    <a:pt x="0" y="1153"/>
                  </a:lnTo>
                  <a:lnTo>
                    <a:pt x="4343" y="1153"/>
                  </a:lnTo>
                  <a:lnTo>
                    <a:pt x="4343" y="213"/>
                  </a:lnTo>
                  <a:cubicBezTo>
                    <a:pt x="4343" y="96"/>
                    <a:pt x="4247" y="0"/>
                    <a:pt x="41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6"/>
            <p:cNvSpPr/>
            <p:nvPr/>
          </p:nvSpPr>
          <p:spPr>
            <a:xfrm>
              <a:off x="1438525" y="1628575"/>
              <a:ext cx="78825" cy="39400"/>
            </a:xfrm>
            <a:custGeom>
              <a:avLst/>
              <a:gdLst/>
              <a:ahLst/>
              <a:cxnLst/>
              <a:rect l="l" t="t" r="r" b="b"/>
              <a:pathLst>
                <a:path w="3153" h="1576" extrusionOk="0">
                  <a:moveTo>
                    <a:pt x="1577" y="0"/>
                  </a:moveTo>
                  <a:cubicBezTo>
                    <a:pt x="707" y="0"/>
                    <a:pt x="1" y="705"/>
                    <a:pt x="1" y="1575"/>
                  </a:cubicBezTo>
                  <a:lnTo>
                    <a:pt x="3152" y="1575"/>
                  </a:lnTo>
                  <a:cubicBezTo>
                    <a:pt x="3152" y="705"/>
                    <a:pt x="2446" y="0"/>
                    <a:pt x="15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6"/>
            <p:cNvSpPr/>
            <p:nvPr/>
          </p:nvSpPr>
          <p:spPr>
            <a:xfrm>
              <a:off x="1438525" y="1658925"/>
              <a:ext cx="78825" cy="9050"/>
            </a:xfrm>
            <a:custGeom>
              <a:avLst/>
              <a:gdLst/>
              <a:ahLst/>
              <a:cxnLst/>
              <a:rect l="l" t="t" r="r" b="b"/>
              <a:pathLst>
                <a:path w="3153" h="362" extrusionOk="0">
                  <a:moveTo>
                    <a:pt x="44" y="1"/>
                  </a:moveTo>
                  <a:cubicBezTo>
                    <a:pt x="16" y="119"/>
                    <a:pt x="1" y="239"/>
                    <a:pt x="1" y="361"/>
                  </a:cubicBezTo>
                  <a:lnTo>
                    <a:pt x="3152" y="361"/>
                  </a:lnTo>
                  <a:cubicBezTo>
                    <a:pt x="3152" y="239"/>
                    <a:pt x="3138" y="119"/>
                    <a:pt x="3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6"/>
            <p:cNvSpPr/>
            <p:nvPr/>
          </p:nvSpPr>
          <p:spPr>
            <a:xfrm>
              <a:off x="1666275" y="1667950"/>
              <a:ext cx="108600" cy="28850"/>
            </a:xfrm>
            <a:custGeom>
              <a:avLst/>
              <a:gdLst/>
              <a:ahLst/>
              <a:cxnLst/>
              <a:rect l="l" t="t" r="r" b="b"/>
              <a:pathLst>
                <a:path w="4344" h="1154" extrusionOk="0">
                  <a:moveTo>
                    <a:pt x="214" y="0"/>
                  </a:moveTo>
                  <a:cubicBezTo>
                    <a:pt x="96" y="0"/>
                    <a:pt x="1" y="96"/>
                    <a:pt x="1" y="213"/>
                  </a:cubicBezTo>
                  <a:lnTo>
                    <a:pt x="1" y="1153"/>
                  </a:lnTo>
                  <a:lnTo>
                    <a:pt x="4343" y="1153"/>
                  </a:lnTo>
                  <a:lnTo>
                    <a:pt x="4343" y="213"/>
                  </a:lnTo>
                  <a:cubicBezTo>
                    <a:pt x="4343" y="96"/>
                    <a:pt x="4248" y="0"/>
                    <a:pt x="41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6"/>
            <p:cNvSpPr/>
            <p:nvPr/>
          </p:nvSpPr>
          <p:spPr>
            <a:xfrm>
              <a:off x="1681200" y="1628575"/>
              <a:ext cx="78775" cy="39400"/>
            </a:xfrm>
            <a:custGeom>
              <a:avLst/>
              <a:gdLst/>
              <a:ahLst/>
              <a:cxnLst/>
              <a:rect l="l" t="t" r="r" b="b"/>
              <a:pathLst>
                <a:path w="3151" h="1576" extrusionOk="0">
                  <a:moveTo>
                    <a:pt x="1576" y="0"/>
                  </a:moveTo>
                  <a:cubicBezTo>
                    <a:pt x="705" y="0"/>
                    <a:pt x="1" y="705"/>
                    <a:pt x="1" y="1575"/>
                  </a:cubicBezTo>
                  <a:lnTo>
                    <a:pt x="3151" y="1575"/>
                  </a:lnTo>
                  <a:cubicBezTo>
                    <a:pt x="3151" y="705"/>
                    <a:pt x="2445" y="0"/>
                    <a:pt x="15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6"/>
            <p:cNvSpPr/>
            <p:nvPr/>
          </p:nvSpPr>
          <p:spPr>
            <a:xfrm>
              <a:off x="1681200" y="1658925"/>
              <a:ext cx="78775" cy="9050"/>
            </a:xfrm>
            <a:custGeom>
              <a:avLst/>
              <a:gdLst/>
              <a:ahLst/>
              <a:cxnLst/>
              <a:rect l="l" t="t" r="r" b="b"/>
              <a:pathLst>
                <a:path w="3151" h="362" extrusionOk="0">
                  <a:moveTo>
                    <a:pt x="42" y="1"/>
                  </a:moveTo>
                  <a:cubicBezTo>
                    <a:pt x="14" y="119"/>
                    <a:pt x="1" y="239"/>
                    <a:pt x="1" y="361"/>
                  </a:cubicBezTo>
                  <a:lnTo>
                    <a:pt x="3151" y="361"/>
                  </a:lnTo>
                  <a:cubicBezTo>
                    <a:pt x="3151" y="239"/>
                    <a:pt x="3136" y="119"/>
                    <a:pt x="31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 name="Google Shape;2468;p66"/>
          <p:cNvGrpSpPr/>
          <p:nvPr/>
        </p:nvGrpSpPr>
        <p:grpSpPr>
          <a:xfrm>
            <a:off x="2153982" y="1366943"/>
            <a:ext cx="432876" cy="375657"/>
            <a:chOff x="2866900" y="1285975"/>
            <a:chExt cx="493250" cy="428050"/>
          </a:xfrm>
        </p:grpSpPr>
        <p:sp>
          <p:nvSpPr>
            <p:cNvPr id="2469" name="Google Shape;2469;p66"/>
            <p:cNvSpPr/>
            <p:nvPr/>
          </p:nvSpPr>
          <p:spPr>
            <a:xfrm>
              <a:off x="2874450" y="1416275"/>
              <a:ext cx="478175" cy="67875"/>
            </a:xfrm>
            <a:custGeom>
              <a:avLst/>
              <a:gdLst/>
              <a:ahLst/>
              <a:cxnLst/>
              <a:rect l="l" t="t" r="r" b="b"/>
              <a:pathLst>
                <a:path w="19127" h="2715" extrusionOk="0">
                  <a:moveTo>
                    <a:pt x="1935" y="0"/>
                  </a:moveTo>
                  <a:cubicBezTo>
                    <a:pt x="1708" y="0"/>
                    <a:pt x="1426" y="160"/>
                    <a:pt x="1310" y="356"/>
                  </a:cubicBezTo>
                  <a:lnTo>
                    <a:pt x="117" y="2359"/>
                  </a:lnTo>
                  <a:cubicBezTo>
                    <a:pt x="1" y="2554"/>
                    <a:pt x="92" y="2715"/>
                    <a:pt x="320" y="2715"/>
                  </a:cubicBezTo>
                  <a:lnTo>
                    <a:pt x="18807" y="2715"/>
                  </a:lnTo>
                  <a:cubicBezTo>
                    <a:pt x="19035" y="2715"/>
                    <a:pt x="19127" y="2554"/>
                    <a:pt x="19010" y="2359"/>
                  </a:cubicBezTo>
                  <a:lnTo>
                    <a:pt x="17816" y="356"/>
                  </a:lnTo>
                  <a:cubicBezTo>
                    <a:pt x="17700" y="160"/>
                    <a:pt x="17419" y="0"/>
                    <a:pt x="171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6"/>
            <p:cNvSpPr/>
            <p:nvPr/>
          </p:nvSpPr>
          <p:spPr>
            <a:xfrm>
              <a:off x="2878325" y="1395300"/>
              <a:ext cx="468300" cy="295025"/>
            </a:xfrm>
            <a:custGeom>
              <a:avLst/>
              <a:gdLst/>
              <a:ahLst/>
              <a:cxnLst/>
              <a:rect l="l" t="t" r="r" b="b"/>
              <a:pathLst>
                <a:path w="18732" h="11801" extrusionOk="0">
                  <a:moveTo>
                    <a:pt x="9366" y="1"/>
                  </a:moveTo>
                  <a:lnTo>
                    <a:pt x="7216" y="3452"/>
                  </a:lnTo>
                  <a:lnTo>
                    <a:pt x="0" y="3452"/>
                  </a:lnTo>
                  <a:lnTo>
                    <a:pt x="0" y="11800"/>
                  </a:lnTo>
                  <a:lnTo>
                    <a:pt x="18732" y="11800"/>
                  </a:lnTo>
                  <a:lnTo>
                    <a:pt x="18732" y="3452"/>
                  </a:lnTo>
                  <a:lnTo>
                    <a:pt x="11516" y="3452"/>
                  </a:lnTo>
                  <a:lnTo>
                    <a:pt x="93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6"/>
            <p:cNvSpPr/>
            <p:nvPr/>
          </p:nvSpPr>
          <p:spPr>
            <a:xfrm>
              <a:off x="3073375" y="1582825"/>
              <a:ext cx="78150" cy="107500"/>
            </a:xfrm>
            <a:custGeom>
              <a:avLst/>
              <a:gdLst/>
              <a:ahLst/>
              <a:cxnLst/>
              <a:rect l="l" t="t" r="r" b="b"/>
              <a:pathLst>
                <a:path w="3126" h="4300" extrusionOk="0">
                  <a:moveTo>
                    <a:pt x="1" y="1"/>
                  </a:moveTo>
                  <a:lnTo>
                    <a:pt x="1" y="4299"/>
                  </a:lnTo>
                  <a:lnTo>
                    <a:pt x="3126" y="4299"/>
                  </a:lnTo>
                  <a:lnTo>
                    <a:pt x="31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6"/>
            <p:cNvSpPr/>
            <p:nvPr/>
          </p:nvSpPr>
          <p:spPr>
            <a:xfrm>
              <a:off x="3088275" y="1607700"/>
              <a:ext cx="15825" cy="29750"/>
            </a:xfrm>
            <a:custGeom>
              <a:avLst/>
              <a:gdLst/>
              <a:ahLst/>
              <a:cxnLst/>
              <a:rect l="l" t="t" r="r" b="b"/>
              <a:pathLst>
                <a:path w="633" h="1190" extrusionOk="0">
                  <a:moveTo>
                    <a:pt x="0" y="0"/>
                  </a:moveTo>
                  <a:lnTo>
                    <a:pt x="0" y="1190"/>
                  </a:lnTo>
                  <a:lnTo>
                    <a:pt x="633" y="1190"/>
                  </a:lnTo>
                  <a:lnTo>
                    <a:pt x="6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6"/>
            <p:cNvSpPr/>
            <p:nvPr/>
          </p:nvSpPr>
          <p:spPr>
            <a:xfrm>
              <a:off x="3120800" y="1607700"/>
              <a:ext cx="15850" cy="29750"/>
            </a:xfrm>
            <a:custGeom>
              <a:avLst/>
              <a:gdLst/>
              <a:ahLst/>
              <a:cxnLst/>
              <a:rect l="l" t="t" r="r" b="b"/>
              <a:pathLst>
                <a:path w="634" h="1190" extrusionOk="0">
                  <a:moveTo>
                    <a:pt x="1" y="0"/>
                  </a:moveTo>
                  <a:lnTo>
                    <a:pt x="1" y="1190"/>
                  </a:lnTo>
                  <a:lnTo>
                    <a:pt x="633" y="1190"/>
                  </a:lnTo>
                  <a:lnTo>
                    <a:pt x="6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6"/>
            <p:cNvSpPr/>
            <p:nvPr/>
          </p:nvSpPr>
          <p:spPr>
            <a:xfrm>
              <a:off x="2983800" y="1556850"/>
              <a:ext cx="61750" cy="78950"/>
            </a:xfrm>
            <a:custGeom>
              <a:avLst/>
              <a:gdLst/>
              <a:ahLst/>
              <a:cxnLst/>
              <a:rect l="l" t="t" r="r" b="b"/>
              <a:pathLst>
                <a:path w="2470" h="3158" extrusionOk="0">
                  <a:moveTo>
                    <a:pt x="1837" y="631"/>
                  </a:moveTo>
                  <a:lnTo>
                    <a:pt x="1837" y="2527"/>
                  </a:lnTo>
                  <a:lnTo>
                    <a:pt x="633" y="2527"/>
                  </a:lnTo>
                  <a:lnTo>
                    <a:pt x="633" y="631"/>
                  </a:lnTo>
                  <a:close/>
                  <a:moveTo>
                    <a:pt x="2156" y="0"/>
                  </a:moveTo>
                  <a:cubicBezTo>
                    <a:pt x="2155" y="0"/>
                    <a:pt x="2154" y="0"/>
                    <a:pt x="2153" y="0"/>
                  </a:cubicBezTo>
                  <a:lnTo>
                    <a:pt x="316" y="0"/>
                  </a:lnTo>
                  <a:cubicBezTo>
                    <a:pt x="141" y="0"/>
                    <a:pt x="0" y="141"/>
                    <a:pt x="0" y="315"/>
                  </a:cubicBezTo>
                  <a:lnTo>
                    <a:pt x="0" y="2843"/>
                  </a:lnTo>
                  <a:cubicBezTo>
                    <a:pt x="0" y="3016"/>
                    <a:pt x="141" y="3157"/>
                    <a:pt x="316" y="3157"/>
                  </a:cubicBezTo>
                  <a:lnTo>
                    <a:pt x="2153" y="3157"/>
                  </a:lnTo>
                  <a:cubicBezTo>
                    <a:pt x="2328" y="3157"/>
                    <a:pt x="2469" y="3016"/>
                    <a:pt x="2469" y="2843"/>
                  </a:cubicBezTo>
                  <a:lnTo>
                    <a:pt x="2469" y="315"/>
                  </a:lnTo>
                  <a:cubicBezTo>
                    <a:pt x="2469" y="142"/>
                    <a:pt x="2330" y="0"/>
                    <a:pt x="21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6"/>
            <p:cNvSpPr/>
            <p:nvPr/>
          </p:nvSpPr>
          <p:spPr>
            <a:xfrm>
              <a:off x="2894675" y="1556850"/>
              <a:ext cx="61750" cy="78950"/>
            </a:xfrm>
            <a:custGeom>
              <a:avLst/>
              <a:gdLst/>
              <a:ahLst/>
              <a:cxnLst/>
              <a:rect l="l" t="t" r="r" b="b"/>
              <a:pathLst>
                <a:path w="2470" h="3158" extrusionOk="0">
                  <a:moveTo>
                    <a:pt x="1840" y="631"/>
                  </a:moveTo>
                  <a:lnTo>
                    <a:pt x="1840" y="2527"/>
                  </a:lnTo>
                  <a:lnTo>
                    <a:pt x="633" y="2527"/>
                  </a:lnTo>
                  <a:lnTo>
                    <a:pt x="635" y="631"/>
                  </a:lnTo>
                  <a:close/>
                  <a:moveTo>
                    <a:pt x="314" y="0"/>
                  </a:moveTo>
                  <a:cubicBezTo>
                    <a:pt x="142" y="0"/>
                    <a:pt x="2" y="142"/>
                    <a:pt x="2" y="315"/>
                  </a:cubicBezTo>
                  <a:lnTo>
                    <a:pt x="2" y="2843"/>
                  </a:lnTo>
                  <a:cubicBezTo>
                    <a:pt x="1" y="3015"/>
                    <a:pt x="142" y="3158"/>
                    <a:pt x="316" y="3158"/>
                  </a:cubicBezTo>
                  <a:cubicBezTo>
                    <a:pt x="317" y="3158"/>
                    <a:pt x="317" y="3158"/>
                    <a:pt x="318" y="3157"/>
                  </a:cubicBezTo>
                  <a:lnTo>
                    <a:pt x="2155" y="3157"/>
                  </a:lnTo>
                  <a:cubicBezTo>
                    <a:pt x="2329" y="3157"/>
                    <a:pt x="2470" y="3016"/>
                    <a:pt x="2470" y="2843"/>
                  </a:cubicBezTo>
                  <a:lnTo>
                    <a:pt x="2470" y="315"/>
                  </a:lnTo>
                  <a:cubicBezTo>
                    <a:pt x="2470" y="142"/>
                    <a:pt x="2330" y="0"/>
                    <a:pt x="2156" y="0"/>
                  </a:cubicBezTo>
                  <a:cubicBezTo>
                    <a:pt x="2155" y="0"/>
                    <a:pt x="2154" y="0"/>
                    <a:pt x="2154" y="0"/>
                  </a:cubicBezTo>
                  <a:lnTo>
                    <a:pt x="317" y="0"/>
                  </a:lnTo>
                  <a:cubicBezTo>
                    <a:pt x="316" y="0"/>
                    <a:pt x="315" y="0"/>
                    <a:pt x="3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6"/>
            <p:cNvSpPr/>
            <p:nvPr/>
          </p:nvSpPr>
          <p:spPr>
            <a:xfrm>
              <a:off x="3179375" y="1556850"/>
              <a:ext cx="61750" cy="78950"/>
            </a:xfrm>
            <a:custGeom>
              <a:avLst/>
              <a:gdLst/>
              <a:ahLst/>
              <a:cxnLst/>
              <a:rect l="l" t="t" r="r" b="b"/>
              <a:pathLst>
                <a:path w="2470" h="3158" extrusionOk="0">
                  <a:moveTo>
                    <a:pt x="1837" y="631"/>
                  </a:moveTo>
                  <a:lnTo>
                    <a:pt x="1837" y="2527"/>
                  </a:lnTo>
                  <a:lnTo>
                    <a:pt x="633" y="2527"/>
                  </a:lnTo>
                  <a:lnTo>
                    <a:pt x="633" y="631"/>
                  </a:lnTo>
                  <a:close/>
                  <a:moveTo>
                    <a:pt x="314" y="0"/>
                  </a:moveTo>
                  <a:cubicBezTo>
                    <a:pt x="140" y="0"/>
                    <a:pt x="0" y="142"/>
                    <a:pt x="0" y="315"/>
                  </a:cubicBezTo>
                  <a:lnTo>
                    <a:pt x="0" y="2843"/>
                  </a:lnTo>
                  <a:cubicBezTo>
                    <a:pt x="0" y="3016"/>
                    <a:pt x="142" y="3157"/>
                    <a:pt x="317" y="3157"/>
                  </a:cubicBezTo>
                  <a:lnTo>
                    <a:pt x="2153" y="3157"/>
                  </a:lnTo>
                  <a:cubicBezTo>
                    <a:pt x="2328" y="3157"/>
                    <a:pt x="2469" y="3016"/>
                    <a:pt x="2469" y="2843"/>
                  </a:cubicBezTo>
                  <a:lnTo>
                    <a:pt x="2469" y="315"/>
                  </a:lnTo>
                  <a:cubicBezTo>
                    <a:pt x="2469" y="142"/>
                    <a:pt x="2330" y="0"/>
                    <a:pt x="2156" y="0"/>
                  </a:cubicBezTo>
                  <a:cubicBezTo>
                    <a:pt x="2155" y="0"/>
                    <a:pt x="2154" y="0"/>
                    <a:pt x="2153" y="0"/>
                  </a:cubicBezTo>
                  <a:lnTo>
                    <a:pt x="317" y="0"/>
                  </a:lnTo>
                  <a:cubicBezTo>
                    <a:pt x="316" y="0"/>
                    <a:pt x="315" y="0"/>
                    <a:pt x="3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6"/>
            <p:cNvSpPr/>
            <p:nvPr/>
          </p:nvSpPr>
          <p:spPr>
            <a:xfrm>
              <a:off x="3268475" y="1556850"/>
              <a:ext cx="61750" cy="78950"/>
            </a:xfrm>
            <a:custGeom>
              <a:avLst/>
              <a:gdLst/>
              <a:ahLst/>
              <a:cxnLst/>
              <a:rect l="l" t="t" r="r" b="b"/>
              <a:pathLst>
                <a:path w="2470" h="3158" extrusionOk="0">
                  <a:moveTo>
                    <a:pt x="1838" y="631"/>
                  </a:moveTo>
                  <a:lnTo>
                    <a:pt x="1838" y="2527"/>
                  </a:lnTo>
                  <a:lnTo>
                    <a:pt x="633" y="2527"/>
                  </a:lnTo>
                  <a:lnTo>
                    <a:pt x="633" y="631"/>
                  </a:lnTo>
                  <a:close/>
                  <a:moveTo>
                    <a:pt x="314" y="0"/>
                  </a:moveTo>
                  <a:cubicBezTo>
                    <a:pt x="141" y="0"/>
                    <a:pt x="1" y="142"/>
                    <a:pt x="1" y="315"/>
                  </a:cubicBezTo>
                  <a:lnTo>
                    <a:pt x="1" y="2843"/>
                  </a:lnTo>
                  <a:cubicBezTo>
                    <a:pt x="1" y="3016"/>
                    <a:pt x="142" y="3157"/>
                    <a:pt x="317" y="3157"/>
                  </a:cubicBezTo>
                  <a:lnTo>
                    <a:pt x="2154" y="3157"/>
                  </a:lnTo>
                  <a:cubicBezTo>
                    <a:pt x="2327" y="3157"/>
                    <a:pt x="2470" y="3016"/>
                    <a:pt x="2470" y="2843"/>
                  </a:cubicBezTo>
                  <a:lnTo>
                    <a:pt x="2470" y="315"/>
                  </a:lnTo>
                  <a:cubicBezTo>
                    <a:pt x="2470" y="141"/>
                    <a:pt x="2327" y="0"/>
                    <a:pt x="2154" y="0"/>
                  </a:cubicBezTo>
                  <a:lnTo>
                    <a:pt x="317" y="0"/>
                  </a:lnTo>
                  <a:cubicBezTo>
                    <a:pt x="316" y="0"/>
                    <a:pt x="315" y="0"/>
                    <a:pt x="3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6"/>
            <p:cNvSpPr/>
            <p:nvPr/>
          </p:nvSpPr>
          <p:spPr>
            <a:xfrm>
              <a:off x="3112475" y="1300950"/>
              <a:ext cx="91175" cy="52250"/>
            </a:xfrm>
            <a:custGeom>
              <a:avLst/>
              <a:gdLst/>
              <a:ahLst/>
              <a:cxnLst/>
              <a:rect l="l" t="t" r="r" b="b"/>
              <a:pathLst>
                <a:path w="3647" h="2090" extrusionOk="0">
                  <a:moveTo>
                    <a:pt x="0" y="0"/>
                  </a:moveTo>
                  <a:lnTo>
                    <a:pt x="0" y="2090"/>
                  </a:lnTo>
                  <a:lnTo>
                    <a:pt x="3647" y="2090"/>
                  </a:lnTo>
                  <a:lnTo>
                    <a:pt x="36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6"/>
            <p:cNvSpPr/>
            <p:nvPr/>
          </p:nvSpPr>
          <p:spPr>
            <a:xfrm>
              <a:off x="3104550" y="1285975"/>
              <a:ext cx="15800" cy="117275"/>
            </a:xfrm>
            <a:custGeom>
              <a:avLst/>
              <a:gdLst/>
              <a:ahLst/>
              <a:cxnLst/>
              <a:rect l="l" t="t" r="r" b="b"/>
              <a:pathLst>
                <a:path w="632" h="4691" extrusionOk="0">
                  <a:moveTo>
                    <a:pt x="317" y="1"/>
                  </a:moveTo>
                  <a:cubicBezTo>
                    <a:pt x="145" y="1"/>
                    <a:pt x="5" y="137"/>
                    <a:pt x="1" y="309"/>
                  </a:cubicBezTo>
                  <a:lnTo>
                    <a:pt x="1" y="4374"/>
                  </a:lnTo>
                  <a:cubicBezTo>
                    <a:pt x="1" y="4549"/>
                    <a:pt x="142" y="4690"/>
                    <a:pt x="317" y="4690"/>
                  </a:cubicBezTo>
                  <a:cubicBezTo>
                    <a:pt x="491" y="4690"/>
                    <a:pt x="632" y="4549"/>
                    <a:pt x="632" y="4374"/>
                  </a:cubicBezTo>
                  <a:lnTo>
                    <a:pt x="632" y="309"/>
                  </a:lnTo>
                  <a:cubicBezTo>
                    <a:pt x="629" y="137"/>
                    <a:pt x="488" y="1"/>
                    <a:pt x="3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6"/>
            <p:cNvSpPr/>
            <p:nvPr/>
          </p:nvSpPr>
          <p:spPr>
            <a:xfrm>
              <a:off x="2866900" y="1381100"/>
              <a:ext cx="491125" cy="120150"/>
            </a:xfrm>
            <a:custGeom>
              <a:avLst/>
              <a:gdLst/>
              <a:ahLst/>
              <a:cxnLst/>
              <a:rect l="l" t="t" r="r" b="b"/>
              <a:pathLst>
                <a:path w="19645" h="4806" extrusionOk="0">
                  <a:moveTo>
                    <a:pt x="9823" y="0"/>
                  </a:moveTo>
                  <a:cubicBezTo>
                    <a:pt x="9686" y="0"/>
                    <a:pt x="9550" y="83"/>
                    <a:pt x="9447" y="248"/>
                  </a:cubicBezTo>
                  <a:lnTo>
                    <a:pt x="7436" y="3455"/>
                  </a:lnTo>
                  <a:cubicBezTo>
                    <a:pt x="7353" y="3588"/>
                    <a:pt x="7157" y="3697"/>
                    <a:pt x="7001" y="3697"/>
                  </a:cubicBezTo>
                  <a:lnTo>
                    <a:pt x="284" y="3697"/>
                  </a:lnTo>
                  <a:cubicBezTo>
                    <a:pt x="128" y="3697"/>
                    <a:pt x="1" y="3823"/>
                    <a:pt x="0" y="3980"/>
                  </a:cubicBezTo>
                  <a:lnTo>
                    <a:pt x="0" y="4522"/>
                  </a:lnTo>
                  <a:cubicBezTo>
                    <a:pt x="1" y="4677"/>
                    <a:pt x="128" y="4805"/>
                    <a:pt x="284" y="4805"/>
                  </a:cubicBezTo>
                  <a:lnTo>
                    <a:pt x="7353" y="4805"/>
                  </a:lnTo>
                  <a:cubicBezTo>
                    <a:pt x="7510" y="4805"/>
                    <a:pt x="7701" y="4695"/>
                    <a:pt x="7779" y="4560"/>
                  </a:cubicBezTo>
                  <a:lnTo>
                    <a:pt x="9464" y="1982"/>
                  </a:lnTo>
                  <a:cubicBezTo>
                    <a:pt x="9563" y="1814"/>
                    <a:pt x="9693" y="1729"/>
                    <a:pt x="9823" y="1729"/>
                  </a:cubicBezTo>
                  <a:cubicBezTo>
                    <a:pt x="9953" y="1729"/>
                    <a:pt x="10083" y="1814"/>
                    <a:pt x="10182" y="1982"/>
                  </a:cubicBezTo>
                  <a:lnTo>
                    <a:pt x="11866" y="4560"/>
                  </a:lnTo>
                  <a:cubicBezTo>
                    <a:pt x="11944" y="4695"/>
                    <a:pt x="12136" y="4805"/>
                    <a:pt x="12292" y="4805"/>
                  </a:cubicBezTo>
                  <a:lnTo>
                    <a:pt x="19361" y="4805"/>
                  </a:lnTo>
                  <a:cubicBezTo>
                    <a:pt x="19518" y="4805"/>
                    <a:pt x="19645" y="4677"/>
                    <a:pt x="19645" y="4522"/>
                  </a:cubicBezTo>
                  <a:lnTo>
                    <a:pt x="19645" y="3980"/>
                  </a:lnTo>
                  <a:cubicBezTo>
                    <a:pt x="19645" y="3823"/>
                    <a:pt x="19518" y="3697"/>
                    <a:pt x="19361" y="3697"/>
                  </a:cubicBezTo>
                  <a:lnTo>
                    <a:pt x="12645" y="3697"/>
                  </a:lnTo>
                  <a:cubicBezTo>
                    <a:pt x="12489" y="3697"/>
                    <a:pt x="12294" y="3588"/>
                    <a:pt x="12210" y="3455"/>
                  </a:cubicBezTo>
                  <a:lnTo>
                    <a:pt x="10200" y="248"/>
                  </a:lnTo>
                  <a:cubicBezTo>
                    <a:pt x="10096" y="83"/>
                    <a:pt x="9959" y="0"/>
                    <a:pt x="98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6"/>
            <p:cNvSpPr/>
            <p:nvPr/>
          </p:nvSpPr>
          <p:spPr>
            <a:xfrm>
              <a:off x="3073125" y="1489675"/>
              <a:ext cx="78700" cy="71675"/>
            </a:xfrm>
            <a:custGeom>
              <a:avLst/>
              <a:gdLst/>
              <a:ahLst/>
              <a:cxnLst/>
              <a:rect l="l" t="t" r="r" b="b"/>
              <a:pathLst>
                <a:path w="3148" h="2867" extrusionOk="0">
                  <a:moveTo>
                    <a:pt x="1574" y="1"/>
                  </a:moveTo>
                  <a:cubicBezTo>
                    <a:pt x="1207" y="1"/>
                    <a:pt x="840" y="140"/>
                    <a:pt x="561" y="420"/>
                  </a:cubicBezTo>
                  <a:cubicBezTo>
                    <a:pt x="1" y="980"/>
                    <a:pt x="1" y="1887"/>
                    <a:pt x="561" y="2448"/>
                  </a:cubicBezTo>
                  <a:cubicBezTo>
                    <a:pt x="840" y="2727"/>
                    <a:pt x="1207" y="2867"/>
                    <a:pt x="1574" y="2867"/>
                  </a:cubicBezTo>
                  <a:cubicBezTo>
                    <a:pt x="1940" y="2867"/>
                    <a:pt x="2307" y="2727"/>
                    <a:pt x="2587" y="2448"/>
                  </a:cubicBezTo>
                  <a:cubicBezTo>
                    <a:pt x="3148" y="1887"/>
                    <a:pt x="3148" y="980"/>
                    <a:pt x="2587" y="420"/>
                  </a:cubicBezTo>
                  <a:cubicBezTo>
                    <a:pt x="2307" y="140"/>
                    <a:pt x="1940" y="1"/>
                    <a:pt x="15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6"/>
            <p:cNvSpPr/>
            <p:nvPr/>
          </p:nvSpPr>
          <p:spPr>
            <a:xfrm>
              <a:off x="2866900" y="1690300"/>
              <a:ext cx="493250" cy="23725"/>
            </a:xfrm>
            <a:custGeom>
              <a:avLst/>
              <a:gdLst/>
              <a:ahLst/>
              <a:cxnLst/>
              <a:rect l="l" t="t" r="r" b="b"/>
              <a:pathLst>
                <a:path w="19730" h="949" extrusionOk="0">
                  <a:moveTo>
                    <a:pt x="171" y="0"/>
                  </a:moveTo>
                  <a:cubicBezTo>
                    <a:pt x="76" y="0"/>
                    <a:pt x="0" y="77"/>
                    <a:pt x="0" y="171"/>
                  </a:cubicBezTo>
                  <a:lnTo>
                    <a:pt x="0" y="780"/>
                  </a:lnTo>
                  <a:cubicBezTo>
                    <a:pt x="0" y="872"/>
                    <a:pt x="76" y="949"/>
                    <a:pt x="171" y="949"/>
                  </a:cubicBezTo>
                  <a:lnTo>
                    <a:pt x="19561" y="949"/>
                  </a:lnTo>
                  <a:cubicBezTo>
                    <a:pt x="19654" y="949"/>
                    <a:pt x="19730" y="872"/>
                    <a:pt x="19730" y="780"/>
                  </a:cubicBezTo>
                  <a:lnTo>
                    <a:pt x="19730" y="171"/>
                  </a:lnTo>
                  <a:cubicBezTo>
                    <a:pt x="19730" y="77"/>
                    <a:pt x="19654" y="0"/>
                    <a:pt x="19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6"/>
            <p:cNvSpPr/>
            <p:nvPr/>
          </p:nvSpPr>
          <p:spPr>
            <a:xfrm>
              <a:off x="3049850" y="1690300"/>
              <a:ext cx="127350" cy="23725"/>
            </a:xfrm>
            <a:custGeom>
              <a:avLst/>
              <a:gdLst/>
              <a:ahLst/>
              <a:cxnLst/>
              <a:rect l="l" t="t" r="r" b="b"/>
              <a:pathLst>
                <a:path w="5094" h="949" extrusionOk="0">
                  <a:moveTo>
                    <a:pt x="1" y="0"/>
                  </a:moveTo>
                  <a:lnTo>
                    <a:pt x="1" y="949"/>
                  </a:lnTo>
                  <a:lnTo>
                    <a:pt x="5093" y="949"/>
                  </a:lnTo>
                  <a:lnTo>
                    <a:pt x="50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6"/>
            <p:cNvSpPr/>
            <p:nvPr/>
          </p:nvSpPr>
          <p:spPr>
            <a:xfrm>
              <a:off x="3263375" y="1654750"/>
              <a:ext cx="71975" cy="35575"/>
            </a:xfrm>
            <a:custGeom>
              <a:avLst/>
              <a:gdLst/>
              <a:ahLst/>
              <a:cxnLst/>
              <a:rect l="l" t="t" r="r" b="b"/>
              <a:pathLst>
                <a:path w="2879" h="1423" extrusionOk="0">
                  <a:moveTo>
                    <a:pt x="1439" y="0"/>
                  </a:moveTo>
                  <a:cubicBezTo>
                    <a:pt x="651" y="0"/>
                    <a:pt x="9" y="634"/>
                    <a:pt x="1" y="1422"/>
                  </a:cubicBezTo>
                  <a:lnTo>
                    <a:pt x="2878" y="1422"/>
                  </a:lnTo>
                  <a:cubicBezTo>
                    <a:pt x="2870" y="634"/>
                    <a:pt x="2227" y="0"/>
                    <a:pt x="14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6"/>
            <p:cNvSpPr/>
            <p:nvPr/>
          </p:nvSpPr>
          <p:spPr>
            <a:xfrm>
              <a:off x="2912550" y="1654750"/>
              <a:ext cx="71975" cy="35575"/>
            </a:xfrm>
            <a:custGeom>
              <a:avLst/>
              <a:gdLst/>
              <a:ahLst/>
              <a:cxnLst/>
              <a:rect l="l" t="t" r="r" b="b"/>
              <a:pathLst>
                <a:path w="2879" h="1423" extrusionOk="0">
                  <a:moveTo>
                    <a:pt x="1440" y="0"/>
                  </a:moveTo>
                  <a:cubicBezTo>
                    <a:pt x="650" y="0"/>
                    <a:pt x="9" y="634"/>
                    <a:pt x="0" y="1422"/>
                  </a:cubicBezTo>
                  <a:lnTo>
                    <a:pt x="2878" y="1422"/>
                  </a:lnTo>
                  <a:cubicBezTo>
                    <a:pt x="2869" y="634"/>
                    <a:pt x="2228" y="0"/>
                    <a:pt x="14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6" name="Google Shape;2486;p66"/>
          <p:cNvGrpSpPr/>
          <p:nvPr/>
        </p:nvGrpSpPr>
        <p:grpSpPr>
          <a:xfrm>
            <a:off x="3726096" y="1386185"/>
            <a:ext cx="432898" cy="356415"/>
            <a:chOff x="831400" y="2619750"/>
            <a:chExt cx="493275" cy="406125"/>
          </a:xfrm>
        </p:grpSpPr>
        <p:sp>
          <p:nvSpPr>
            <p:cNvPr id="2487" name="Google Shape;2487;p66"/>
            <p:cNvSpPr/>
            <p:nvPr/>
          </p:nvSpPr>
          <p:spPr>
            <a:xfrm>
              <a:off x="892750" y="2632700"/>
              <a:ext cx="101425" cy="136650"/>
            </a:xfrm>
            <a:custGeom>
              <a:avLst/>
              <a:gdLst/>
              <a:ahLst/>
              <a:cxnLst/>
              <a:rect l="l" t="t" r="r" b="b"/>
              <a:pathLst>
                <a:path w="4057" h="5466" extrusionOk="0">
                  <a:moveTo>
                    <a:pt x="443" y="1"/>
                  </a:moveTo>
                  <a:cubicBezTo>
                    <a:pt x="199" y="1"/>
                    <a:pt x="1" y="199"/>
                    <a:pt x="1" y="443"/>
                  </a:cubicBezTo>
                  <a:lnTo>
                    <a:pt x="1" y="5023"/>
                  </a:lnTo>
                  <a:cubicBezTo>
                    <a:pt x="1" y="5267"/>
                    <a:pt x="199" y="5465"/>
                    <a:pt x="443" y="5465"/>
                  </a:cubicBezTo>
                  <a:lnTo>
                    <a:pt x="3612" y="5465"/>
                  </a:lnTo>
                  <a:cubicBezTo>
                    <a:pt x="3856" y="5465"/>
                    <a:pt x="4055" y="5267"/>
                    <a:pt x="4056" y="5023"/>
                  </a:cubicBezTo>
                  <a:lnTo>
                    <a:pt x="4056" y="443"/>
                  </a:lnTo>
                  <a:cubicBezTo>
                    <a:pt x="4055" y="199"/>
                    <a:pt x="3856" y="1"/>
                    <a:pt x="36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6"/>
            <p:cNvSpPr/>
            <p:nvPr/>
          </p:nvSpPr>
          <p:spPr>
            <a:xfrm>
              <a:off x="872425" y="2637475"/>
              <a:ext cx="411250" cy="357875"/>
            </a:xfrm>
            <a:custGeom>
              <a:avLst/>
              <a:gdLst/>
              <a:ahLst/>
              <a:cxnLst/>
              <a:rect l="l" t="t" r="r" b="b"/>
              <a:pathLst>
                <a:path w="16450" h="14315" extrusionOk="0">
                  <a:moveTo>
                    <a:pt x="8225" y="1"/>
                  </a:moveTo>
                  <a:lnTo>
                    <a:pt x="0" y="5135"/>
                  </a:lnTo>
                  <a:lnTo>
                    <a:pt x="0" y="14315"/>
                  </a:lnTo>
                  <a:lnTo>
                    <a:pt x="16450" y="14315"/>
                  </a:lnTo>
                  <a:lnTo>
                    <a:pt x="16450" y="5135"/>
                  </a:lnTo>
                  <a:lnTo>
                    <a:pt x="82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6"/>
            <p:cNvSpPr/>
            <p:nvPr/>
          </p:nvSpPr>
          <p:spPr>
            <a:xfrm>
              <a:off x="1027825" y="2857175"/>
              <a:ext cx="100425" cy="138175"/>
            </a:xfrm>
            <a:custGeom>
              <a:avLst/>
              <a:gdLst/>
              <a:ahLst/>
              <a:cxnLst/>
              <a:rect l="l" t="t" r="r" b="b"/>
              <a:pathLst>
                <a:path w="4017" h="5527" extrusionOk="0">
                  <a:moveTo>
                    <a:pt x="0" y="1"/>
                  </a:moveTo>
                  <a:lnTo>
                    <a:pt x="0" y="5527"/>
                  </a:lnTo>
                  <a:lnTo>
                    <a:pt x="4016" y="5527"/>
                  </a:lnTo>
                  <a:lnTo>
                    <a:pt x="40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6"/>
            <p:cNvSpPr/>
            <p:nvPr/>
          </p:nvSpPr>
          <p:spPr>
            <a:xfrm>
              <a:off x="1058325" y="2887025"/>
              <a:ext cx="39400" cy="39400"/>
            </a:xfrm>
            <a:custGeom>
              <a:avLst/>
              <a:gdLst/>
              <a:ahLst/>
              <a:cxnLst/>
              <a:rect l="l" t="t" r="r" b="b"/>
              <a:pathLst>
                <a:path w="1576" h="1576" extrusionOk="0">
                  <a:moveTo>
                    <a:pt x="788" y="1"/>
                  </a:moveTo>
                  <a:cubicBezTo>
                    <a:pt x="354" y="1"/>
                    <a:pt x="1" y="354"/>
                    <a:pt x="1" y="788"/>
                  </a:cubicBezTo>
                  <a:cubicBezTo>
                    <a:pt x="1" y="1223"/>
                    <a:pt x="354" y="1576"/>
                    <a:pt x="788" y="1576"/>
                  </a:cubicBezTo>
                  <a:cubicBezTo>
                    <a:pt x="1223" y="1576"/>
                    <a:pt x="1576" y="1223"/>
                    <a:pt x="1576" y="788"/>
                  </a:cubicBezTo>
                  <a:cubicBezTo>
                    <a:pt x="1576" y="354"/>
                    <a:pt x="1223" y="1"/>
                    <a:pt x="7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6"/>
            <p:cNvSpPr/>
            <p:nvPr/>
          </p:nvSpPr>
          <p:spPr>
            <a:xfrm>
              <a:off x="1036200" y="2698475"/>
              <a:ext cx="83650" cy="83700"/>
            </a:xfrm>
            <a:custGeom>
              <a:avLst/>
              <a:gdLst/>
              <a:ahLst/>
              <a:cxnLst/>
              <a:rect l="l" t="t" r="r" b="b"/>
              <a:pathLst>
                <a:path w="3346" h="3348" extrusionOk="0">
                  <a:moveTo>
                    <a:pt x="1673" y="1"/>
                  </a:moveTo>
                  <a:cubicBezTo>
                    <a:pt x="749" y="1"/>
                    <a:pt x="1" y="751"/>
                    <a:pt x="1" y="1674"/>
                  </a:cubicBezTo>
                  <a:cubicBezTo>
                    <a:pt x="1" y="2599"/>
                    <a:pt x="749" y="3347"/>
                    <a:pt x="1673" y="3347"/>
                  </a:cubicBezTo>
                  <a:cubicBezTo>
                    <a:pt x="2597" y="3347"/>
                    <a:pt x="3346" y="2599"/>
                    <a:pt x="3346" y="1674"/>
                  </a:cubicBezTo>
                  <a:cubicBezTo>
                    <a:pt x="3346" y="751"/>
                    <a:pt x="2597" y="1"/>
                    <a:pt x="16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6"/>
            <p:cNvSpPr/>
            <p:nvPr/>
          </p:nvSpPr>
          <p:spPr>
            <a:xfrm>
              <a:off x="1036200" y="2698525"/>
              <a:ext cx="83650" cy="83650"/>
            </a:xfrm>
            <a:custGeom>
              <a:avLst/>
              <a:gdLst/>
              <a:ahLst/>
              <a:cxnLst/>
              <a:rect l="l" t="t" r="r" b="b"/>
              <a:pathLst>
                <a:path w="3346" h="3346" extrusionOk="0">
                  <a:moveTo>
                    <a:pt x="1342" y="0"/>
                  </a:moveTo>
                  <a:lnTo>
                    <a:pt x="1342" y="1340"/>
                  </a:lnTo>
                  <a:lnTo>
                    <a:pt x="1" y="1340"/>
                  </a:lnTo>
                  <a:lnTo>
                    <a:pt x="1" y="2004"/>
                  </a:lnTo>
                  <a:lnTo>
                    <a:pt x="1342" y="2004"/>
                  </a:lnTo>
                  <a:lnTo>
                    <a:pt x="1342" y="3345"/>
                  </a:lnTo>
                  <a:lnTo>
                    <a:pt x="2006" y="3345"/>
                  </a:lnTo>
                  <a:lnTo>
                    <a:pt x="2006" y="2004"/>
                  </a:lnTo>
                  <a:lnTo>
                    <a:pt x="3346" y="2004"/>
                  </a:lnTo>
                  <a:lnTo>
                    <a:pt x="3346" y="1340"/>
                  </a:lnTo>
                  <a:lnTo>
                    <a:pt x="2006" y="1340"/>
                  </a:lnTo>
                  <a:lnTo>
                    <a:pt x="20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6"/>
            <p:cNvSpPr/>
            <p:nvPr/>
          </p:nvSpPr>
          <p:spPr>
            <a:xfrm>
              <a:off x="1023925" y="2690175"/>
              <a:ext cx="104250" cy="100300"/>
            </a:xfrm>
            <a:custGeom>
              <a:avLst/>
              <a:gdLst/>
              <a:ahLst/>
              <a:cxnLst/>
              <a:rect l="l" t="t" r="r" b="b"/>
              <a:pathLst>
                <a:path w="4170" h="4012" extrusionOk="0">
                  <a:moveTo>
                    <a:pt x="2168" y="666"/>
                  </a:moveTo>
                  <a:cubicBezTo>
                    <a:pt x="2906" y="666"/>
                    <a:pt x="3506" y="1267"/>
                    <a:pt x="3506" y="2006"/>
                  </a:cubicBezTo>
                  <a:cubicBezTo>
                    <a:pt x="3506" y="2549"/>
                    <a:pt x="3180" y="3038"/>
                    <a:pt x="2678" y="3246"/>
                  </a:cubicBezTo>
                  <a:cubicBezTo>
                    <a:pt x="2513" y="3314"/>
                    <a:pt x="2339" y="3348"/>
                    <a:pt x="2166" y="3348"/>
                  </a:cubicBezTo>
                  <a:cubicBezTo>
                    <a:pt x="1817" y="3348"/>
                    <a:pt x="1474" y="3211"/>
                    <a:pt x="1218" y="2954"/>
                  </a:cubicBezTo>
                  <a:cubicBezTo>
                    <a:pt x="834" y="2572"/>
                    <a:pt x="719" y="1996"/>
                    <a:pt x="925" y="1494"/>
                  </a:cubicBezTo>
                  <a:cubicBezTo>
                    <a:pt x="1133" y="993"/>
                    <a:pt x="1622" y="666"/>
                    <a:pt x="2165" y="666"/>
                  </a:cubicBezTo>
                  <a:cubicBezTo>
                    <a:pt x="2166" y="666"/>
                    <a:pt x="2167" y="666"/>
                    <a:pt x="2168" y="666"/>
                  </a:cubicBezTo>
                  <a:close/>
                  <a:moveTo>
                    <a:pt x="2165" y="1"/>
                  </a:moveTo>
                  <a:cubicBezTo>
                    <a:pt x="1643" y="1"/>
                    <a:pt x="1130" y="205"/>
                    <a:pt x="746" y="588"/>
                  </a:cubicBezTo>
                  <a:cubicBezTo>
                    <a:pt x="172" y="1162"/>
                    <a:pt x="0" y="2025"/>
                    <a:pt x="311" y="2774"/>
                  </a:cubicBezTo>
                  <a:cubicBezTo>
                    <a:pt x="622" y="3524"/>
                    <a:pt x="1353" y="4012"/>
                    <a:pt x="2165" y="4012"/>
                  </a:cubicBezTo>
                  <a:cubicBezTo>
                    <a:pt x="3271" y="4010"/>
                    <a:pt x="4169" y="3113"/>
                    <a:pt x="4169" y="2006"/>
                  </a:cubicBezTo>
                  <a:cubicBezTo>
                    <a:pt x="4169" y="1196"/>
                    <a:pt x="3681" y="463"/>
                    <a:pt x="2931" y="153"/>
                  </a:cubicBezTo>
                  <a:cubicBezTo>
                    <a:pt x="2683" y="50"/>
                    <a:pt x="2423" y="1"/>
                    <a:pt x="21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6"/>
            <p:cNvSpPr/>
            <p:nvPr/>
          </p:nvSpPr>
          <p:spPr>
            <a:xfrm>
              <a:off x="908625" y="2824200"/>
              <a:ext cx="71900" cy="81250"/>
            </a:xfrm>
            <a:custGeom>
              <a:avLst/>
              <a:gdLst/>
              <a:ahLst/>
              <a:cxnLst/>
              <a:rect l="l" t="t" r="r" b="b"/>
              <a:pathLst>
                <a:path w="2876" h="3250" extrusionOk="0">
                  <a:moveTo>
                    <a:pt x="1" y="1"/>
                  </a:moveTo>
                  <a:lnTo>
                    <a:pt x="1" y="3249"/>
                  </a:lnTo>
                  <a:lnTo>
                    <a:pt x="2876" y="3249"/>
                  </a:lnTo>
                  <a:lnTo>
                    <a:pt x="28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6"/>
            <p:cNvSpPr/>
            <p:nvPr/>
          </p:nvSpPr>
          <p:spPr>
            <a:xfrm>
              <a:off x="908625" y="2824200"/>
              <a:ext cx="71900" cy="81250"/>
            </a:xfrm>
            <a:custGeom>
              <a:avLst/>
              <a:gdLst/>
              <a:ahLst/>
              <a:cxnLst/>
              <a:rect l="l" t="t" r="r" b="b"/>
              <a:pathLst>
                <a:path w="2876" h="3250" fill="none" extrusionOk="0">
                  <a:moveTo>
                    <a:pt x="1" y="1"/>
                  </a:moveTo>
                  <a:lnTo>
                    <a:pt x="2876" y="1"/>
                  </a:lnTo>
                  <a:lnTo>
                    <a:pt x="2876" y="3249"/>
                  </a:lnTo>
                  <a:lnTo>
                    <a:pt x="1" y="3249"/>
                  </a:lnTo>
                  <a:close/>
                </a:path>
              </a:pathLst>
            </a:custGeom>
            <a:solidFill>
              <a:schemeClr val="accent5"/>
            </a:solidFill>
            <a:ln w="6900" cap="flat" cmpd="sng">
              <a:solidFill>
                <a:srgbClr val="FFB8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6"/>
            <p:cNvSpPr/>
            <p:nvPr/>
          </p:nvSpPr>
          <p:spPr>
            <a:xfrm>
              <a:off x="1175525" y="2824200"/>
              <a:ext cx="71900" cy="81250"/>
            </a:xfrm>
            <a:custGeom>
              <a:avLst/>
              <a:gdLst/>
              <a:ahLst/>
              <a:cxnLst/>
              <a:rect l="l" t="t" r="r" b="b"/>
              <a:pathLst>
                <a:path w="2876" h="3250" extrusionOk="0">
                  <a:moveTo>
                    <a:pt x="1" y="1"/>
                  </a:moveTo>
                  <a:lnTo>
                    <a:pt x="1" y="3249"/>
                  </a:lnTo>
                  <a:lnTo>
                    <a:pt x="2876" y="3249"/>
                  </a:lnTo>
                  <a:lnTo>
                    <a:pt x="28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6"/>
            <p:cNvSpPr/>
            <p:nvPr/>
          </p:nvSpPr>
          <p:spPr>
            <a:xfrm>
              <a:off x="1167250" y="2815900"/>
              <a:ext cx="88525" cy="97850"/>
            </a:xfrm>
            <a:custGeom>
              <a:avLst/>
              <a:gdLst/>
              <a:ahLst/>
              <a:cxnLst/>
              <a:rect l="l" t="t" r="r" b="b"/>
              <a:pathLst>
                <a:path w="3541" h="3914" extrusionOk="0">
                  <a:moveTo>
                    <a:pt x="2874" y="665"/>
                  </a:moveTo>
                  <a:lnTo>
                    <a:pt x="2874" y="3249"/>
                  </a:lnTo>
                  <a:lnTo>
                    <a:pt x="666" y="3249"/>
                  </a:lnTo>
                  <a:lnTo>
                    <a:pt x="666" y="665"/>
                  </a:lnTo>
                  <a:close/>
                  <a:moveTo>
                    <a:pt x="333" y="0"/>
                  </a:moveTo>
                  <a:cubicBezTo>
                    <a:pt x="149" y="0"/>
                    <a:pt x="1" y="149"/>
                    <a:pt x="1" y="333"/>
                  </a:cubicBezTo>
                  <a:lnTo>
                    <a:pt x="1" y="3581"/>
                  </a:lnTo>
                  <a:cubicBezTo>
                    <a:pt x="1" y="3765"/>
                    <a:pt x="149" y="3913"/>
                    <a:pt x="333" y="3913"/>
                  </a:cubicBezTo>
                  <a:lnTo>
                    <a:pt x="3207" y="3913"/>
                  </a:lnTo>
                  <a:cubicBezTo>
                    <a:pt x="3208" y="3913"/>
                    <a:pt x="3208" y="3913"/>
                    <a:pt x="3209" y="3913"/>
                  </a:cubicBezTo>
                  <a:cubicBezTo>
                    <a:pt x="3392" y="3913"/>
                    <a:pt x="3540" y="3764"/>
                    <a:pt x="3540" y="3581"/>
                  </a:cubicBezTo>
                  <a:lnTo>
                    <a:pt x="3540" y="333"/>
                  </a:lnTo>
                  <a:cubicBezTo>
                    <a:pt x="3540" y="149"/>
                    <a:pt x="3392" y="0"/>
                    <a:pt x="32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6"/>
            <p:cNvSpPr/>
            <p:nvPr/>
          </p:nvSpPr>
          <p:spPr>
            <a:xfrm>
              <a:off x="831400" y="2995325"/>
              <a:ext cx="493275" cy="30550"/>
            </a:xfrm>
            <a:custGeom>
              <a:avLst/>
              <a:gdLst/>
              <a:ahLst/>
              <a:cxnLst/>
              <a:rect l="l" t="t" r="r" b="b"/>
              <a:pathLst>
                <a:path w="19731" h="1222" extrusionOk="0">
                  <a:moveTo>
                    <a:pt x="219" y="1"/>
                  </a:moveTo>
                  <a:cubicBezTo>
                    <a:pt x="99" y="1"/>
                    <a:pt x="0" y="99"/>
                    <a:pt x="0" y="220"/>
                  </a:cubicBezTo>
                  <a:lnTo>
                    <a:pt x="0" y="1002"/>
                  </a:lnTo>
                  <a:cubicBezTo>
                    <a:pt x="0" y="1123"/>
                    <a:pt x="99" y="1220"/>
                    <a:pt x="219" y="1221"/>
                  </a:cubicBezTo>
                  <a:lnTo>
                    <a:pt x="19513" y="1221"/>
                  </a:lnTo>
                  <a:cubicBezTo>
                    <a:pt x="19633" y="1220"/>
                    <a:pt x="19730" y="1123"/>
                    <a:pt x="19730" y="1002"/>
                  </a:cubicBezTo>
                  <a:lnTo>
                    <a:pt x="19730" y="220"/>
                  </a:lnTo>
                  <a:cubicBezTo>
                    <a:pt x="19730" y="99"/>
                    <a:pt x="19633" y="1"/>
                    <a:pt x="19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6"/>
            <p:cNvSpPr/>
            <p:nvPr/>
          </p:nvSpPr>
          <p:spPr>
            <a:xfrm>
              <a:off x="832875" y="2619750"/>
              <a:ext cx="489575" cy="175775"/>
            </a:xfrm>
            <a:custGeom>
              <a:avLst/>
              <a:gdLst/>
              <a:ahLst/>
              <a:cxnLst/>
              <a:rect l="l" t="t" r="r" b="b"/>
              <a:pathLst>
                <a:path w="19583" h="7031" extrusionOk="0">
                  <a:moveTo>
                    <a:pt x="9807" y="0"/>
                  </a:moveTo>
                  <a:cubicBezTo>
                    <a:pt x="9677" y="0"/>
                    <a:pt x="9547" y="36"/>
                    <a:pt x="9432" y="109"/>
                  </a:cubicBezTo>
                  <a:lnTo>
                    <a:pt x="425" y="5719"/>
                  </a:lnTo>
                  <a:cubicBezTo>
                    <a:pt x="99" y="5927"/>
                    <a:pt x="0" y="6361"/>
                    <a:pt x="206" y="6691"/>
                  </a:cubicBezTo>
                  <a:cubicBezTo>
                    <a:pt x="340" y="6906"/>
                    <a:pt x="571" y="7025"/>
                    <a:pt x="809" y="7025"/>
                  </a:cubicBezTo>
                  <a:cubicBezTo>
                    <a:pt x="934" y="7025"/>
                    <a:pt x="1060" y="6992"/>
                    <a:pt x="1175" y="6923"/>
                  </a:cubicBezTo>
                  <a:lnTo>
                    <a:pt x="9807" y="1545"/>
                  </a:lnTo>
                  <a:lnTo>
                    <a:pt x="18437" y="6923"/>
                  </a:lnTo>
                  <a:cubicBezTo>
                    <a:pt x="18551" y="6992"/>
                    <a:pt x="18680" y="7030"/>
                    <a:pt x="18812" y="7030"/>
                  </a:cubicBezTo>
                  <a:cubicBezTo>
                    <a:pt x="19130" y="7030"/>
                    <a:pt x="19408" y="6820"/>
                    <a:pt x="19495" y="6516"/>
                  </a:cubicBezTo>
                  <a:cubicBezTo>
                    <a:pt x="19583" y="6211"/>
                    <a:pt x="19458" y="5886"/>
                    <a:pt x="19189" y="5719"/>
                  </a:cubicBezTo>
                  <a:lnTo>
                    <a:pt x="10182" y="109"/>
                  </a:lnTo>
                  <a:cubicBezTo>
                    <a:pt x="10067" y="36"/>
                    <a:pt x="9937" y="0"/>
                    <a:pt x="98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6"/>
            <p:cNvSpPr/>
            <p:nvPr/>
          </p:nvSpPr>
          <p:spPr>
            <a:xfrm>
              <a:off x="1175975" y="2930050"/>
              <a:ext cx="131675" cy="65300"/>
            </a:xfrm>
            <a:custGeom>
              <a:avLst/>
              <a:gdLst/>
              <a:ahLst/>
              <a:cxnLst/>
              <a:rect l="l" t="t" r="r" b="b"/>
              <a:pathLst>
                <a:path w="5267" h="2612" extrusionOk="0">
                  <a:moveTo>
                    <a:pt x="2633" y="0"/>
                  </a:moveTo>
                  <a:cubicBezTo>
                    <a:pt x="1187" y="0"/>
                    <a:pt x="12" y="1166"/>
                    <a:pt x="0" y="2612"/>
                  </a:cubicBezTo>
                  <a:lnTo>
                    <a:pt x="5266" y="2612"/>
                  </a:lnTo>
                  <a:cubicBezTo>
                    <a:pt x="5255" y="1166"/>
                    <a:pt x="4078" y="0"/>
                    <a:pt x="26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6"/>
            <p:cNvSpPr/>
            <p:nvPr/>
          </p:nvSpPr>
          <p:spPr>
            <a:xfrm>
              <a:off x="848425" y="2930050"/>
              <a:ext cx="131700" cy="65300"/>
            </a:xfrm>
            <a:custGeom>
              <a:avLst/>
              <a:gdLst/>
              <a:ahLst/>
              <a:cxnLst/>
              <a:rect l="l" t="t" r="r" b="b"/>
              <a:pathLst>
                <a:path w="5268" h="2612" extrusionOk="0">
                  <a:moveTo>
                    <a:pt x="2634" y="0"/>
                  </a:moveTo>
                  <a:cubicBezTo>
                    <a:pt x="1188" y="0"/>
                    <a:pt x="12" y="1166"/>
                    <a:pt x="0" y="2612"/>
                  </a:cubicBezTo>
                  <a:lnTo>
                    <a:pt x="5268" y="2612"/>
                  </a:lnTo>
                  <a:cubicBezTo>
                    <a:pt x="5254" y="1166"/>
                    <a:pt x="4079" y="0"/>
                    <a:pt x="26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2" name="Google Shape;2502;p66"/>
          <p:cNvGrpSpPr/>
          <p:nvPr/>
        </p:nvGrpSpPr>
        <p:grpSpPr>
          <a:xfrm>
            <a:off x="6930769" y="1385950"/>
            <a:ext cx="493275" cy="356650"/>
            <a:chOff x="4593900" y="1426200"/>
            <a:chExt cx="493275" cy="356650"/>
          </a:xfrm>
        </p:grpSpPr>
        <p:sp>
          <p:nvSpPr>
            <p:cNvPr id="2503" name="Google Shape;2503;p66"/>
            <p:cNvSpPr/>
            <p:nvPr/>
          </p:nvSpPr>
          <p:spPr>
            <a:xfrm>
              <a:off x="4659625" y="1435925"/>
              <a:ext cx="77900" cy="58925"/>
            </a:xfrm>
            <a:custGeom>
              <a:avLst/>
              <a:gdLst/>
              <a:ahLst/>
              <a:cxnLst/>
              <a:rect l="l" t="t" r="r" b="b"/>
              <a:pathLst>
                <a:path w="3116" h="2357" extrusionOk="0">
                  <a:moveTo>
                    <a:pt x="1" y="1"/>
                  </a:moveTo>
                  <a:lnTo>
                    <a:pt x="1" y="2357"/>
                  </a:lnTo>
                  <a:lnTo>
                    <a:pt x="3115" y="1179"/>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6"/>
            <p:cNvSpPr/>
            <p:nvPr/>
          </p:nvSpPr>
          <p:spPr>
            <a:xfrm>
              <a:off x="4659625" y="1435925"/>
              <a:ext cx="22575" cy="58925"/>
            </a:xfrm>
            <a:custGeom>
              <a:avLst/>
              <a:gdLst/>
              <a:ahLst/>
              <a:cxnLst/>
              <a:rect l="l" t="t" r="r" b="b"/>
              <a:pathLst>
                <a:path w="903" h="2357" extrusionOk="0">
                  <a:moveTo>
                    <a:pt x="1" y="1"/>
                  </a:moveTo>
                  <a:lnTo>
                    <a:pt x="1" y="2357"/>
                  </a:lnTo>
                  <a:lnTo>
                    <a:pt x="902" y="2015"/>
                  </a:lnTo>
                  <a:lnTo>
                    <a:pt x="902" y="342"/>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6"/>
            <p:cNvSpPr/>
            <p:nvPr/>
          </p:nvSpPr>
          <p:spPr>
            <a:xfrm>
              <a:off x="4651725" y="1426375"/>
              <a:ext cx="15850" cy="114025"/>
            </a:xfrm>
            <a:custGeom>
              <a:avLst/>
              <a:gdLst/>
              <a:ahLst/>
              <a:cxnLst/>
              <a:rect l="l" t="t" r="r" b="b"/>
              <a:pathLst>
                <a:path w="634" h="4561" extrusionOk="0">
                  <a:moveTo>
                    <a:pt x="317" y="0"/>
                  </a:moveTo>
                  <a:cubicBezTo>
                    <a:pt x="143" y="0"/>
                    <a:pt x="1" y="142"/>
                    <a:pt x="1" y="317"/>
                  </a:cubicBezTo>
                  <a:lnTo>
                    <a:pt x="1" y="4246"/>
                  </a:lnTo>
                  <a:cubicBezTo>
                    <a:pt x="1" y="4419"/>
                    <a:pt x="143" y="4561"/>
                    <a:pt x="317" y="4561"/>
                  </a:cubicBezTo>
                  <a:cubicBezTo>
                    <a:pt x="492" y="4561"/>
                    <a:pt x="633" y="4419"/>
                    <a:pt x="633" y="4246"/>
                  </a:cubicBezTo>
                  <a:lnTo>
                    <a:pt x="633" y="317"/>
                  </a:lnTo>
                  <a:cubicBezTo>
                    <a:pt x="633" y="142"/>
                    <a:pt x="492" y="0"/>
                    <a:pt x="3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6"/>
            <p:cNvSpPr/>
            <p:nvPr/>
          </p:nvSpPr>
          <p:spPr>
            <a:xfrm>
              <a:off x="4815925" y="1435925"/>
              <a:ext cx="77875" cy="58925"/>
            </a:xfrm>
            <a:custGeom>
              <a:avLst/>
              <a:gdLst/>
              <a:ahLst/>
              <a:cxnLst/>
              <a:rect l="l" t="t" r="r" b="b"/>
              <a:pathLst>
                <a:path w="3115" h="2357" extrusionOk="0">
                  <a:moveTo>
                    <a:pt x="0" y="1"/>
                  </a:moveTo>
                  <a:lnTo>
                    <a:pt x="0" y="2357"/>
                  </a:lnTo>
                  <a:lnTo>
                    <a:pt x="3115" y="1179"/>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6"/>
            <p:cNvSpPr/>
            <p:nvPr/>
          </p:nvSpPr>
          <p:spPr>
            <a:xfrm>
              <a:off x="4807900" y="1426200"/>
              <a:ext cx="16025" cy="114200"/>
            </a:xfrm>
            <a:custGeom>
              <a:avLst/>
              <a:gdLst/>
              <a:ahLst/>
              <a:cxnLst/>
              <a:rect l="l" t="t" r="r" b="b"/>
              <a:pathLst>
                <a:path w="641" h="4568" extrusionOk="0">
                  <a:moveTo>
                    <a:pt x="321" y="0"/>
                  </a:moveTo>
                  <a:cubicBezTo>
                    <a:pt x="143" y="0"/>
                    <a:pt x="1" y="146"/>
                    <a:pt x="5" y="324"/>
                  </a:cubicBezTo>
                  <a:lnTo>
                    <a:pt x="5" y="4253"/>
                  </a:lnTo>
                  <a:cubicBezTo>
                    <a:pt x="5" y="4426"/>
                    <a:pt x="146" y="4568"/>
                    <a:pt x="321" y="4568"/>
                  </a:cubicBezTo>
                  <a:cubicBezTo>
                    <a:pt x="495" y="4568"/>
                    <a:pt x="636" y="4426"/>
                    <a:pt x="636" y="4253"/>
                  </a:cubicBezTo>
                  <a:lnTo>
                    <a:pt x="636" y="324"/>
                  </a:lnTo>
                  <a:cubicBezTo>
                    <a:pt x="640" y="146"/>
                    <a:pt x="498" y="0"/>
                    <a:pt x="3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6"/>
            <p:cNvSpPr/>
            <p:nvPr/>
          </p:nvSpPr>
          <p:spPr>
            <a:xfrm>
              <a:off x="4972150" y="1435925"/>
              <a:ext cx="77900" cy="58925"/>
            </a:xfrm>
            <a:custGeom>
              <a:avLst/>
              <a:gdLst/>
              <a:ahLst/>
              <a:cxnLst/>
              <a:rect l="l" t="t" r="r" b="b"/>
              <a:pathLst>
                <a:path w="3116" h="2357" extrusionOk="0">
                  <a:moveTo>
                    <a:pt x="1" y="1"/>
                  </a:moveTo>
                  <a:lnTo>
                    <a:pt x="1" y="2357"/>
                  </a:lnTo>
                  <a:lnTo>
                    <a:pt x="3115" y="1179"/>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6"/>
            <p:cNvSpPr/>
            <p:nvPr/>
          </p:nvSpPr>
          <p:spPr>
            <a:xfrm>
              <a:off x="4964175" y="1426200"/>
              <a:ext cx="16025" cy="114200"/>
            </a:xfrm>
            <a:custGeom>
              <a:avLst/>
              <a:gdLst/>
              <a:ahLst/>
              <a:cxnLst/>
              <a:rect l="l" t="t" r="r" b="b"/>
              <a:pathLst>
                <a:path w="641" h="4568" extrusionOk="0">
                  <a:moveTo>
                    <a:pt x="320" y="0"/>
                  </a:moveTo>
                  <a:cubicBezTo>
                    <a:pt x="143" y="0"/>
                    <a:pt x="1" y="146"/>
                    <a:pt x="5" y="324"/>
                  </a:cubicBezTo>
                  <a:lnTo>
                    <a:pt x="5" y="4253"/>
                  </a:lnTo>
                  <a:cubicBezTo>
                    <a:pt x="5" y="4426"/>
                    <a:pt x="146" y="4568"/>
                    <a:pt x="320" y="4568"/>
                  </a:cubicBezTo>
                  <a:cubicBezTo>
                    <a:pt x="495" y="4568"/>
                    <a:pt x="636" y="4426"/>
                    <a:pt x="636" y="4253"/>
                  </a:cubicBezTo>
                  <a:lnTo>
                    <a:pt x="636" y="324"/>
                  </a:lnTo>
                  <a:cubicBezTo>
                    <a:pt x="640" y="146"/>
                    <a:pt x="498" y="0"/>
                    <a:pt x="3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6"/>
            <p:cNvSpPr/>
            <p:nvPr/>
          </p:nvSpPr>
          <p:spPr>
            <a:xfrm>
              <a:off x="4647550" y="1568825"/>
              <a:ext cx="386000" cy="202150"/>
            </a:xfrm>
            <a:custGeom>
              <a:avLst/>
              <a:gdLst/>
              <a:ahLst/>
              <a:cxnLst/>
              <a:rect l="l" t="t" r="r" b="b"/>
              <a:pathLst>
                <a:path w="15440" h="8086" extrusionOk="0">
                  <a:moveTo>
                    <a:pt x="0" y="1"/>
                  </a:moveTo>
                  <a:lnTo>
                    <a:pt x="1016" y="8086"/>
                  </a:lnTo>
                  <a:lnTo>
                    <a:pt x="14424" y="8086"/>
                  </a:lnTo>
                  <a:lnTo>
                    <a:pt x="154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6"/>
            <p:cNvSpPr/>
            <p:nvPr/>
          </p:nvSpPr>
          <p:spPr>
            <a:xfrm>
              <a:off x="4660625" y="1672975"/>
              <a:ext cx="359825" cy="50200"/>
            </a:xfrm>
            <a:custGeom>
              <a:avLst/>
              <a:gdLst/>
              <a:ahLst/>
              <a:cxnLst/>
              <a:rect l="l" t="t" r="r" b="b"/>
              <a:pathLst>
                <a:path w="14393" h="2008" extrusionOk="0">
                  <a:moveTo>
                    <a:pt x="1" y="1"/>
                  </a:moveTo>
                  <a:lnTo>
                    <a:pt x="254" y="2008"/>
                  </a:lnTo>
                  <a:lnTo>
                    <a:pt x="14141" y="2008"/>
                  </a:lnTo>
                  <a:lnTo>
                    <a:pt x="143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6"/>
            <p:cNvSpPr/>
            <p:nvPr/>
          </p:nvSpPr>
          <p:spPr>
            <a:xfrm>
              <a:off x="4627950" y="1551775"/>
              <a:ext cx="425150" cy="227100"/>
            </a:xfrm>
            <a:custGeom>
              <a:avLst/>
              <a:gdLst/>
              <a:ahLst/>
              <a:cxnLst/>
              <a:rect l="l" t="t" r="r" b="b"/>
              <a:pathLst>
                <a:path w="17006" h="9084" extrusionOk="0">
                  <a:moveTo>
                    <a:pt x="4125" y="0"/>
                  </a:moveTo>
                  <a:lnTo>
                    <a:pt x="633" y="7366"/>
                  </a:lnTo>
                  <a:lnTo>
                    <a:pt x="633" y="136"/>
                  </a:lnTo>
                  <a:lnTo>
                    <a:pt x="0" y="136"/>
                  </a:lnTo>
                  <a:lnTo>
                    <a:pt x="0" y="8769"/>
                  </a:lnTo>
                  <a:cubicBezTo>
                    <a:pt x="0" y="8916"/>
                    <a:pt x="103" y="9044"/>
                    <a:pt x="247" y="9076"/>
                  </a:cubicBezTo>
                  <a:cubicBezTo>
                    <a:pt x="269" y="9082"/>
                    <a:pt x="293" y="9084"/>
                    <a:pt x="317" y="9084"/>
                  </a:cubicBezTo>
                  <a:cubicBezTo>
                    <a:pt x="439" y="9084"/>
                    <a:pt x="549" y="9015"/>
                    <a:pt x="602" y="8904"/>
                  </a:cubicBezTo>
                  <a:lnTo>
                    <a:pt x="4094" y="1537"/>
                  </a:lnTo>
                  <a:lnTo>
                    <a:pt x="4094" y="8769"/>
                  </a:lnTo>
                  <a:lnTo>
                    <a:pt x="4725" y="8769"/>
                  </a:lnTo>
                  <a:lnTo>
                    <a:pt x="4725" y="1537"/>
                  </a:lnTo>
                  <a:lnTo>
                    <a:pt x="8218" y="8903"/>
                  </a:lnTo>
                  <a:cubicBezTo>
                    <a:pt x="8275" y="9023"/>
                    <a:pt x="8389" y="9083"/>
                    <a:pt x="8503" y="9083"/>
                  </a:cubicBezTo>
                  <a:cubicBezTo>
                    <a:pt x="8617" y="9083"/>
                    <a:pt x="8731" y="9023"/>
                    <a:pt x="8788" y="8903"/>
                  </a:cubicBezTo>
                  <a:lnTo>
                    <a:pt x="12281" y="1537"/>
                  </a:lnTo>
                  <a:lnTo>
                    <a:pt x="12281" y="8768"/>
                  </a:lnTo>
                  <a:lnTo>
                    <a:pt x="12912" y="8768"/>
                  </a:lnTo>
                  <a:lnTo>
                    <a:pt x="12912" y="1537"/>
                  </a:lnTo>
                  <a:lnTo>
                    <a:pt x="16404" y="8903"/>
                  </a:lnTo>
                  <a:cubicBezTo>
                    <a:pt x="16457" y="9013"/>
                    <a:pt x="16567" y="9084"/>
                    <a:pt x="16689" y="9084"/>
                  </a:cubicBezTo>
                  <a:cubicBezTo>
                    <a:pt x="16713" y="9084"/>
                    <a:pt x="16736" y="9081"/>
                    <a:pt x="16758" y="9075"/>
                  </a:cubicBezTo>
                  <a:cubicBezTo>
                    <a:pt x="16903" y="9043"/>
                    <a:pt x="17005" y="8915"/>
                    <a:pt x="17005" y="8768"/>
                  </a:cubicBezTo>
                  <a:lnTo>
                    <a:pt x="17005" y="136"/>
                  </a:lnTo>
                  <a:lnTo>
                    <a:pt x="16378" y="136"/>
                  </a:lnTo>
                  <a:lnTo>
                    <a:pt x="16378" y="7366"/>
                  </a:lnTo>
                  <a:lnTo>
                    <a:pt x="12885" y="0"/>
                  </a:lnTo>
                  <a:lnTo>
                    <a:pt x="12600" y="136"/>
                  </a:lnTo>
                  <a:lnTo>
                    <a:pt x="12314" y="0"/>
                  </a:lnTo>
                  <a:lnTo>
                    <a:pt x="8822" y="7366"/>
                  </a:lnTo>
                  <a:lnTo>
                    <a:pt x="8822" y="136"/>
                  </a:lnTo>
                  <a:lnTo>
                    <a:pt x="8190" y="136"/>
                  </a:lnTo>
                  <a:lnTo>
                    <a:pt x="8190" y="7366"/>
                  </a:lnTo>
                  <a:lnTo>
                    <a:pt x="4697" y="0"/>
                  </a:lnTo>
                  <a:lnTo>
                    <a:pt x="4410" y="136"/>
                  </a:lnTo>
                  <a:lnTo>
                    <a:pt x="41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6"/>
            <p:cNvSpPr/>
            <p:nvPr/>
          </p:nvSpPr>
          <p:spPr>
            <a:xfrm>
              <a:off x="4609500" y="1523650"/>
              <a:ext cx="462100" cy="52675"/>
            </a:xfrm>
            <a:custGeom>
              <a:avLst/>
              <a:gdLst/>
              <a:ahLst/>
              <a:cxnLst/>
              <a:rect l="l" t="t" r="r" b="b"/>
              <a:pathLst>
                <a:path w="18484" h="2107" extrusionOk="0">
                  <a:moveTo>
                    <a:pt x="1053" y="0"/>
                  </a:moveTo>
                  <a:cubicBezTo>
                    <a:pt x="472" y="0"/>
                    <a:pt x="0" y="472"/>
                    <a:pt x="0" y="1053"/>
                  </a:cubicBezTo>
                  <a:cubicBezTo>
                    <a:pt x="0" y="1634"/>
                    <a:pt x="472" y="2106"/>
                    <a:pt x="1053" y="2106"/>
                  </a:cubicBezTo>
                  <a:lnTo>
                    <a:pt x="17430" y="2106"/>
                  </a:lnTo>
                  <a:cubicBezTo>
                    <a:pt x="18011" y="2106"/>
                    <a:pt x="18483" y="1634"/>
                    <a:pt x="18483" y="1053"/>
                  </a:cubicBezTo>
                  <a:cubicBezTo>
                    <a:pt x="18483" y="472"/>
                    <a:pt x="18011" y="0"/>
                    <a:pt x="174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6"/>
            <p:cNvSpPr/>
            <p:nvPr/>
          </p:nvSpPr>
          <p:spPr>
            <a:xfrm>
              <a:off x="4593900" y="1759125"/>
              <a:ext cx="493275" cy="23725"/>
            </a:xfrm>
            <a:custGeom>
              <a:avLst/>
              <a:gdLst/>
              <a:ahLst/>
              <a:cxnLst/>
              <a:rect l="l" t="t" r="r" b="b"/>
              <a:pathLst>
                <a:path w="19731" h="949" extrusionOk="0">
                  <a:moveTo>
                    <a:pt x="171" y="0"/>
                  </a:moveTo>
                  <a:cubicBezTo>
                    <a:pt x="77" y="0"/>
                    <a:pt x="1" y="75"/>
                    <a:pt x="1" y="169"/>
                  </a:cubicBezTo>
                  <a:lnTo>
                    <a:pt x="1" y="778"/>
                  </a:lnTo>
                  <a:cubicBezTo>
                    <a:pt x="1" y="872"/>
                    <a:pt x="77" y="947"/>
                    <a:pt x="171" y="949"/>
                  </a:cubicBezTo>
                  <a:lnTo>
                    <a:pt x="19560" y="949"/>
                  </a:lnTo>
                  <a:cubicBezTo>
                    <a:pt x="19654" y="947"/>
                    <a:pt x="19731" y="872"/>
                    <a:pt x="19731" y="778"/>
                  </a:cubicBezTo>
                  <a:lnTo>
                    <a:pt x="19731" y="169"/>
                  </a:lnTo>
                  <a:cubicBezTo>
                    <a:pt x="19731" y="75"/>
                    <a:pt x="19656" y="0"/>
                    <a:pt x="19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6"/>
            <p:cNvSpPr/>
            <p:nvPr/>
          </p:nvSpPr>
          <p:spPr>
            <a:xfrm>
              <a:off x="4614775" y="1713050"/>
              <a:ext cx="91725" cy="46050"/>
            </a:xfrm>
            <a:custGeom>
              <a:avLst/>
              <a:gdLst/>
              <a:ahLst/>
              <a:cxnLst/>
              <a:rect l="l" t="t" r="r" b="b"/>
              <a:pathLst>
                <a:path w="3669" h="1842" extrusionOk="0">
                  <a:moveTo>
                    <a:pt x="1835" y="1"/>
                  </a:moveTo>
                  <a:cubicBezTo>
                    <a:pt x="820" y="1"/>
                    <a:pt x="1" y="828"/>
                    <a:pt x="11" y="1842"/>
                  </a:cubicBezTo>
                  <a:lnTo>
                    <a:pt x="3658" y="1842"/>
                  </a:lnTo>
                  <a:cubicBezTo>
                    <a:pt x="3668" y="828"/>
                    <a:pt x="2849" y="1"/>
                    <a:pt x="18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6" name="Google Shape;2516;p66"/>
          <p:cNvGrpSpPr/>
          <p:nvPr/>
        </p:nvGrpSpPr>
        <p:grpSpPr>
          <a:xfrm>
            <a:off x="4990872" y="2048156"/>
            <a:ext cx="495500" cy="435375"/>
            <a:chOff x="5142675" y="1411400"/>
            <a:chExt cx="495500" cy="435375"/>
          </a:xfrm>
        </p:grpSpPr>
        <p:sp>
          <p:nvSpPr>
            <p:cNvPr id="2517" name="Google Shape;2517;p66"/>
            <p:cNvSpPr/>
            <p:nvPr/>
          </p:nvSpPr>
          <p:spPr>
            <a:xfrm>
              <a:off x="5142675" y="1411400"/>
              <a:ext cx="495500" cy="435375"/>
            </a:xfrm>
            <a:custGeom>
              <a:avLst/>
              <a:gdLst/>
              <a:ahLst/>
              <a:cxnLst/>
              <a:rect l="l" t="t" r="r" b="b"/>
              <a:pathLst>
                <a:path w="19820" h="17415" extrusionOk="0">
                  <a:moveTo>
                    <a:pt x="5526" y="1"/>
                  </a:moveTo>
                  <a:cubicBezTo>
                    <a:pt x="5173" y="1"/>
                    <a:pt x="4738" y="252"/>
                    <a:pt x="4562" y="558"/>
                  </a:cubicBezTo>
                  <a:lnTo>
                    <a:pt x="178" y="8151"/>
                  </a:lnTo>
                  <a:cubicBezTo>
                    <a:pt x="0" y="8456"/>
                    <a:pt x="0" y="8959"/>
                    <a:pt x="178" y="9265"/>
                  </a:cubicBezTo>
                  <a:lnTo>
                    <a:pt x="4562" y="16857"/>
                  </a:lnTo>
                  <a:cubicBezTo>
                    <a:pt x="4738" y="17163"/>
                    <a:pt x="5173" y="17415"/>
                    <a:pt x="5526" y="17415"/>
                  </a:cubicBezTo>
                  <a:lnTo>
                    <a:pt x="14294" y="17415"/>
                  </a:lnTo>
                  <a:cubicBezTo>
                    <a:pt x="14648" y="17415"/>
                    <a:pt x="15082" y="17163"/>
                    <a:pt x="15260" y="16857"/>
                  </a:cubicBezTo>
                  <a:lnTo>
                    <a:pt x="19642" y="9265"/>
                  </a:lnTo>
                  <a:cubicBezTo>
                    <a:pt x="19820" y="8959"/>
                    <a:pt x="19820" y="8456"/>
                    <a:pt x="19642" y="8151"/>
                  </a:cubicBezTo>
                  <a:lnTo>
                    <a:pt x="15260" y="558"/>
                  </a:lnTo>
                  <a:cubicBezTo>
                    <a:pt x="15082" y="252"/>
                    <a:pt x="14648" y="1"/>
                    <a:pt x="14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6"/>
            <p:cNvSpPr/>
            <p:nvPr/>
          </p:nvSpPr>
          <p:spPr>
            <a:xfrm>
              <a:off x="5170800" y="1438150"/>
              <a:ext cx="439250" cy="381900"/>
            </a:xfrm>
            <a:custGeom>
              <a:avLst/>
              <a:gdLst/>
              <a:ahLst/>
              <a:cxnLst/>
              <a:rect l="l" t="t" r="r" b="b"/>
              <a:pathLst>
                <a:path w="17570" h="15276" extrusionOk="0">
                  <a:moveTo>
                    <a:pt x="12823" y="644"/>
                  </a:moveTo>
                  <a:lnTo>
                    <a:pt x="16861" y="7638"/>
                  </a:lnTo>
                  <a:lnTo>
                    <a:pt x="12823" y="14633"/>
                  </a:lnTo>
                  <a:lnTo>
                    <a:pt x="4747" y="14633"/>
                  </a:lnTo>
                  <a:lnTo>
                    <a:pt x="709" y="7638"/>
                  </a:lnTo>
                  <a:lnTo>
                    <a:pt x="4747" y="644"/>
                  </a:lnTo>
                  <a:close/>
                  <a:moveTo>
                    <a:pt x="4562" y="0"/>
                  </a:moveTo>
                  <a:cubicBezTo>
                    <a:pt x="4445" y="0"/>
                    <a:pt x="4340" y="62"/>
                    <a:pt x="4282" y="162"/>
                  </a:cubicBezTo>
                  <a:lnTo>
                    <a:pt x="57" y="7478"/>
                  </a:lnTo>
                  <a:cubicBezTo>
                    <a:pt x="0" y="7576"/>
                    <a:pt x="0" y="7700"/>
                    <a:pt x="57" y="7800"/>
                  </a:cubicBezTo>
                  <a:lnTo>
                    <a:pt x="4282" y="15115"/>
                  </a:lnTo>
                  <a:cubicBezTo>
                    <a:pt x="4340" y="15214"/>
                    <a:pt x="4445" y="15276"/>
                    <a:pt x="4562" y="15276"/>
                  </a:cubicBezTo>
                  <a:lnTo>
                    <a:pt x="13010" y="15276"/>
                  </a:lnTo>
                  <a:cubicBezTo>
                    <a:pt x="13124" y="15276"/>
                    <a:pt x="13230" y="15214"/>
                    <a:pt x="13288" y="15115"/>
                  </a:cubicBezTo>
                  <a:lnTo>
                    <a:pt x="17512" y="7800"/>
                  </a:lnTo>
                  <a:cubicBezTo>
                    <a:pt x="17570" y="7700"/>
                    <a:pt x="17570" y="7576"/>
                    <a:pt x="17512" y="7478"/>
                  </a:cubicBezTo>
                  <a:lnTo>
                    <a:pt x="13288" y="162"/>
                  </a:lnTo>
                  <a:cubicBezTo>
                    <a:pt x="13230" y="62"/>
                    <a:pt x="13124" y="0"/>
                    <a:pt x="13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6"/>
            <p:cNvSpPr/>
            <p:nvPr/>
          </p:nvSpPr>
          <p:spPr>
            <a:xfrm>
              <a:off x="5251400" y="1588500"/>
              <a:ext cx="56200" cy="75375"/>
            </a:xfrm>
            <a:custGeom>
              <a:avLst/>
              <a:gdLst/>
              <a:ahLst/>
              <a:cxnLst/>
              <a:rect l="l" t="t" r="r" b="b"/>
              <a:pathLst>
                <a:path w="2248" h="3015" extrusionOk="0">
                  <a:moveTo>
                    <a:pt x="1098" y="0"/>
                  </a:moveTo>
                  <a:cubicBezTo>
                    <a:pt x="516" y="0"/>
                    <a:pt x="98" y="347"/>
                    <a:pt x="98" y="850"/>
                  </a:cubicBezTo>
                  <a:lnTo>
                    <a:pt x="98" y="859"/>
                  </a:lnTo>
                  <a:cubicBezTo>
                    <a:pt x="98" y="1399"/>
                    <a:pt x="448" y="1583"/>
                    <a:pt x="1071" y="1734"/>
                  </a:cubicBezTo>
                  <a:cubicBezTo>
                    <a:pt x="1617" y="1859"/>
                    <a:pt x="1733" y="1972"/>
                    <a:pt x="1733" y="2181"/>
                  </a:cubicBezTo>
                  <a:lnTo>
                    <a:pt x="1733" y="2190"/>
                  </a:lnTo>
                  <a:cubicBezTo>
                    <a:pt x="1733" y="2406"/>
                    <a:pt x="1532" y="2558"/>
                    <a:pt x="1214" y="2558"/>
                  </a:cubicBezTo>
                  <a:cubicBezTo>
                    <a:pt x="896" y="2558"/>
                    <a:pt x="636" y="2449"/>
                    <a:pt x="394" y="2256"/>
                  </a:cubicBezTo>
                  <a:cubicBezTo>
                    <a:pt x="349" y="2224"/>
                    <a:pt x="299" y="2210"/>
                    <a:pt x="251" y="2210"/>
                  </a:cubicBezTo>
                  <a:cubicBezTo>
                    <a:pt x="125" y="2210"/>
                    <a:pt x="6" y="2307"/>
                    <a:pt x="1" y="2449"/>
                  </a:cubicBezTo>
                  <a:cubicBezTo>
                    <a:pt x="1" y="2527"/>
                    <a:pt x="38" y="2600"/>
                    <a:pt x="101" y="2646"/>
                  </a:cubicBezTo>
                  <a:cubicBezTo>
                    <a:pt x="417" y="2886"/>
                    <a:pt x="804" y="3015"/>
                    <a:pt x="1201" y="3015"/>
                  </a:cubicBezTo>
                  <a:cubicBezTo>
                    <a:pt x="1817" y="3015"/>
                    <a:pt x="2248" y="2689"/>
                    <a:pt x="2248" y="2140"/>
                  </a:cubicBezTo>
                  <a:lnTo>
                    <a:pt x="2248" y="2131"/>
                  </a:lnTo>
                  <a:cubicBezTo>
                    <a:pt x="2248" y="1646"/>
                    <a:pt x="1929" y="1424"/>
                    <a:pt x="1310" y="1274"/>
                  </a:cubicBezTo>
                  <a:cubicBezTo>
                    <a:pt x="745" y="1140"/>
                    <a:pt x="611" y="1040"/>
                    <a:pt x="611" y="814"/>
                  </a:cubicBezTo>
                  <a:lnTo>
                    <a:pt x="611" y="806"/>
                  </a:lnTo>
                  <a:cubicBezTo>
                    <a:pt x="611" y="614"/>
                    <a:pt x="788" y="458"/>
                    <a:pt x="1089" y="458"/>
                  </a:cubicBezTo>
                  <a:cubicBezTo>
                    <a:pt x="1320" y="458"/>
                    <a:pt x="1538" y="533"/>
                    <a:pt x="1763" y="680"/>
                  </a:cubicBezTo>
                  <a:cubicBezTo>
                    <a:pt x="1802" y="704"/>
                    <a:pt x="1845" y="717"/>
                    <a:pt x="1891" y="717"/>
                  </a:cubicBezTo>
                  <a:cubicBezTo>
                    <a:pt x="1893" y="717"/>
                    <a:pt x="1895" y="717"/>
                    <a:pt x="1898" y="717"/>
                  </a:cubicBezTo>
                  <a:cubicBezTo>
                    <a:pt x="1900" y="717"/>
                    <a:pt x="1901" y="717"/>
                    <a:pt x="1903" y="717"/>
                  </a:cubicBezTo>
                  <a:cubicBezTo>
                    <a:pt x="2033" y="717"/>
                    <a:pt x="2141" y="609"/>
                    <a:pt x="2141" y="478"/>
                  </a:cubicBezTo>
                  <a:cubicBezTo>
                    <a:pt x="2142" y="395"/>
                    <a:pt x="2099" y="317"/>
                    <a:pt x="2027" y="272"/>
                  </a:cubicBezTo>
                  <a:cubicBezTo>
                    <a:pt x="1764" y="97"/>
                    <a:pt x="1466" y="0"/>
                    <a:pt x="10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6"/>
            <p:cNvSpPr/>
            <p:nvPr/>
          </p:nvSpPr>
          <p:spPr>
            <a:xfrm>
              <a:off x="5315450" y="1589525"/>
              <a:ext cx="60600" cy="73925"/>
            </a:xfrm>
            <a:custGeom>
              <a:avLst/>
              <a:gdLst/>
              <a:ahLst/>
              <a:cxnLst/>
              <a:rect l="l" t="t" r="r" b="b"/>
              <a:pathLst>
                <a:path w="2424" h="2957" extrusionOk="0">
                  <a:moveTo>
                    <a:pt x="239" y="1"/>
                  </a:moveTo>
                  <a:cubicBezTo>
                    <a:pt x="106" y="1"/>
                    <a:pt x="1" y="108"/>
                    <a:pt x="1" y="239"/>
                  </a:cubicBezTo>
                  <a:cubicBezTo>
                    <a:pt x="1" y="371"/>
                    <a:pt x="106" y="479"/>
                    <a:pt x="239" y="479"/>
                  </a:cubicBezTo>
                  <a:lnTo>
                    <a:pt x="950" y="479"/>
                  </a:lnTo>
                  <a:lnTo>
                    <a:pt x="950" y="2696"/>
                  </a:lnTo>
                  <a:cubicBezTo>
                    <a:pt x="950" y="2840"/>
                    <a:pt x="1067" y="2956"/>
                    <a:pt x="1209" y="2956"/>
                  </a:cubicBezTo>
                  <a:cubicBezTo>
                    <a:pt x="1353" y="2956"/>
                    <a:pt x="1470" y="2840"/>
                    <a:pt x="1470" y="2696"/>
                  </a:cubicBezTo>
                  <a:lnTo>
                    <a:pt x="1470" y="479"/>
                  </a:lnTo>
                  <a:lnTo>
                    <a:pt x="2186" y="479"/>
                  </a:lnTo>
                  <a:cubicBezTo>
                    <a:pt x="2317" y="479"/>
                    <a:pt x="2424" y="371"/>
                    <a:pt x="2424" y="239"/>
                  </a:cubicBezTo>
                  <a:cubicBezTo>
                    <a:pt x="2424" y="108"/>
                    <a:pt x="2317"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6"/>
            <p:cNvSpPr/>
            <p:nvPr/>
          </p:nvSpPr>
          <p:spPr>
            <a:xfrm>
              <a:off x="5381775" y="1588275"/>
              <a:ext cx="76625" cy="75800"/>
            </a:xfrm>
            <a:custGeom>
              <a:avLst/>
              <a:gdLst/>
              <a:ahLst/>
              <a:cxnLst/>
              <a:rect l="l" t="t" r="r" b="b"/>
              <a:pathLst>
                <a:path w="3065" h="3032" extrusionOk="0">
                  <a:moveTo>
                    <a:pt x="1528" y="474"/>
                  </a:moveTo>
                  <a:cubicBezTo>
                    <a:pt x="2111" y="474"/>
                    <a:pt x="2525" y="946"/>
                    <a:pt x="2525" y="1515"/>
                  </a:cubicBezTo>
                  <a:lnTo>
                    <a:pt x="2525" y="1524"/>
                  </a:lnTo>
                  <a:cubicBezTo>
                    <a:pt x="2525" y="2095"/>
                    <a:pt x="2118" y="2553"/>
                    <a:pt x="1537" y="2553"/>
                  </a:cubicBezTo>
                  <a:cubicBezTo>
                    <a:pt x="955" y="2553"/>
                    <a:pt x="540" y="2086"/>
                    <a:pt x="540" y="1515"/>
                  </a:cubicBezTo>
                  <a:lnTo>
                    <a:pt x="540" y="1508"/>
                  </a:lnTo>
                  <a:cubicBezTo>
                    <a:pt x="540" y="939"/>
                    <a:pt x="946" y="474"/>
                    <a:pt x="1528" y="474"/>
                  </a:cubicBezTo>
                  <a:close/>
                  <a:moveTo>
                    <a:pt x="1537" y="1"/>
                  </a:moveTo>
                  <a:cubicBezTo>
                    <a:pt x="637" y="1"/>
                    <a:pt x="0" y="692"/>
                    <a:pt x="0" y="1515"/>
                  </a:cubicBezTo>
                  <a:lnTo>
                    <a:pt x="0" y="1524"/>
                  </a:lnTo>
                  <a:cubicBezTo>
                    <a:pt x="0" y="2349"/>
                    <a:pt x="628" y="3031"/>
                    <a:pt x="1528" y="3031"/>
                  </a:cubicBezTo>
                  <a:cubicBezTo>
                    <a:pt x="2428" y="3031"/>
                    <a:pt x="3065" y="2340"/>
                    <a:pt x="3065" y="1517"/>
                  </a:cubicBezTo>
                  <a:lnTo>
                    <a:pt x="3065" y="1508"/>
                  </a:lnTo>
                  <a:cubicBezTo>
                    <a:pt x="3065" y="683"/>
                    <a:pt x="2437" y="1"/>
                    <a:pt x="15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6"/>
            <p:cNvSpPr/>
            <p:nvPr/>
          </p:nvSpPr>
          <p:spPr>
            <a:xfrm>
              <a:off x="5473900" y="1589575"/>
              <a:ext cx="56825" cy="73825"/>
            </a:xfrm>
            <a:custGeom>
              <a:avLst/>
              <a:gdLst/>
              <a:ahLst/>
              <a:cxnLst/>
              <a:rect l="l" t="t" r="r" b="b"/>
              <a:pathLst>
                <a:path w="2273" h="2953" extrusionOk="0">
                  <a:moveTo>
                    <a:pt x="1117" y="468"/>
                  </a:moveTo>
                  <a:cubicBezTo>
                    <a:pt x="1502" y="468"/>
                    <a:pt x="1749" y="649"/>
                    <a:pt x="1749" y="991"/>
                  </a:cubicBezTo>
                  <a:lnTo>
                    <a:pt x="1749" y="1000"/>
                  </a:lnTo>
                  <a:cubicBezTo>
                    <a:pt x="1749" y="1306"/>
                    <a:pt x="1506" y="1524"/>
                    <a:pt x="1117" y="1524"/>
                  </a:cubicBezTo>
                  <a:lnTo>
                    <a:pt x="518" y="1524"/>
                  </a:lnTo>
                  <a:lnTo>
                    <a:pt x="518" y="468"/>
                  </a:lnTo>
                  <a:close/>
                  <a:moveTo>
                    <a:pt x="257" y="0"/>
                  </a:moveTo>
                  <a:cubicBezTo>
                    <a:pt x="115" y="0"/>
                    <a:pt x="1" y="117"/>
                    <a:pt x="3" y="259"/>
                  </a:cubicBezTo>
                  <a:lnTo>
                    <a:pt x="3" y="2696"/>
                  </a:lnTo>
                  <a:cubicBezTo>
                    <a:pt x="3" y="2837"/>
                    <a:pt x="118" y="2953"/>
                    <a:pt x="261" y="2953"/>
                  </a:cubicBezTo>
                  <a:cubicBezTo>
                    <a:pt x="403" y="2953"/>
                    <a:pt x="518" y="2837"/>
                    <a:pt x="518" y="2696"/>
                  </a:cubicBezTo>
                  <a:lnTo>
                    <a:pt x="518" y="1988"/>
                  </a:lnTo>
                  <a:lnTo>
                    <a:pt x="1100" y="1988"/>
                  </a:lnTo>
                  <a:cubicBezTo>
                    <a:pt x="1745" y="1988"/>
                    <a:pt x="2272" y="1644"/>
                    <a:pt x="2272" y="987"/>
                  </a:cubicBezTo>
                  <a:lnTo>
                    <a:pt x="2272" y="979"/>
                  </a:lnTo>
                  <a:cubicBezTo>
                    <a:pt x="2272" y="388"/>
                    <a:pt x="1845" y="0"/>
                    <a:pt x="1159" y="0"/>
                  </a:cubicBezTo>
                  <a:lnTo>
                    <a:pt x="262" y="0"/>
                  </a:lnTo>
                  <a:cubicBezTo>
                    <a:pt x="260" y="0"/>
                    <a:pt x="259" y="0"/>
                    <a:pt x="2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3" name="Google Shape;2523;p66"/>
          <p:cNvGrpSpPr/>
          <p:nvPr/>
        </p:nvGrpSpPr>
        <p:grpSpPr>
          <a:xfrm>
            <a:off x="3336195" y="1990231"/>
            <a:ext cx="357025" cy="493300"/>
            <a:chOff x="3540750" y="1275650"/>
            <a:chExt cx="357025" cy="493300"/>
          </a:xfrm>
        </p:grpSpPr>
        <p:sp>
          <p:nvSpPr>
            <p:cNvPr id="2524" name="Google Shape;2524;p66"/>
            <p:cNvSpPr/>
            <p:nvPr/>
          </p:nvSpPr>
          <p:spPr>
            <a:xfrm>
              <a:off x="3581975" y="1472325"/>
              <a:ext cx="274375" cy="282250"/>
            </a:xfrm>
            <a:custGeom>
              <a:avLst/>
              <a:gdLst/>
              <a:ahLst/>
              <a:cxnLst/>
              <a:rect l="l" t="t" r="r" b="b"/>
              <a:pathLst>
                <a:path w="10975" h="11290" extrusionOk="0">
                  <a:moveTo>
                    <a:pt x="4119" y="1"/>
                  </a:moveTo>
                  <a:lnTo>
                    <a:pt x="4119" y="6761"/>
                  </a:lnTo>
                  <a:lnTo>
                    <a:pt x="834" y="4083"/>
                  </a:lnTo>
                  <a:lnTo>
                    <a:pt x="0" y="5106"/>
                  </a:lnTo>
                  <a:lnTo>
                    <a:pt x="4119" y="8463"/>
                  </a:lnTo>
                  <a:lnTo>
                    <a:pt x="4119" y="11290"/>
                  </a:lnTo>
                  <a:lnTo>
                    <a:pt x="6570" y="11290"/>
                  </a:lnTo>
                  <a:lnTo>
                    <a:pt x="6570" y="6712"/>
                  </a:lnTo>
                  <a:lnTo>
                    <a:pt x="10975" y="3242"/>
                  </a:lnTo>
                  <a:lnTo>
                    <a:pt x="10158" y="2205"/>
                  </a:lnTo>
                  <a:lnTo>
                    <a:pt x="6570" y="5031"/>
                  </a:lnTo>
                  <a:lnTo>
                    <a:pt x="65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6"/>
            <p:cNvSpPr/>
            <p:nvPr/>
          </p:nvSpPr>
          <p:spPr>
            <a:xfrm>
              <a:off x="3551000" y="1275650"/>
              <a:ext cx="329175" cy="276650"/>
            </a:xfrm>
            <a:custGeom>
              <a:avLst/>
              <a:gdLst/>
              <a:ahLst/>
              <a:cxnLst/>
              <a:rect l="l" t="t" r="r" b="b"/>
              <a:pathLst>
                <a:path w="13167" h="11066" extrusionOk="0">
                  <a:moveTo>
                    <a:pt x="6584" y="0"/>
                  </a:moveTo>
                  <a:cubicBezTo>
                    <a:pt x="2948" y="0"/>
                    <a:pt x="1" y="2478"/>
                    <a:pt x="1" y="5534"/>
                  </a:cubicBezTo>
                  <a:cubicBezTo>
                    <a:pt x="1" y="8588"/>
                    <a:pt x="2948" y="11066"/>
                    <a:pt x="6584" y="11066"/>
                  </a:cubicBezTo>
                  <a:cubicBezTo>
                    <a:pt x="10220" y="11066"/>
                    <a:pt x="13166" y="8588"/>
                    <a:pt x="13166" y="5534"/>
                  </a:cubicBezTo>
                  <a:cubicBezTo>
                    <a:pt x="13166" y="2478"/>
                    <a:pt x="10220" y="0"/>
                    <a:pt x="6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6"/>
            <p:cNvSpPr/>
            <p:nvPr/>
          </p:nvSpPr>
          <p:spPr>
            <a:xfrm>
              <a:off x="3794450" y="1493575"/>
              <a:ext cx="103325" cy="93625"/>
            </a:xfrm>
            <a:custGeom>
              <a:avLst/>
              <a:gdLst/>
              <a:ahLst/>
              <a:cxnLst/>
              <a:rect l="l" t="t" r="r" b="b"/>
              <a:pathLst>
                <a:path w="4133" h="3745" extrusionOk="0">
                  <a:moveTo>
                    <a:pt x="2067" y="1"/>
                  </a:moveTo>
                  <a:cubicBezTo>
                    <a:pt x="926" y="1"/>
                    <a:pt x="1" y="839"/>
                    <a:pt x="1" y="1873"/>
                  </a:cubicBezTo>
                  <a:cubicBezTo>
                    <a:pt x="1" y="2906"/>
                    <a:pt x="926" y="3744"/>
                    <a:pt x="2067" y="3744"/>
                  </a:cubicBezTo>
                  <a:cubicBezTo>
                    <a:pt x="3208" y="3744"/>
                    <a:pt x="4133" y="2906"/>
                    <a:pt x="4133" y="1873"/>
                  </a:cubicBezTo>
                  <a:cubicBezTo>
                    <a:pt x="4133" y="839"/>
                    <a:pt x="3208" y="1"/>
                    <a:pt x="20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6"/>
            <p:cNvSpPr/>
            <p:nvPr/>
          </p:nvSpPr>
          <p:spPr>
            <a:xfrm>
              <a:off x="3540750" y="1540375"/>
              <a:ext cx="103325" cy="93625"/>
            </a:xfrm>
            <a:custGeom>
              <a:avLst/>
              <a:gdLst/>
              <a:ahLst/>
              <a:cxnLst/>
              <a:rect l="l" t="t" r="r" b="b"/>
              <a:pathLst>
                <a:path w="4133" h="3745" extrusionOk="0">
                  <a:moveTo>
                    <a:pt x="2067" y="1"/>
                  </a:moveTo>
                  <a:cubicBezTo>
                    <a:pt x="926" y="1"/>
                    <a:pt x="1" y="839"/>
                    <a:pt x="1" y="1872"/>
                  </a:cubicBezTo>
                  <a:cubicBezTo>
                    <a:pt x="1" y="2906"/>
                    <a:pt x="926" y="3744"/>
                    <a:pt x="2067" y="3744"/>
                  </a:cubicBezTo>
                  <a:cubicBezTo>
                    <a:pt x="3206" y="3744"/>
                    <a:pt x="4133" y="2906"/>
                    <a:pt x="4133" y="1872"/>
                  </a:cubicBezTo>
                  <a:cubicBezTo>
                    <a:pt x="4133" y="839"/>
                    <a:pt x="3206" y="1"/>
                    <a:pt x="20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6"/>
            <p:cNvSpPr/>
            <p:nvPr/>
          </p:nvSpPr>
          <p:spPr>
            <a:xfrm>
              <a:off x="3636850" y="1737975"/>
              <a:ext cx="157475" cy="30975"/>
            </a:xfrm>
            <a:custGeom>
              <a:avLst/>
              <a:gdLst/>
              <a:ahLst/>
              <a:cxnLst/>
              <a:rect l="l" t="t" r="r" b="b"/>
              <a:pathLst>
                <a:path w="6299" h="1239" extrusionOk="0">
                  <a:moveTo>
                    <a:pt x="414" y="1"/>
                  </a:moveTo>
                  <a:cubicBezTo>
                    <a:pt x="186" y="1"/>
                    <a:pt x="2" y="186"/>
                    <a:pt x="1" y="414"/>
                  </a:cubicBezTo>
                  <a:lnTo>
                    <a:pt x="1" y="825"/>
                  </a:lnTo>
                  <a:cubicBezTo>
                    <a:pt x="2" y="1053"/>
                    <a:pt x="186" y="1237"/>
                    <a:pt x="414" y="1239"/>
                  </a:cubicBezTo>
                  <a:lnTo>
                    <a:pt x="5886" y="1239"/>
                  </a:lnTo>
                  <a:cubicBezTo>
                    <a:pt x="6114" y="1237"/>
                    <a:pt x="6297" y="1053"/>
                    <a:pt x="6299" y="825"/>
                  </a:cubicBezTo>
                  <a:lnTo>
                    <a:pt x="6299" y="414"/>
                  </a:lnTo>
                  <a:cubicBezTo>
                    <a:pt x="6297" y="186"/>
                    <a:pt x="6114" y="1"/>
                    <a:pt x="58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6"/>
            <p:cNvSpPr/>
            <p:nvPr/>
          </p:nvSpPr>
          <p:spPr>
            <a:xfrm>
              <a:off x="3602800" y="1438475"/>
              <a:ext cx="53700" cy="49575"/>
            </a:xfrm>
            <a:custGeom>
              <a:avLst/>
              <a:gdLst/>
              <a:ahLst/>
              <a:cxnLst/>
              <a:rect l="l" t="t" r="r" b="b"/>
              <a:pathLst>
                <a:path w="2148" h="1983" extrusionOk="0">
                  <a:moveTo>
                    <a:pt x="95" y="1"/>
                  </a:moveTo>
                  <a:cubicBezTo>
                    <a:pt x="78" y="1"/>
                    <a:pt x="67" y="3"/>
                    <a:pt x="63" y="8"/>
                  </a:cubicBezTo>
                  <a:cubicBezTo>
                    <a:pt x="1" y="69"/>
                    <a:pt x="367" y="1271"/>
                    <a:pt x="736" y="1640"/>
                  </a:cubicBezTo>
                  <a:cubicBezTo>
                    <a:pt x="960" y="1864"/>
                    <a:pt x="1237" y="1983"/>
                    <a:pt x="1479" y="1983"/>
                  </a:cubicBezTo>
                  <a:cubicBezTo>
                    <a:pt x="1636" y="1983"/>
                    <a:pt x="1779" y="1932"/>
                    <a:pt x="1883" y="1828"/>
                  </a:cubicBezTo>
                  <a:cubicBezTo>
                    <a:pt x="2148" y="1563"/>
                    <a:pt x="2063" y="1050"/>
                    <a:pt x="1695" y="681"/>
                  </a:cubicBezTo>
                  <a:cubicBezTo>
                    <a:pt x="1353" y="341"/>
                    <a:pt x="299" y="1"/>
                    <a:pt x="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6"/>
            <p:cNvSpPr/>
            <p:nvPr/>
          </p:nvSpPr>
          <p:spPr>
            <a:xfrm>
              <a:off x="3741400" y="1427375"/>
              <a:ext cx="53700" cy="49575"/>
            </a:xfrm>
            <a:custGeom>
              <a:avLst/>
              <a:gdLst/>
              <a:ahLst/>
              <a:cxnLst/>
              <a:rect l="l" t="t" r="r" b="b"/>
              <a:pathLst>
                <a:path w="2148" h="1983" extrusionOk="0">
                  <a:moveTo>
                    <a:pt x="2054" y="1"/>
                  </a:moveTo>
                  <a:cubicBezTo>
                    <a:pt x="1849" y="1"/>
                    <a:pt x="795" y="341"/>
                    <a:pt x="454" y="681"/>
                  </a:cubicBezTo>
                  <a:cubicBezTo>
                    <a:pt x="85" y="1049"/>
                    <a:pt x="1" y="1563"/>
                    <a:pt x="265" y="1828"/>
                  </a:cubicBezTo>
                  <a:cubicBezTo>
                    <a:pt x="370" y="1932"/>
                    <a:pt x="512" y="1982"/>
                    <a:pt x="670" y="1982"/>
                  </a:cubicBezTo>
                  <a:cubicBezTo>
                    <a:pt x="912" y="1982"/>
                    <a:pt x="1189" y="1864"/>
                    <a:pt x="1412" y="1640"/>
                  </a:cubicBezTo>
                  <a:cubicBezTo>
                    <a:pt x="1780" y="1271"/>
                    <a:pt x="2148" y="69"/>
                    <a:pt x="2086" y="8"/>
                  </a:cubicBezTo>
                  <a:cubicBezTo>
                    <a:pt x="2081" y="3"/>
                    <a:pt x="2070" y="1"/>
                    <a:pt x="20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6"/>
            <p:cNvSpPr/>
            <p:nvPr/>
          </p:nvSpPr>
          <p:spPr>
            <a:xfrm>
              <a:off x="3662775" y="1320600"/>
              <a:ext cx="33875" cy="64400"/>
            </a:xfrm>
            <a:custGeom>
              <a:avLst/>
              <a:gdLst/>
              <a:ahLst/>
              <a:cxnLst/>
              <a:rect l="l" t="t" r="r" b="b"/>
              <a:pathLst>
                <a:path w="1355" h="2576" extrusionOk="0">
                  <a:moveTo>
                    <a:pt x="678" y="1"/>
                  </a:moveTo>
                  <a:cubicBezTo>
                    <a:pt x="591" y="1"/>
                    <a:pt x="0" y="1111"/>
                    <a:pt x="0" y="1632"/>
                  </a:cubicBezTo>
                  <a:cubicBezTo>
                    <a:pt x="0" y="2152"/>
                    <a:pt x="303" y="2576"/>
                    <a:pt x="678" y="2576"/>
                  </a:cubicBezTo>
                  <a:cubicBezTo>
                    <a:pt x="1052" y="2576"/>
                    <a:pt x="1355" y="2154"/>
                    <a:pt x="1355" y="1632"/>
                  </a:cubicBezTo>
                  <a:cubicBezTo>
                    <a:pt x="1355" y="1110"/>
                    <a:pt x="765" y="1"/>
                    <a:pt x="6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6"/>
            <p:cNvSpPr/>
            <p:nvPr/>
          </p:nvSpPr>
          <p:spPr>
            <a:xfrm>
              <a:off x="3777225" y="1346275"/>
              <a:ext cx="53675" cy="49575"/>
            </a:xfrm>
            <a:custGeom>
              <a:avLst/>
              <a:gdLst/>
              <a:ahLst/>
              <a:cxnLst/>
              <a:rect l="l" t="t" r="r" b="b"/>
              <a:pathLst>
                <a:path w="2147" h="1983" extrusionOk="0">
                  <a:moveTo>
                    <a:pt x="2053" y="1"/>
                  </a:moveTo>
                  <a:cubicBezTo>
                    <a:pt x="1848" y="1"/>
                    <a:pt x="794" y="340"/>
                    <a:pt x="453" y="681"/>
                  </a:cubicBezTo>
                  <a:cubicBezTo>
                    <a:pt x="85" y="1050"/>
                    <a:pt x="0" y="1563"/>
                    <a:pt x="265" y="1828"/>
                  </a:cubicBezTo>
                  <a:cubicBezTo>
                    <a:pt x="369" y="1932"/>
                    <a:pt x="511" y="1982"/>
                    <a:pt x="668" y="1982"/>
                  </a:cubicBezTo>
                  <a:cubicBezTo>
                    <a:pt x="911" y="1982"/>
                    <a:pt x="1188" y="1863"/>
                    <a:pt x="1412" y="1640"/>
                  </a:cubicBezTo>
                  <a:cubicBezTo>
                    <a:pt x="1781" y="1271"/>
                    <a:pt x="2147" y="69"/>
                    <a:pt x="2085" y="8"/>
                  </a:cubicBezTo>
                  <a:cubicBezTo>
                    <a:pt x="2081" y="3"/>
                    <a:pt x="2070" y="1"/>
                    <a:pt x="20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3" name="Google Shape;2533;p66"/>
          <p:cNvGrpSpPr/>
          <p:nvPr/>
        </p:nvGrpSpPr>
        <p:grpSpPr>
          <a:xfrm>
            <a:off x="6573548" y="1990281"/>
            <a:ext cx="315425" cy="493250"/>
            <a:chOff x="2485975" y="1254925"/>
            <a:chExt cx="315425" cy="493250"/>
          </a:xfrm>
        </p:grpSpPr>
        <p:sp>
          <p:nvSpPr>
            <p:cNvPr id="2534" name="Google Shape;2534;p66"/>
            <p:cNvSpPr/>
            <p:nvPr/>
          </p:nvSpPr>
          <p:spPr>
            <a:xfrm>
              <a:off x="2485975" y="1582775"/>
              <a:ext cx="61900" cy="28725"/>
            </a:xfrm>
            <a:custGeom>
              <a:avLst/>
              <a:gdLst/>
              <a:ahLst/>
              <a:cxnLst/>
              <a:rect l="l" t="t" r="r" b="b"/>
              <a:pathLst>
                <a:path w="2476" h="1149" extrusionOk="0">
                  <a:moveTo>
                    <a:pt x="574" y="0"/>
                  </a:moveTo>
                  <a:cubicBezTo>
                    <a:pt x="257" y="0"/>
                    <a:pt x="1" y="257"/>
                    <a:pt x="1" y="575"/>
                  </a:cubicBezTo>
                  <a:cubicBezTo>
                    <a:pt x="1" y="891"/>
                    <a:pt x="257" y="1148"/>
                    <a:pt x="574" y="1148"/>
                  </a:cubicBezTo>
                  <a:lnTo>
                    <a:pt x="2476" y="1148"/>
                  </a:lnTo>
                  <a:lnTo>
                    <a:pt x="24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6"/>
            <p:cNvSpPr/>
            <p:nvPr/>
          </p:nvSpPr>
          <p:spPr>
            <a:xfrm>
              <a:off x="2485975" y="1442950"/>
              <a:ext cx="61900" cy="28750"/>
            </a:xfrm>
            <a:custGeom>
              <a:avLst/>
              <a:gdLst/>
              <a:ahLst/>
              <a:cxnLst/>
              <a:rect l="l" t="t" r="r" b="b"/>
              <a:pathLst>
                <a:path w="2476" h="1150" extrusionOk="0">
                  <a:moveTo>
                    <a:pt x="574" y="1"/>
                  </a:moveTo>
                  <a:cubicBezTo>
                    <a:pt x="257" y="1"/>
                    <a:pt x="1" y="257"/>
                    <a:pt x="1" y="574"/>
                  </a:cubicBezTo>
                  <a:cubicBezTo>
                    <a:pt x="1" y="892"/>
                    <a:pt x="257" y="1148"/>
                    <a:pt x="574" y="1149"/>
                  </a:cubicBezTo>
                  <a:lnTo>
                    <a:pt x="2476" y="1149"/>
                  </a:lnTo>
                  <a:lnTo>
                    <a:pt x="24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6"/>
            <p:cNvSpPr/>
            <p:nvPr/>
          </p:nvSpPr>
          <p:spPr>
            <a:xfrm>
              <a:off x="2485975" y="1303100"/>
              <a:ext cx="61900" cy="28750"/>
            </a:xfrm>
            <a:custGeom>
              <a:avLst/>
              <a:gdLst/>
              <a:ahLst/>
              <a:cxnLst/>
              <a:rect l="l" t="t" r="r" b="b"/>
              <a:pathLst>
                <a:path w="2476" h="1150" extrusionOk="0">
                  <a:moveTo>
                    <a:pt x="574" y="1"/>
                  </a:moveTo>
                  <a:cubicBezTo>
                    <a:pt x="257" y="1"/>
                    <a:pt x="1" y="257"/>
                    <a:pt x="1" y="574"/>
                  </a:cubicBezTo>
                  <a:cubicBezTo>
                    <a:pt x="1" y="892"/>
                    <a:pt x="257" y="1148"/>
                    <a:pt x="574" y="1149"/>
                  </a:cubicBezTo>
                  <a:lnTo>
                    <a:pt x="2476" y="1149"/>
                  </a:lnTo>
                  <a:lnTo>
                    <a:pt x="24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6"/>
            <p:cNvSpPr/>
            <p:nvPr/>
          </p:nvSpPr>
          <p:spPr>
            <a:xfrm>
              <a:off x="2739500" y="1582775"/>
              <a:ext cx="61900" cy="28725"/>
            </a:xfrm>
            <a:custGeom>
              <a:avLst/>
              <a:gdLst/>
              <a:ahLst/>
              <a:cxnLst/>
              <a:rect l="l" t="t" r="r" b="b"/>
              <a:pathLst>
                <a:path w="2476" h="1149" extrusionOk="0">
                  <a:moveTo>
                    <a:pt x="1" y="0"/>
                  </a:moveTo>
                  <a:lnTo>
                    <a:pt x="1" y="1148"/>
                  </a:lnTo>
                  <a:lnTo>
                    <a:pt x="1902" y="1148"/>
                  </a:lnTo>
                  <a:cubicBezTo>
                    <a:pt x="2218" y="1148"/>
                    <a:pt x="2476" y="891"/>
                    <a:pt x="2476" y="575"/>
                  </a:cubicBezTo>
                  <a:cubicBezTo>
                    <a:pt x="2476" y="257"/>
                    <a:pt x="2218" y="0"/>
                    <a:pt x="19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6"/>
            <p:cNvSpPr/>
            <p:nvPr/>
          </p:nvSpPr>
          <p:spPr>
            <a:xfrm>
              <a:off x="2739500" y="1442950"/>
              <a:ext cx="61900" cy="28750"/>
            </a:xfrm>
            <a:custGeom>
              <a:avLst/>
              <a:gdLst/>
              <a:ahLst/>
              <a:cxnLst/>
              <a:rect l="l" t="t" r="r" b="b"/>
              <a:pathLst>
                <a:path w="2476" h="1150" extrusionOk="0">
                  <a:moveTo>
                    <a:pt x="1" y="1"/>
                  </a:moveTo>
                  <a:lnTo>
                    <a:pt x="1" y="1149"/>
                  </a:lnTo>
                  <a:lnTo>
                    <a:pt x="1902" y="1149"/>
                  </a:lnTo>
                  <a:cubicBezTo>
                    <a:pt x="2218" y="1148"/>
                    <a:pt x="2476" y="892"/>
                    <a:pt x="2476" y="574"/>
                  </a:cubicBezTo>
                  <a:cubicBezTo>
                    <a:pt x="2476" y="257"/>
                    <a:pt x="2218" y="1"/>
                    <a:pt x="19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6"/>
            <p:cNvSpPr/>
            <p:nvPr/>
          </p:nvSpPr>
          <p:spPr>
            <a:xfrm>
              <a:off x="2739500" y="1303100"/>
              <a:ext cx="61900" cy="28750"/>
            </a:xfrm>
            <a:custGeom>
              <a:avLst/>
              <a:gdLst/>
              <a:ahLst/>
              <a:cxnLst/>
              <a:rect l="l" t="t" r="r" b="b"/>
              <a:pathLst>
                <a:path w="2476" h="1150" extrusionOk="0">
                  <a:moveTo>
                    <a:pt x="1" y="1"/>
                  </a:moveTo>
                  <a:lnTo>
                    <a:pt x="1" y="1149"/>
                  </a:lnTo>
                  <a:lnTo>
                    <a:pt x="1902" y="1149"/>
                  </a:lnTo>
                  <a:cubicBezTo>
                    <a:pt x="2218" y="1148"/>
                    <a:pt x="2476" y="892"/>
                    <a:pt x="2476" y="574"/>
                  </a:cubicBezTo>
                  <a:cubicBezTo>
                    <a:pt x="2476" y="257"/>
                    <a:pt x="2218" y="1"/>
                    <a:pt x="19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6"/>
            <p:cNvSpPr/>
            <p:nvPr/>
          </p:nvSpPr>
          <p:spPr>
            <a:xfrm>
              <a:off x="2531175" y="1254925"/>
              <a:ext cx="225075" cy="493250"/>
            </a:xfrm>
            <a:custGeom>
              <a:avLst/>
              <a:gdLst/>
              <a:ahLst/>
              <a:cxnLst/>
              <a:rect l="l" t="t" r="r" b="b"/>
              <a:pathLst>
                <a:path w="9003" h="19730" extrusionOk="0">
                  <a:moveTo>
                    <a:pt x="1468" y="0"/>
                  </a:moveTo>
                  <a:cubicBezTo>
                    <a:pt x="658" y="1"/>
                    <a:pt x="2" y="657"/>
                    <a:pt x="0" y="1468"/>
                  </a:cubicBezTo>
                  <a:lnTo>
                    <a:pt x="0" y="18261"/>
                  </a:lnTo>
                  <a:cubicBezTo>
                    <a:pt x="2" y="19071"/>
                    <a:pt x="658" y="19727"/>
                    <a:pt x="1468" y="19730"/>
                  </a:cubicBezTo>
                  <a:lnTo>
                    <a:pt x="7534" y="19730"/>
                  </a:lnTo>
                  <a:cubicBezTo>
                    <a:pt x="8344" y="19727"/>
                    <a:pt x="9000" y="19071"/>
                    <a:pt x="9003" y="18261"/>
                  </a:cubicBezTo>
                  <a:lnTo>
                    <a:pt x="9003" y="1468"/>
                  </a:lnTo>
                  <a:cubicBezTo>
                    <a:pt x="9000" y="657"/>
                    <a:pt x="8344" y="1"/>
                    <a:pt x="75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6"/>
            <p:cNvSpPr/>
            <p:nvPr/>
          </p:nvSpPr>
          <p:spPr>
            <a:xfrm>
              <a:off x="2560550" y="1284275"/>
              <a:ext cx="166300" cy="434525"/>
            </a:xfrm>
            <a:custGeom>
              <a:avLst/>
              <a:gdLst/>
              <a:ahLst/>
              <a:cxnLst/>
              <a:rect l="l" t="t" r="r" b="b"/>
              <a:pathLst>
                <a:path w="6652" h="17381" extrusionOk="0">
                  <a:moveTo>
                    <a:pt x="1469" y="1"/>
                  </a:moveTo>
                  <a:cubicBezTo>
                    <a:pt x="659" y="2"/>
                    <a:pt x="2" y="658"/>
                    <a:pt x="0" y="1469"/>
                  </a:cubicBezTo>
                  <a:lnTo>
                    <a:pt x="0" y="15912"/>
                  </a:lnTo>
                  <a:cubicBezTo>
                    <a:pt x="2" y="16722"/>
                    <a:pt x="659" y="17378"/>
                    <a:pt x="1469" y="17381"/>
                  </a:cubicBezTo>
                  <a:lnTo>
                    <a:pt x="5184" y="17381"/>
                  </a:lnTo>
                  <a:cubicBezTo>
                    <a:pt x="5994" y="17378"/>
                    <a:pt x="6650" y="16722"/>
                    <a:pt x="6651" y="15912"/>
                  </a:cubicBezTo>
                  <a:lnTo>
                    <a:pt x="6651" y="1469"/>
                  </a:lnTo>
                  <a:cubicBezTo>
                    <a:pt x="6650" y="658"/>
                    <a:pt x="5994" y="2"/>
                    <a:pt x="5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6"/>
            <p:cNvSpPr/>
            <p:nvPr/>
          </p:nvSpPr>
          <p:spPr>
            <a:xfrm>
              <a:off x="2590550" y="1585325"/>
              <a:ext cx="106300" cy="106325"/>
            </a:xfrm>
            <a:custGeom>
              <a:avLst/>
              <a:gdLst/>
              <a:ahLst/>
              <a:cxnLst/>
              <a:rect l="l" t="t" r="r" b="b"/>
              <a:pathLst>
                <a:path w="4252" h="4253" extrusionOk="0">
                  <a:moveTo>
                    <a:pt x="2125" y="1"/>
                  </a:moveTo>
                  <a:cubicBezTo>
                    <a:pt x="952" y="1"/>
                    <a:pt x="0" y="952"/>
                    <a:pt x="0" y="2126"/>
                  </a:cubicBezTo>
                  <a:cubicBezTo>
                    <a:pt x="0" y="3301"/>
                    <a:pt x="952" y="4252"/>
                    <a:pt x="2125" y="4252"/>
                  </a:cubicBezTo>
                  <a:cubicBezTo>
                    <a:pt x="3300" y="4252"/>
                    <a:pt x="4251" y="3301"/>
                    <a:pt x="4251" y="2126"/>
                  </a:cubicBezTo>
                  <a:cubicBezTo>
                    <a:pt x="4251" y="952"/>
                    <a:pt x="3300" y="1"/>
                    <a:pt x="21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6"/>
            <p:cNvSpPr/>
            <p:nvPr/>
          </p:nvSpPr>
          <p:spPr>
            <a:xfrm>
              <a:off x="2580075" y="1582425"/>
              <a:ext cx="127250" cy="27500"/>
            </a:xfrm>
            <a:custGeom>
              <a:avLst/>
              <a:gdLst/>
              <a:ahLst/>
              <a:cxnLst/>
              <a:rect l="l" t="t" r="r" b="b"/>
              <a:pathLst>
                <a:path w="5090" h="1100" extrusionOk="0">
                  <a:moveTo>
                    <a:pt x="550" y="1"/>
                  </a:moveTo>
                  <a:cubicBezTo>
                    <a:pt x="247" y="1"/>
                    <a:pt x="0" y="246"/>
                    <a:pt x="0" y="549"/>
                  </a:cubicBezTo>
                  <a:cubicBezTo>
                    <a:pt x="0" y="854"/>
                    <a:pt x="247" y="1099"/>
                    <a:pt x="550" y="1099"/>
                  </a:cubicBezTo>
                  <a:cubicBezTo>
                    <a:pt x="553" y="1099"/>
                    <a:pt x="557" y="1099"/>
                    <a:pt x="560" y="1099"/>
                  </a:cubicBezTo>
                  <a:lnTo>
                    <a:pt x="4529" y="1099"/>
                  </a:lnTo>
                  <a:cubicBezTo>
                    <a:pt x="4533" y="1099"/>
                    <a:pt x="4536" y="1099"/>
                    <a:pt x="4540" y="1099"/>
                  </a:cubicBezTo>
                  <a:cubicBezTo>
                    <a:pt x="4842" y="1099"/>
                    <a:pt x="5089" y="854"/>
                    <a:pt x="5089" y="549"/>
                  </a:cubicBezTo>
                  <a:cubicBezTo>
                    <a:pt x="5089" y="246"/>
                    <a:pt x="4842" y="1"/>
                    <a:pt x="4540" y="1"/>
                  </a:cubicBezTo>
                  <a:cubicBezTo>
                    <a:pt x="4536" y="1"/>
                    <a:pt x="4533" y="1"/>
                    <a:pt x="4529" y="1"/>
                  </a:cubicBezTo>
                  <a:lnTo>
                    <a:pt x="560" y="1"/>
                  </a:lnTo>
                  <a:cubicBezTo>
                    <a:pt x="557" y="1"/>
                    <a:pt x="553" y="1"/>
                    <a:pt x="5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6"/>
            <p:cNvSpPr/>
            <p:nvPr/>
          </p:nvSpPr>
          <p:spPr>
            <a:xfrm>
              <a:off x="2669000" y="1640125"/>
              <a:ext cx="13975" cy="13950"/>
            </a:xfrm>
            <a:custGeom>
              <a:avLst/>
              <a:gdLst/>
              <a:ahLst/>
              <a:cxnLst/>
              <a:rect l="l" t="t" r="r" b="b"/>
              <a:pathLst>
                <a:path w="559" h="558" extrusionOk="0">
                  <a:moveTo>
                    <a:pt x="280" y="0"/>
                  </a:moveTo>
                  <a:cubicBezTo>
                    <a:pt x="125" y="0"/>
                    <a:pt x="0" y="125"/>
                    <a:pt x="0" y="278"/>
                  </a:cubicBezTo>
                  <a:cubicBezTo>
                    <a:pt x="0" y="432"/>
                    <a:pt x="125" y="557"/>
                    <a:pt x="280" y="557"/>
                  </a:cubicBezTo>
                  <a:cubicBezTo>
                    <a:pt x="434" y="557"/>
                    <a:pt x="559" y="432"/>
                    <a:pt x="559" y="278"/>
                  </a:cubicBezTo>
                  <a:cubicBezTo>
                    <a:pt x="559" y="125"/>
                    <a:pt x="434" y="0"/>
                    <a:pt x="2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6"/>
            <p:cNvSpPr/>
            <p:nvPr/>
          </p:nvSpPr>
          <p:spPr>
            <a:xfrm>
              <a:off x="2651650" y="1633125"/>
              <a:ext cx="13975" cy="14000"/>
            </a:xfrm>
            <a:custGeom>
              <a:avLst/>
              <a:gdLst/>
              <a:ahLst/>
              <a:cxnLst/>
              <a:rect l="l" t="t" r="r" b="b"/>
              <a:pathLst>
                <a:path w="559" h="560" extrusionOk="0">
                  <a:moveTo>
                    <a:pt x="280" y="1"/>
                  </a:moveTo>
                  <a:cubicBezTo>
                    <a:pt x="125" y="1"/>
                    <a:pt x="0" y="126"/>
                    <a:pt x="0" y="280"/>
                  </a:cubicBezTo>
                  <a:cubicBezTo>
                    <a:pt x="0" y="433"/>
                    <a:pt x="125" y="559"/>
                    <a:pt x="280" y="559"/>
                  </a:cubicBezTo>
                  <a:cubicBezTo>
                    <a:pt x="434" y="559"/>
                    <a:pt x="559" y="433"/>
                    <a:pt x="559" y="280"/>
                  </a:cubicBezTo>
                  <a:cubicBezTo>
                    <a:pt x="559" y="126"/>
                    <a:pt x="434" y="1"/>
                    <a:pt x="2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6"/>
            <p:cNvSpPr/>
            <p:nvPr/>
          </p:nvSpPr>
          <p:spPr>
            <a:xfrm>
              <a:off x="2656675" y="1658125"/>
              <a:ext cx="13950" cy="13950"/>
            </a:xfrm>
            <a:custGeom>
              <a:avLst/>
              <a:gdLst/>
              <a:ahLst/>
              <a:cxnLst/>
              <a:rect l="l" t="t" r="r" b="b"/>
              <a:pathLst>
                <a:path w="558" h="558" extrusionOk="0">
                  <a:moveTo>
                    <a:pt x="280" y="1"/>
                  </a:moveTo>
                  <a:cubicBezTo>
                    <a:pt x="126" y="1"/>
                    <a:pt x="1" y="126"/>
                    <a:pt x="1" y="280"/>
                  </a:cubicBezTo>
                  <a:cubicBezTo>
                    <a:pt x="1" y="433"/>
                    <a:pt x="126" y="558"/>
                    <a:pt x="280" y="558"/>
                  </a:cubicBezTo>
                  <a:cubicBezTo>
                    <a:pt x="433" y="558"/>
                    <a:pt x="558" y="433"/>
                    <a:pt x="558" y="280"/>
                  </a:cubicBezTo>
                  <a:cubicBezTo>
                    <a:pt x="558" y="126"/>
                    <a:pt x="433" y="1"/>
                    <a:pt x="2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6"/>
            <p:cNvSpPr/>
            <p:nvPr/>
          </p:nvSpPr>
          <p:spPr>
            <a:xfrm>
              <a:off x="2590550" y="1451400"/>
              <a:ext cx="106300" cy="106325"/>
            </a:xfrm>
            <a:custGeom>
              <a:avLst/>
              <a:gdLst/>
              <a:ahLst/>
              <a:cxnLst/>
              <a:rect l="l" t="t" r="r" b="b"/>
              <a:pathLst>
                <a:path w="4252" h="4253" extrusionOk="0">
                  <a:moveTo>
                    <a:pt x="2125" y="1"/>
                  </a:moveTo>
                  <a:cubicBezTo>
                    <a:pt x="952" y="1"/>
                    <a:pt x="0" y="952"/>
                    <a:pt x="0" y="2126"/>
                  </a:cubicBezTo>
                  <a:cubicBezTo>
                    <a:pt x="0" y="3301"/>
                    <a:pt x="952" y="4252"/>
                    <a:pt x="2125" y="4252"/>
                  </a:cubicBezTo>
                  <a:cubicBezTo>
                    <a:pt x="3300" y="4252"/>
                    <a:pt x="4251" y="3301"/>
                    <a:pt x="4251" y="2126"/>
                  </a:cubicBezTo>
                  <a:cubicBezTo>
                    <a:pt x="4251" y="952"/>
                    <a:pt x="3300" y="1"/>
                    <a:pt x="21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6"/>
            <p:cNvSpPr/>
            <p:nvPr/>
          </p:nvSpPr>
          <p:spPr>
            <a:xfrm>
              <a:off x="2580325" y="1448500"/>
              <a:ext cx="126750" cy="27525"/>
            </a:xfrm>
            <a:custGeom>
              <a:avLst/>
              <a:gdLst/>
              <a:ahLst/>
              <a:cxnLst/>
              <a:rect l="l" t="t" r="r" b="b"/>
              <a:pathLst>
                <a:path w="5070" h="1101" extrusionOk="0">
                  <a:moveTo>
                    <a:pt x="550" y="1"/>
                  </a:moveTo>
                  <a:cubicBezTo>
                    <a:pt x="246" y="1"/>
                    <a:pt x="0" y="246"/>
                    <a:pt x="0" y="551"/>
                  </a:cubicBezTo>
                  <a:cubicBezTo>
                    <a:pt x="0" y="854"/>
                    <a:pt x="246" y="1101"/>
                    <a:pt x="550" y="1101"/>
                  </a:cubicBezTo>
                  <a:lnTo>
                    <a:pt x="4519" y="1101"/>
                  </a:lnTo>
                  <a:cubicBezTo>
                    <a:pt x="4824" y="1101"/>
                    <a:pt x="5069" y="854"/>
                    <a:pt x="5069" y="551"/>
                  </a:cubicBezTo>
                  <a:cubicBezTo>
                    <a:pt x="5069" y="246"/>
                    <a:pt x="4824" y="1"/>
                    <a:pt x="45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6"/>
            <p:cNvSpPr/>
            <p:nvPr/>
          </p:nvSpPr>
          <p:spPr>
            <a:xfrm>
              <a:off x="2669000" y="1506175"/>
              <a:ext cx="13975" cy="14000"/>
            </a:xfrm>
            <a:custGeom>
              <a:avLst/>
              <a:gdLst/>
              <a:ahLst/>
              <a:cxnLst/>
              <a:rect l="l" t="t" r="r" b="b"/>
              <a:pathLst>
                <a:path w="559" h="560" extrusionOk="0">
                  <a:moveTo>
                    <a:pt x="280" y="1"/>
                  </a:moveTo>
                  <a:cubicBezTo>
                    <a:pt x="125" y="1"/>
                    <a:pt x="0" y="126"/>
                    <a:pt x="0" y="280"/>
                  </a:cubicBezTo>
                  <a:cubicBezTo>
                    <a:pt x="0" y="435"/>
                    <a:pt x="125" y="560"/>
                    <a:pt x="280" y="560"/>
                  </a:cubicBezTo>
                  <a:cubicBezTo>
                    <a:pt x="434" y="560"/>
                    <a:pt x="559" y="435"/>
                    <a:pt x="559" y="280"/>
                  </a:cubicBezTo>
                  <a:cubicBezTo>
                    <a:pt x="559" y="126"/>
                    <a:pt x="434" y="1"/>
                    <a:pt x="2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6"/>
            <p:cNvSpPr/>
            <p:nvPr/>
          </p:nvSpPr>
          <p:spPr>
            <a:xfrm>
              <a:off x="2651650" y="1499200"/>
              <a:ext cx="13975" cy="14000"/>
            </a:xfrm>
            <a:custGeom>
              <a:avLst/>
              <a:gdLst/>
              <a:ahLst/>
              <a:cxnLst/>
              <a:rect l="l" t="t" r="r" b="b"/>
              <a:pathLst>
                <a:path w="559" h="560" extrusionOk="0">
                  <a:moveTo>
                    <a:pt x="280" y="1"/>
                  </a:moveTo>
                  <a:cubicBezTo>
                    <a:pt x="125" y="1"/>
                    <a:pt x="0" y="126"/>
                    <a:pt x="0" y="280"/>
                  </a:cubicBezTo>
                  <a:cubicBezTo>
                    <a:pt x="0" y="434"/>
                    <a:pt x="125" y="559"/>
                    <a:pt x="280" y="559"/>
                  </a:cubicBezTo>
                  <a:cubicBezTo>
                    <a:pt x="434" y="559"/>
                    <a:pt x="559" y="434"/>
                    <a:pt x="559" y="280"/>
                  </a:cubicBezTo>
                  <a:cubicBezTo>
                    <a:pt x="559" y="126"/>
                    <a:pt x="434" y="1"/>
                    <a:pt x="2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6"/>
            <p:cNvSpPr/>
            <p:nvPr/>
          </p:nvSpPr>
          <p:spPr>
            <a:xfrm>
              <a:off x="2656675" y="1524200"/>
              <a:ext cx="13950" cy="14000"/>
            </a:xfrm>
            <a:custGeom>
              <a:avLst/>
              <a:gdLst/>
              <a:ahLst/>
              <a:cxnLst/>
              <a:rect l="l" t="t" r="r" b="b"/>
              <a:pathLst>
                <a:path w="558" h="560" extrusionOk="0">
                  <a:moveTo>
                    <a:pt x="280" y="0"/>
                  </a:moveTo>
                  <a:cubicBezTo>
                    <a:pt x="126" y="0"/>
                    <a:pt x="1" y="125"/>
                    <a:pt x="1" y="280"/>
                  </a:cubicBezTo>
                  <a:cubicBezTo>
                    <a:pt x="1" y="434"/>
                    <a:pt x="126" y="559"/>
                    <a:pt x="280" y="559"/>
                  </a:cubicBezTo>
                  <a:cubicBezTo>
                    <a:pt x="433" y="559"/>
                    <a:pt x="558" y="434"/>
                    <a:pt x="558" y="280"/>
                  </a:cubicBezTo>
                  <a:cubicBezTo>
                    <a:pt x="558" y="125"/>
                    <a:pt x="433" y="0"/>
                    <a:pt x="2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6"/>
            <p:cNvSpPr/>
            <p:nvPr/>
          </p:nvSpPr>
          <p:spPr>
            <a:xfrm>
              <a:off x="2590550" y="1317525"/>
              <a:ext cx="106300" cy="106275"/>
            </a:xfrm>
            <a:custGeom>
              <a:avLst/>
              <a:gdLst/>
              <a:ahLst/>
              <a:cxnLst/>
              <a:rect l="l" t="t" r="r" b="b"/>
              <a:pathLst>
                <a:path w="4252" h="4251" extrusionOk="0">
                  <a:moveTo>
                    <a:pt x="2125" y="0"/>
                  </a:moveTo>
                  <a:cubicBezTo>
                    <a:pt x="952" y="0"/>
                    <a:pt x="0" y="952"/>
                    <a:pt x="0" y="2125"/>
                  </a:cubicBezTo>
                  <a:cubicBezTo>
                    <a:pt x="0" y="3299"/>
                    <a:pt x="952" y="4250"/>
                    <a:pt x="2125" y="4250"/>
                  </a:cubicBezTo>
                  <a:cubicBezTo>
                    <a:pt x="3300" y="4250"/>
                    <a:pt x="4251" y="3299"/>
                    <a:pt x="4251" y="2125"/>
                  </a:cubicBezTo>
                  <a:cubicBezTo>
                    <a:pt x="4251" y="952"/>
                    <a:pt x="3300" y="0"/>
                    <a:pt x="21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6"/>
            <p:cNvSpPr/>
            <p:nvPr/>
          </p:nvSpPr>
          <p:spPr>
            <a:xfrm>
              <a:off x="2580325" y="1314575"/>
              <a:ext cx="126750" cy="27525"/>
            </a:xfrm>
            <a:custGeom>
              <a:avLst/>
              <a:gdLst/>
              <a:ahLst/>
              <a:cxnLst/>
              <a:rect l="l" t="t" r="r" b="b"/>
              <a:pathLst>
                <a:path w="5070" h="1101" extrusionOk="0">
                  <a:moveTo>
                    <a:pt x="550" y="1"/>
                  </a:moveTo>
                  <a:cubicBezTo>
                    <a:pt x="246" y="1"/>
                    <a:pt x="0" y="246"/>
                    <a:pt x="0" y="551"/>
                  </a:cubicBezTo>
                  <a:cubicBezTo>
                    <a:pt x="0" y="855"/>
                    <a:pt x="246" y="1101"/>
                    <a:pt x="550" y="1101"/>
                  </a:cubicBezTo>
                  <a:lnTo>
                    <a:pt x="4519" y="1101"/>
                  </a:lnTo>
                  <a:cubicBezTo>
                    <a:pt x="4824" y="1101"/>
                    <a:pt x="5069" y="855"/>
                    <a:pt x="5069" y="551"/>
                  </a:cubicBezTo>
                  <a:cubicBezTo>
                    <a:pt x="5069" y="246"/>
                    <a:pt x="4824" y="1"/>
                    <a:pt x="45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6"/>
            <p:cNvSpPr/>
            <p:nvPr/>
          </p:nvSpPr>
          <p:spPr>
            <a:xfrm>
              <a:off x="2669000" y="1372250"/>
              <a:ext cx="13975" cy="14000"/>
            </a:xfrm>
            <a:custGeom>
              <a:avLst/>
              <a:gdLst/>
              <a:ahLst/>
              <a:cxnLst/>
              <a:rect l="l" t="t" r="r" b="b"/>
              <a:pathLst>
                <a:path w="559" h="560" extrusionOk="0">
                  <a:moveTo>
                    <a:pt x="280" y="1"/>
                  </a:moveTo>
                  <a:cubicBezTo>
                    <a:pt x="125" y="1"/>
                    <a:pt x="0" y="126"/>
                    <a:pt x="0" y="280"/>
                  </a:cubicBezTo>
                  <a:cubicBezTo>
                    <a:pt x="0" y="435"/>
                    <a:pt x="125" y="560"/>
                    <a:pt x="280" y="560"/>
                  </a:cubicBezTo>
                  <a:cubicBezTo>
                    <a:pt x="434" y="560"/>
                    <a:pt x="559" y="435"/>
                    <a:pt x="559" y="280"/>
                  </a:cubicBezTo>
                  <a:cubicBezTo>
                    <a:pt x="559" y="126"/>
                    <a:pt x="434" y="1"/>
                    <a:pt x="2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6"/>
            <p:cNvSpPr/>
            <p:nvPr/>
          </p:nvSpPr>
          <p:spPr>
            <a:xfrm>
              <a:off x="2651650" y="1365275"/>
              <a:ext cx="13975" cy="14000"/>
            </a:xfrm>
            <a:custGeom>
              <a:avLst/>
              <a:gdLst/>
              <a:ahLst/>
              <a:cxnLst/>
              <a:rect l="l" t="t" r="r" b="b"/>
              <a:pathLst>
                <a:path w="559" h="560" extrusionOk="0">
                  <a:moveTo>
                    <a:pt x="280" y="0"/>
                  </a:moveTo>
                  <a:cubicBezTo>
                    <a:pt x="125" y="0"/>
                    <a:pt x="0" y="125"/>
                    <a:pt x="0" y="280"/>
                  </a:cubicBezTo>
                  <a:cubicBezTo>
                    <a:pt x="0" y="434"/>
                    <a:pt x="125" y="559"/>
                    <a:pt x="280" y="559"/>
                  </a:cubicBezTo>
                  <a:cubicBezTo>
                    <a:pt x="434" y="559"/>
                    <a:pt x="559" y="434"/>
                    <a:pt x="559" y="280"/>
                  </a:cubicBezTo>
                  <a:cubicBezTo>
                    <a:pt x="559" y="125"/>
                    <a:pt x="434" y="0"/>
                    <a:pt x="2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6"/>
            <p:cNvSpPr/>
            <p:nvPr/>
          </p:nvSpPr>
          <p:spPr>
            <a:xfrm>
              <a:off x="2656675" y="1390275"/>
              <a:ext cx="13950" cy="14000"/>
            </a:xfrm>
            <a:custGeom>
              <a:avLst/>
              <a:gdLst/>
              <a:ahLst/>
              <a:cxnLst/>
              <a:rect l="l" t="t" r="r" b="b"/>
              <a:pathLst>
                <a:path w="558" h="560" extrusionOk="0">
                  <a:moveTo>
                    <a:pt x="280" y="0"/>
                  </a:moveTo>
                  <a:cubicBezTo>
                    <a:pt x="126" y="0"/>
                    <a:pt x="1" y="125"/>
                    <a:pt x="1" y="280"/>
                  </a:cubicBezTo>
                  <a:cubicBezTo>
                    <a:pt x="1" y="434"/>
                    <a:pt x="126" y="559"/>
                    <a:pt x="280" y="559"/>
                  </a:cubicBezTo>
                  <a:cubicBezTo>
                    <a:pt x="433" y="559"/>
                    <a:pt x="558" y="434"/>
                    <a:pt x="558" y="280"/>
                  </a:cubicBezTo>
                  <a:cubicBezTo>
                    <a:pt x="558" y="125"/>
                    <a:pt x="433" y="0"/>
                    <a:pt x="2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7" name="Google Shape;2557;p66"/>
          <p:cNvGrpSpPr/>
          <p:nvPr/>
        </p:nvGrpSpPr>
        <p:grpSpPr>
          <a:xfrm>
            <a:off x="1576068" y="1990231"/>
            <a:ext cx="473250" cy="493300"/>
            <a:chOff x="1886150" y="1237850"/>
            <a:chExt cx="473250" cy="493300"/>
          </a:xfrm>
        </p:grpSpPr>
        <p:sp>
          <p:nvSpPr>
            <p:cNvPr id="2558" name="Google Shape;2558;p66"/>
            <p:cNvSpPr/>
            <p:nvPr/>
          </p:nvSpPr>
          <p:spPr>
            <a:xfrm>
              <a:off x="1985900" y="1394575"/>
              <a:ext cx="273750" cy="297950"/>
            </a:xfrm>
            <a:custGeom>
              <a:avLst/>
              <a:gdLst/>
              <a:ahLst/>
              <a:cxnLst/>
              <a:rect l="l" t="t" r="r" b="b"/>
              <a:pathLst>
                <a:path w="10950" h="11918" extrusionOk="0">
                  <a:moveTo>
                    <a:pt x="0" y="0"/>
                  </a:moveTo>
                  <a:lnTo>
                    <a:pt x="0" y="11917"/>
                  </a:lnTo>
                  <a:lnTo>
                    <a:pt x="10950" y="11917"/>
                  </a:lnTo>
                  <a:lnTo>
                    <a:pt x="1095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6"/>
            <p:cNvSpPr/>
            <p:nvPr/>
          </p:nvSpPr>
          <p:spPr>
            <a:xfrm>
              <a:off x="1944025" y="1244425"/>
              <a:ext cx="357500" cy="132350"/>
            </a:xfrm>
            <a:custGeom>
              <a:avLst/>
              <a:gdLst/>
              <a:ahLst/>
              <a:cxnLst/>
              <a:rect l="l" t="t" r="r" b="b"/>
              <a:pathLst>
                <a:path w="14300" h="5294" extrusionOk="0">
                  <a:moveTo>
                    <a:pt x="7151" y="1"/>
                  </a:moveTo>
                  <a:cubicBezTo>
                    <a:pt x="6966" y="1"/>
                    <a:pt x="6780" y="53"/>
                    <a:pt x="6640" y="158"/>
                  </a:cubicBezTo>
                  <a:lnTo>
                    <a:pt x="281" y="4911"/>
                  </a:lnTo>
                  <a:cubicBezTo>
                    <a:pt x="1" y="5121"/>
                    <a:pt x="56" y="5293"/>
                    <a:pt x="408" y="5293"/>
                  </a:cubicBezTo>
                  <a:lnTo>
                    <a:pt x="13893" y="5293"/>
                  </a:lnTo>
                  <a:cubicBezTo>
                    <a:pt x="14244" y="5293"/>
                    <a:pt x="14300" y="5121"/>
                    <a:pt x="14019" y="4911"/>
                  </a:cubicBezTo>
                  <a:lnTo>
                    <a:pt x="7662" y="158"/>
                  </a:lnTo>
                  <a:cubicBezTo>
                    <a:pt x="7522" y="53"/>
                    <a:pt x="7336" y="1"/>
                    <a:pt x="71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6"/>
            <p:cNvSpPr/>
            <p:nvPr/>
          </p:nvSpPr>
          <p:spPr>
            <a:xfrm>
              <a:off x="1947125" y="1436125"/>
              <a:ext cx="85850" cy="222400"/>
            </a:xfrm>
            <a:custGeom>
              <a:avLst/>
              <a:gdLst/>
              <a:ahLst/>
              <a:cxnLst/>
              <a:rect l="l" t="t" r="r" b="b"/>
              <a:pathLst>
                <a:path w="3434" h="8896" extrusionOk="0">
                  <a:moveTo>
                    <a:pt x="0" y="0"/>
                  </a:moveTo>
                  <a:lnTo>
                    <a:pt x="0" y="8895"/>
                  </a:lnTo>
                  <a:lnTo>
                    <a:pt x="3434" y="8895"/>
                  </a:lnTo>
                  <a:lnTo>
                    <a:pt x="34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6"/>
            <p:cNvSpPr/>
            <p:nvPr/>
          </p:nvSpPr>
          <p:spPr>
            <a:xfrm>
              <a:off x="1934025" y="1416750"/>
              <a:ext cx="112075" cy="26275"/>
            </a:xfrm>
            <a:custGeom>
              <a:avLst/>
              <a:gdLst/>
              <a:ahLst/>
              <a:cxnLst/>
              <a:rect l="l" t="t" r="r" b="b"/>
              <a:pathLst>
                <a:path w="4483" h="1051" extrusionOk="0">
                  <a:moveTo>
                    <a:pt x="526" y="0"/>
                  </a:moveTo>
                  <a:cubicBezTo>
                    <a:pt x="234" y="0"/>
                    <a:pt x="1" y="235"/>
                    <a:pt x="1" y="525"/>
                  </a:cubicBezTo>
                  <a:cubicBezTo>
                    <a:pt x="1" y="815"/>
                    <a:pt x="234" y="1050"/>
                    <a:pt x="526" y="1050"/>
                  </a:cubicBezTo>
                  <a:lnTo>
                    <a:pt x="3958" y="1050"/>
                  </a:lnTo>
                  <a:cubicBezTo>
                    <a:pt x="4247" y="1050"/>
                    <a:pt x="4483" y="815"/>
                    <a:pt x="4483" y="525"/>
                  </a:cubicBezTo>
                  <a:cubicBezTo>
                    <a:pt x="4483" y="235"/>
                    <a:pt x="4247" y="0"/>
                    <a:pt x="39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6"/>
            <p:cNvSpPr/>
            <p:nvPr/>
          </p:nvSpPr>
          <p:spPr>
            <a:xfrm>
              <a:off x="1934250" y="1466200"/>
              <a:ext cx="111625" cy="211725"/>
            </a:xfrm>
            <a:custGeom>
              <a:avLst/>
              <a:gdLst/>
              <a:ahLst/>
              <a:cxnLst/>
              <a:rect l="l" t="t" r="r" b="b"/>
              <a:pathLst>
                <a:path w="4465" h="8469" extrusionOk="0">
                  <a:moveTo>
                    <a:pt x="1914" y="0"/>
                  </a:moveTo>
                  <a:lnTo>
                    <a:pt x="1914" y="7419"/>
                  </a:lnTo>
                  <a:lnTo>
                    <a:pt x="517" y="7419"/>
                  </a:lnTo>
                  <a:cubicBezTo>
                    <a:pt x="230" y="7423"/>
                    <a:pt x="0" y="7657"/>
                    <a:pt x="0" y="7944"/>
                  </a:cubicBezTo>
                  <a:cubicBezTo>
                    <a:pt x="0" y="8229"/>
                    <a:pt x="230" y="8463"/>
                    <a:pt x="517" y="8469"/>
                  </a:cubicBezTo>
                  <a:lnTo>
                    <a:pt x="3949" y="8469"/>
                  </a:lnTo>
                  <a:cubicBezTo>
                    <a:pt x="4235" y="8463"/>
                    <a:pt x="4465" y="8229"/>
                    <a:pt x="4465" y="7944"/>
                  </a:cubicBezTo>
                  <a:cubicBezTo>
                    <a:pt x="4465" y="7657"/>
                    <a:pt x="4235" y="7423"/>
                    <a:pt x="3949" y="7419"/>
                  </a:cubicBezTo>
                  <a:lnTo>
                    <a:pt x="2552" y="7419"/>
                  </a:lnTo>
                  <a:lnTo>
                    <a:pt x="255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6"/>
            <p:cNvSpPr/>
            <p:nvPr/>
          </p:nvSpPr>
          <p:spPr>
            <a:xfrm>
              <a:off x="2079875" y="1436125"/>
              <a:ext cx="85825" cy="222400"/>
            </a:xfrm>
            <a:custGeom>
              <a:avLst/>
              <a:gdLst/>
              <a:ahLst/>
              <a:cxnLst/>
              <a:rect l="l" t="t" r="r" b="b"/>
              <a:pathLst>
                <a:path w="3433" h="8896" extrusionOk="0">
                  <a:moveTo>
                    <a:pt x="0" y="0"/>
                  </a:moveTo>
                  <a:lnTo>
                    <a:pt x="0" y="8895"/>
                  </a:lnTo>
                  <a:lnTo>
                    <a:pt x="3432" y="8895"/>
                  </a:lnTo>
                  <a:lnTo>
                    <a:pt x="34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6"/>
            <p:cNvSpPr/>
            <p:nvPr/>
          </p:nvSpPr>
          <p:spPr>
            <a:xfrm>
              <a:off x="2066750" y="1416750"/>
              <a:ext cx="112075" cy="26275"/>
            </a:xfrm>
            <a:custGeom>
              <a:avLst/>
              <a:gdLst/>
              <a:ahLst/>
              <a:cxnLst/>
              <a:rect l="l" t="t" r="r" b="b"/>
              <a:pathLst>
                <a:path w="4483" h="1051" extrusionOk="0">
                  <a:moveTo>
                    <a:pt x="525" y="0"/>
                  </a:moveTo>
                  <a:cubicBezTo>
                    <a:pt x="235" y="0"/>
                    <a:pt x="0" y="235"/>
                    <a:pt x="0" y="525"/>
                  </a:cubicBezTo>
                  <a:cubicBezTo>
                    <a:pt x="0" y="815"/>
                    <a:pt x="235" y="1050"/>
                    <a:pt x="525" y="1050"/>
                  </a:cubicBezTo>
                  <a:lnTo>
                    <a:pt x="3957" y="1050"/>
                  </a:lnTo>
                  <a:cubicBezTo>
                    <a:pt x="4248" y="1050"/>
                    <a:pt x="4482" y="815"/>
                    <a:pt x="4482" y="525"/>
                  </a:cubicBezTo>
                  <a:cubicBezTo>
                    <a:pt x="4482" y="235"/>
                    <a:pt x="4248" y="0"/>
                    <a:pt x="39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6"/>
            <p:cNvSpPr/>
            <p:nvPr/>
          </p:nvSpPr>
          <p:spPr>
            <a:xfrm>
              <a:off x="2066525" y="1466200"/>
              <a:ext cx="112100" cy="211725"/>
            </a:xfrm>
            <a:custGeom>
              <a:avLst/>
              <a:gdLst/>
              <a:ahLst/>
              <a:cxnLst/>
              <a:rect l="l" t="t" r="r" b="b"/>
              <a:pathLst>
                <a:path w="4484" h="8469" extrusionOk="0">
                  <a:moveTo>
                    <a:pt x="1933" y="0"/>
                  </a:moveTo>
                  <a:lnTo>
                    <a:pt x="1933" y="7419"/>
                  </a:lnTo>
                  <a:lnTo>
                    <a:pt x="536" y="7419"/>
                  </a:lnTo>
                  <a:cubicBezTo>
                    <a:pt x="532" y="7419"/>
                    <a:pt x="528" y="7419"/>
                    <a:pt x="525" y="7419"/>
                  </a:cubicBezTo>
                  <a:cubicBezTo>
                    <a:pt x="236" y="7419"/>
                    <a:pt x="0" y="7653"/>
                    <a:pt x="0" y="7944"/>
                  </a:cubicBezTo>
                  <a:cubicBezTo>
                    <a:pt x="0" y="8234"/>
                    <a:pt x="237" y="8469"/>
                    <a:pt x="528" y="8469"/>
                  </a:cubicBezTo>
                  <a:cubicBezTo>
                    <a:pt x="530" y="8469"/>
                    <a:pt x="533" y="8469"/>
                    <a:pt x="536" y="8469"/>
                  </a:cubicBezTo>
                  <a:lnTo>
                    <a:pt x="3968" y="8469"/>
                  </a:lnTo>
                  <a:cubicBezTo>
                    <a:pt x="4255" y="8463"/>
                    <a:pt x="4484" y="8229"/>
                    <a:pt x="4484" y="7944"/>
                  </a:cubicBezTo>
                  <a:cubicBezTo>
                    <a:pt x="4484" y="7657"/>
                    <a:pt x="4255" y="7423"/>
                    <a:pt x="3968" y="7419"/>
                  </a:cubicBezTo>
                  <a:lnTo>
                    <a:pt x="2569" y="7419"/>
                  </a:lnTo>
                  <a:lnTo>
                    <a:pt x="256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6"/>
            <p:cNvSpPr/>
            <p:nvPr/>
          </p:nvSpPr>
          <p:spPr>
            <a:xfrm>
              <a:off x="2212575" y="1436125"/>
              <a:ext cx="85875" cy="222400"/>
            </a:xfrm>
            <a:custGeom>
              <a:avLst/>
              <a:gdLst/>
              <a:ahLst/>
              <a:cxnLst/>
              <a:rect l="l" t="t" r="r" b="b"/>
              <a:pathLst>
                <a:path w="3435" h="8896" extrusionOk="0">
                  <a:moveTo>
                    <a:pt x="1" y="0"/>
                  </a:moveTo>
                  <a:lnTo>
                    <a:pt x="1" y="8895"/>
                  </a:lnTo>
                  <a:lnTo>
                    <a:pt x="3434" y="8895"/>
                  </a:lnTo>
                  <a:lnTo>
                    <a:pt x="34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6"/>
            <p:cNvSpPr/>
            <p:nvPr/>
          </p:nvSpPr>
          <p:spPr>
            <a:xfrm>
              <a:off x="2199450" y="1416750"/>
              <a:ext cx="112125" cy="26275"/>
            </a:xfrm>
            <a:custGeom>
              <a:avLst/>
              <a:gdLst/>
              <a:ahLst/>
              <a:cxnLst/>
              <a:rect l="l" t="t" r="r" b="b"/>
              <a:pathLst>
                <a:path w="4485" h="1051" extrusionOk="0">
                  <a:moveTo>
                    <a:pt x="526" y="0"/>
                  </a:moveTo>
                  <a:cubicBezTo>
                    <a:pt x="236" y="0"/>
                    <a:pt x="1" y="235"/>
                    <a:pt x="1" y="525"/>
                  </a:cubicBezTo>
                  <a:cubicBezTo>
                    <a:pt x="1" y="815"/>
                    <a:pt x="236" y="1050"/>
                    <a:pt x="526" y="1050"/>
                  </a:cubicBezTo>
                  <a:lnTo>
                    <a:pt x="3959" y="1050"/>
                  </a:lnTo>
                  <a:cubicBezTo>
                    <a:pt x="4249" y="1050"/>
                    <a:pt x="4484" y="815"/>
                    <a:pt x="4484" y="525"/>
                  </a:cubicBezTo>
                  <a:cubicBezTo>
                    <a:pt x="4484" y="235"/>
                    <a:pt x="4249" y="0"/>
                    <a:pt x="39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6"/>
            <p:cNvSpPr/>
            <p:nvPr/>
          </p:nvSpPr>
          <p:spPr>
            <a:xfrm>
              <a:off x="2199725" y="1466200"/>
              <a:ext cx="111625" cy="211725"/>
            </a:xfrm>
            <a:custGeom>
              <a:avLst/>
              <a:gdLst/>
              <a:ahLst/>
              <a:cxnLst/>
              <a:rect l="l" t="t" r="r" b="b"/>
              <a:pathLst>
                <a:path w="4465" h="8469" extrusionOk="0">
                  <a:moveTo>
                    <a:pt x="1913" y="0"/>
                  </a:moveTo>
                  <a:lnTo>
                    <a:pt x="1913" y="7419"/>
                  </a:lnTo>
                  <a:lnTo>
                    <a:pt x="516" y="7419"/>
                  </a:lnTo>
                  <a:cubicBezTo>
                    <a:pt x="229" y="7423"/>
                    <a:pt x="0" y="7657"/>
                    <a:pt x="0" y="7944"/>
                  </a:cubicBezTo>
                  <a:cubicBezTo>
                    <a:pt x="0" y="8229"/>
                    <a:pt x="229" y="8463"/>
                    <a:pt x="516" y="8469"/>
                  </a:cubicBezTo>
                  <a:lnTo>
                    <a:pt x="3948" y="8469"/>
                  </a:lnTo>
                  <a:cubicBezTo>
                    <a:pt x="4235" y="8463"/>
                    <a:pt x="4465" y="8229"/>
                    <a:pt x="4465" y="7944"/>
                  </a:cubicBezTo>
                  <a:cubicBezTo>
                    <a:pt x="4465" y="7657"/>
                    <a:pt x="4235" y="7423"/>
                    <a:pt x="3948" y="7419"/>
                  </a:cubicBezTo>
                  <a:lnTo>
                    <a:pt x="2551" y="7419"/>
                  </a:lnTo>
                  <a:lnTo>
                    <a:pt x="25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6"/>
            <p:cNvSpPr/>
            <p:nvPr/>
          </p:nvSpPr>
          <p:spPr>
            <a:xfrm>
              <a:off x="1910400" y="1677875"/>
              <a:ext cx="424800" cy="29275"/>
            </a:xfrm>
            <a:custGeom>
              <a:avLst/>
              <a:gdLst/>
              <a:ahLst/>
              <a:cxnLst/>
              <a:rect l="l" t="t" r="r" b="b"/>
              <a:pathLst>
                <a:path w="16992" h="1171" extrusionOk="0">
                  <a:moveTo>
                    <a:pt x="210" y="0"/>
                  </a:moveTo>
                  <a:cubicBezTo>
                    <a:pt x="94" y="0"/>
                    <a:pt x="0" y="94"/>
                    <a:pt x="0" y="211"/>
                  </a:cubicBezTo>
                  <a:lnTo>
                    <a:pt x="0" y="960"/>
                  </a:lnTo>
                  <a:cubicBezTo>
                    <a:pt x="0" y="1077"/>
                    <a:pt x="94" y="1171"/>
                    <a:pt x="210" y="1171"/>
                  </a:cubicBezTo>
                  <a:lnTo>
                    <a:pt x="16780" y="1171"/>
                  </a:lnTo>
                  <a:cubicBezTo>
                    <a:pt x="16896" y="1169"/>
                    <a:pt x="16990" y="1077"/>
                    <a:pt x="16990" y="960"/>
                  </a:cubicBezTo>
                  <a:lnTo>
                    <a:pt x="16992" y="960"/>
                  </a:lnTo>
                  <a:lnTo>
                    <a:pt x="16992" y="211"/>
                  </a:lnTo>
                  <a:cubicBezTo>
                    <a:pt x="16990" y="94"/>
                    <a:pt x="16898" y="0"/>
                    <a:pt x="167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6"/>
            <p:cNvSpPr/>
            <p:nvPr/>
          </p:nvSpPr>
          <p:spPr>
            <a:xfrm>
              <a:off x="1886150" y="1701875"/>
              <a:ext cx="473250" cy="29275"/>
            </a:xfrm>
            <a:custGeom>
              <a:avLst/>
              <a:gdLst/>
              <a:ahLst/>
              <a:cxnLst/>
              <a:rect l="l" t="t" r="r" b="b"/>
              <a:pathLst>
                <a:path w="18930" h="1171" extrusionOk="0">
                  <a:moveTo>
                    <a:pt x="211" y="0"/>
                  </a:moveTo>
                  <a:cubicBezTo>
                    <a:pt x="95" y="0"/>
                    <a:pt x="1" y="95"/>
                    <a:pt x="1" y="211"/>
                  </a:cubicBezTo>
                  <a:lnTo>
                    <a:pt x="1" y="961"/>
                  </a:lnTo>
                  <a:cubicBezTo>
                    <a:pt x="1" y="1077"/>
                    <a:pt x="95" y="1170"/>
                    <a:pt x="211" y="1171"/>
                  </a:cubicBezTo>
                  <a:lnTo>
                    <a:pt x="18721" y="1171"/>
                  </a:lnTo>
                  <a:cubicBezTo>
                    <a:pt x="18835" y="1170"/>
                    <a:pt x="18929" y="1077"/>
                    <a:pt x="18929" y="961"/>
                  </a:cubicBezTo>
                  <a:lnTo>
                    <a:pt x="18929" y="211"/>
                  </a:lnTo>
                  <a:cubicBezTo>
                    <a:pt x="18929" y="95"/>
                    <a:pt x="18835" y="0"/>
                    <a:pt x="187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6"/>
            <p:cNvSpPr/>
            <p:nvPr/>
          </p:nvSpPr>
          <p:spPr>
            <a:xfrm>
              <a:off x="1926450" y="1355800"/>
              <a:ext cx="392700" cy="44025"/>
            </a:xfrm>
            <a:custGeom>
              <a:avLst/>
              <a:gdLst/>
              <a:ahLst/>
              <a:cxnLst/>
              <a:rect l="l" t="t" r="r" b="b"/>
              <a:pathLst>
                <a:path w="15708" h="1761" extrusionOk="0">
                  <a:moveTo>
                    <a:pt x="426" y="0"/>
                  </a:moveTo>
                  <a:cubicBezTo>
                    <a:pt x="190" y="2"/>
                    <a:pt x="1" y="191"/>
                    <a:pt x="1" y="425"/>
                  </a:cubicBezTo>
                  <a:lnTo>
                    <a:pt x="1" y="1335"/>
                  </a:lnTo>
                  <a:cubicBezTo>
                    <a:pt x="1" y="1569"/>
                    <a:pt x="192" y="1759"/>
                    <a:pt x="426" y="1760"/>
                  </a:cubicBezTo>
                  <a:lnTo>
                    <a:pt x="15282" y="1760"/>
                  </a:lnTo>
                  <a:cubicBezTo>
                    <a:pt x="15518" y="1759"/>
                    <a:pt x="15707" y="1569"/>
                    <a:pt x="15707" y="1335"/>
                  </a:cubicBezTo>
                  <a:lnTo>
                    <a:pt x="15707" y="425"/>
                  </a:lnTo>
                  <a:cubicBezTo>
                    <a:pt x="15706" y="191"/>
                    <a:pt x="15516" y="0"/>
                    <a:pt x="152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6"/>
            <p:cNvSpPr/>
            <p:nvPr/>
          </p:nvSpPr>
          <p:spPr>
            <a:xfrm>
              <a:off x="1904725" y="1382850"/>
              <a:ext cx="436100" cy="33925"/>
            </a:xfrm>
            <a:custGeom>
              <a:avLst/>
              <a:gdLst/>
              <a:ahLst/>
              <a:cxnLst/>
              <a:rect l="l" t="t" r="r" b="b"/>
              <a:pathLst>
                <a:path w="17444" h="1357" extrusionOk="0">
                  <a:moveTo>
                    <a:pt x="427" y="0"/>
                  </a:moveTo>
                  <a:cubicBezTo>
                    <a:pt x="192" y="0"/>
                    <a:pt x="2" y="190"/>
                    <a:pt x="1" y="425"/>
                  </a:cubicBezTo>
                  <a:lnTo>
                    <a:pt x="1" y="931"/>
                  </a:lnTo>
                  <a:cubicBezTo>
                    <a:pt x="2" y="1165"/>
                    <a:pt x="192" y="1355"/>
                    <a:pt x="427" y="1356"/>
                  </a:cubicBezTo>
                  <a:lnTo>
                    <a:pt x="17019" y="1356"/>
                  </a:lnTo>
                  <a:cubicBezTo>
                    <a:pt x="17253" y="1355"/>
                    <a:pt x="17442" y="1165"/>
                    <a:pt x="17444" y="931"/>
                  </a:cubicBezTo>
                  <a:lnTo>
                    <a:pt x="17444" y="425"/>
                  </a:lnTo>
                  <a:cubicBezTo>
                    <a:pt x="17442" y="190"/>
                    <a:pt x="17253" y="0"/>
                    <a:pt x="170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6"/>
            <p:cNvSpPr/>
            <p:nvPr/>
          </p:nvSpPr>
          <p:spPr>
            <a:xfrm>
              <a:off x="2069175" y="1237850"/>
              <a:ext cx="107225" cy="107275"/>
            </a:xfrm>
            <a:custGeom>
              <a:avLst/>
              <a:gdLst/>
              <a:ahLst/>
              <a:cxnLst/>
              <a:rect l="l" t="t" r="r" b="b"/>
              <a:pathLst>
                <a:path w="4289" h="4291" extrusionOk="0">
                  <a:moveTo>
                    <a:pt x="2144" y="1"/>
                  </a:moveTo>
                  <a:cubicBezTo>
                    <a:pt x="960" y="1"/>
                    <a:pt x="0" y="961"/>
                    <a:pt x="0" y="2146"/>
                  </a:cubicBezTo>
                  <a:cubicBezTo>
                    <a:pt x="0" y="3330"/>
                    <a:pt x="960" y="4290"/>
                    <a:pt x="2144" y="4290"/>
                  </a:cubicBezTo>
                  <a:cubicBezTo>
                    <a:pt x="3328" y="4290"/>
                    <a:pt x="4288" y="3330"/>
                    <a:pt x="4288" y="2146"/>
                  </a:cubicBezTo>
                  <a:cubicBezTo>
                    <a:pt x="4288" y="961"/>
                    <a:pt x="3328" y="1"/>
                    <a:pt x="2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6"/>
            <p:cNvSpPr/>
            <p:nvPr/>
          </p:nvSpPr>
          <p:spPr>
            <a:xfrm>
              <a:off x="2101325" y="1256350"/>
              <a:ext cx="42600" cy="69275"/>
            </a:xfrm>
            <a:custGeom>
              <a:avLst/>
              <a:gdLst/>
              <a:ahLst/>
              <a:cxnLst/>
              <a:rect l="l" t="t" r="r" b="b"/>
              <a:pathLst>
                <a:path w="1704" h="2771" extrusionOk="0">
                  <a:moveTo>
                    <a:pt x="757" y="524"/>
                  </a:moveTo>
                  <a:lnTo>
                    <a:pt x="757" y="1090"/>
                  </a:lnTo>
                  <a:cubicBezTo>
                    <a:pt x="511" y="1011"/>
                    <a:pt x="451" y="927"/>
                    <a:pt x="449" y="793"/>
                  </a:cubicBezTo>
                  <a:cubicBezTo>
                    <a:pt x="449" y="653"/>
                    <a:pt x="551" y="543"/>
                    <a:pt x="757" y="524"/>
                  </a:cubicBezTo>
                  <a:close/>
                  <a:moveTo>
                    <a:pt x="1010" y="1536"/>
                  </a:moveTo>
                  <a:cubicBezTo>
                    <a:pt x="1255" y="1612"/>
                    <a:pt x="1326" y="1699"/>
                    <a:pt x="1326" y="1840"/>
                  </a:cubicBezTo>
                  <a:cubicBezTo>
                    <a:pt x="1326" y="1993"/>
                    <a:pt x="1214" y="2096"/>
                    <a:pt x="1008" y="2118"/>
                  </a:cubicBezTo>
                  <a:lnTo>
                    <a:pt x="1008" y="1536"/>
                  </a:lnTo>
                  <a:close/>
                  <a:moveTo>
                    <a:pt x="882" y="0"/>
                  </a:moveTo>
                  <a:cubicBezTo>
                    <a:pt x="807" y="0"/>
                    <a:pt x="745" y="62"/>
                    <a:pt x="744" y="137"/>
                  </a:cubicBezTo>
                  <a:lnTo>
                    <a:pt x="744" y="205"/>
                  </a:lnTo>
                  <a:cubicBezTo>
                    <a:pt x="345" y="237"/>
                    <a:pt x="73" y="474"/>
                    <a:pt x="73" y="815"/>
                  </a:cubicBezTo>
                  <a:cubicBezTo>
                    <a:pt x="73" y="1177"/>
                    <a:pt x="291" y="1353"/>
                    <a:pt x="757" y="1475"/>
                  </a:cubicBezTo>
                  <a:lnTo>
                    <a:pt x="757" y="2105"/>
                  </a:lnTo>
                  <a:cubicBezTo>
                    <a:pt x="582" y="2072"/>
                    <a:pt x="433" y="1999"/>
                    <a:pt x="283" y="1890"/>
                  </a:cubicBezTo>
                  <a:cubicBezTo>
                    <a:pt x="251" y="1866"/>
                    <a:pt x="214" y="1855"/>
                    <a:pt x="178" y="1855"/>
                  </a:cubicBezTo>
                  <a:cubicBezTo>
                    <a:pt x="87" y="1855"/>
                    <a:pt x="2" y="1926"/>
                    <a:pt x="2" y="2031"/>
                  </a:cubicBezTo>
                  <a:cubicBezTo>
                    <a:pt x="1" y="2094"/>
                    <a:pt x="35" y="2152"/>
                    <a:pt x="89" y="2184"/>
                  </a:cubicBezTo>
                  <a:cubicBezTo>
                    <a:pt x="282" y="2322"/>
                    <a:pt x="508" y="2408"/>
                    <a:pt x="745" y="2434"/>
                  </a:cubicBezTo>
                  <a:lnTo>
                    <a:pt x="745" y="2633"/>
                  </a:lnTo>
                  <a:cubicBezTo>
                    <a:pt x="745" y="2709"/>
                    <a:pt x="808" y="2771"/>
                    <a:pt x="885" y="2771"/>
                  </a:cubicBezTo>
                  <a:cubicBezTo>
                    <a:pt x="961" y="2771"/>
                    <a:pt x="1023" y="2709"/>
                    <a:pt x="1023" y="2633"/>
                  </a:cubicBezTo>
                  <a:lnTo>
                    <a:pt x="1023" y="2440"/>
                  </a:lnTo>
                  <a:cubicBezTo>
                    <a:pt x="1429" y="2402"/>
                    <a:pt x="1704" y="2168"/>
                    <a:pt x="1704" y="1816"/>
                  </a:cubicBezTo>
                  <a:cubicBezTo>
                    <a:pt x="1704" y="1474"/>
                    <a:pt x="1496" y="1280"/>
                    <a:pt x="1010" y="1158"/>
                  </a:cubicBezTo>
                  <a:lnTo>
                    <a:pt x="1010" y="543"/>
                  </a:lnTo>
                  <a:cubicBezTo>
                    <a:pt x="1126" y="572"/>
                    <a:pt x="1238" y="621"/>
                    <a:pt x="1339" y="684"/>
                  </a:cubicBezTo>
                  <a:cubicBezTo>
                    <a:pt x="1368" y="702"/>
                    <a:pt x="1401" y="712"/>
                    <a:pt x="1435" y="712"/>
                  </a:cubicBezTo>
                  <a:cubicBezTo>
                    <a:pt x="1436" y="712"/>
                    <a:pt x="1438" y="712"/>
                    <a:pt x="1440" y="712"/>
                  </a:cubicBezTo>
                  <a:cubicBezTo>
                    <a:pt x="1536" y="712"/>
                    <a:pt x="1614" y="634"/>
                    <a:pt x="1614" y="537"/>
                  </a:cubicBezTo>
                  <a:cubicBezTo>
                    <a:pt x="1614" y="461"/>
                    <a:pt x="1570" y="412"/>
                    <a:pt x="1518" y="383"/>
                  </a:cubicBezTo>
                  <a:cubicBezTo>
                    <a:pt x="1368" y="287"/>
                    <a:pt x="1199" y="227"/>
                    <a:pt x="1023" y="208"/>
                  </a:cubicBezTo>
                  <a:lnTo>
                    <a:pt x="1023" y="137"/>
                  </a:lnTo>
                  <a:cubicBezTo>
                    <a:pt x="1023" y="62"/>
                    <a:pt x="963" y="0"/>
                    <a:pt x="887" y="0"/>
                  </a:cubicBezTo>
                  <a:cubicBezTo>
                    <a:pt x="886" y="0"/>
                    <a:pt x="886" y="0"/>
                    <a:pt x="885" y="0"/>
                  </a:cubicBezTo>
                  <a:cubicBezTo>
                    <a:pt x="884" y="0"/>
                    <a:pt x="883" y="0"/>
                    <a:pt x="8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5" name="Google Shape;2575;p66"/>
          <p:cNvGrpSpPr/>
          <p:nvPr/>
        </p:nvGrpSpPr>
        <p:grpSpPr>
          <a:xfrm>
            <a:off x="680580" y="2013056"/>
            <a:ext cx="493325" cy="470475"/>
            <a:chOff x="833150" y="1275575"/>
            <a:chExt cx="493325" cy="470475"/>
          </a:xfrm>
        </p:grpSpPr>
        <p:sp>
          <p:nvSpPr>
            <p:cNvPr id="2576" name="Google Shape;2576;p66"/>
            <p:cNvSpPr/>
            <p:nvPr/>
          </p:nvSpPr>
          <p:spPr>
            <a:xfrm>
              <a:off x="833150" y="1722325"/>
              <a:ext cx="493325" cy="23725"/>
            </a:xfrm>
            <a:custGeom>
              <a:avLst/>
              <a:gdLst/>
              <a:ahLst/>
              <a:cxnLst/>
              <a:rect l="l" t="t" r="r" b="b"/>
              <a:pathLst>
                <a:path w="19733" h="949" extrusionOk="0">
                  <a:moveTo>
                    <a:pt x="171" y="0"/>
                  </a:moveTo>
                  <a:cubicBezTo>
                    <a:pt x="77" y="0"/>
                    <a:pt x="2" y="77"/>
                    <a:pt x="1" y="171"/>
                  </a:cubicBezTo>
                  <a:lnTo>
                    <a:pt x="1" y="779"/>
                  </a:lnTo>
                  <a:cubicBezTo>
                    <a:pt x="1" y="874"/>
                    <a:pt x="77" y="949"/>
                    <a:pt x="171" y="949"/>
                  </a:cubicBezTo>
                  <a:lnTo>
                    <a:pt x="19562" y="949"/>
                  </a:lnTo>
                  <a:cubicBezTo>
                    <a:pt x="19656" y="949"/>
                    <a:pt x="19731" y="874"/>
                    <a:pt x="19732" y="779"/>
                  </a:cubicBezTo>
                  <a:lnTo>
                    <a:pt x="19731" y="171"/>
                  </a:lnTo>
                  <a:cubicBezTo>
                    <a:pt x="19731" y="77"/>
                    <a:pt x="19654" y="0"/>
                    <a:pt x="195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6"/>
            <p:cNvSpPr/>
            <p:nvPr/>
          </p:nvSpPr>
          <p:spPr>
            <a:xfrm>
              <a:off x="871350" y="1329725"/>
              <a:ext cx="238150" cy="392650"/>
            </a:xfrm>
            <a:custGeom>
              <a:avLst/>
              <a:gdLst/>
              <a:ahLst/>
              <a:cxnLst/>
              <a:rect l="l" t="t" r="r" b="b"/>
              <a:pathLst>
                <a:path w="9526" h="15706" extrusionOk="0">
                  <a:moveTo>
                    <a:pt x="1" y="0"/>
                  </a:moveTo>
                  <a:lnTo>
                    <a:pt x="1" y="15706"/>
                  </a:lnTo>
                  <a:lnTo>
                    <a:pt x="9525" y="15706"/>
                  </a:lnTo>
                  <a:lnTo>
                    <a:pt x="95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6"/>
            <p:cNvSpPr/>
            <p:nvPr/>
          </p:nvSpPr>
          <p:spPr>
            <a:xfrm>
              <a:off x="901125" y="1566800"/>
              <a:ext cx="178600" cy="48450"/>
            </a:xfrm>
            <a:custGeom>
              <a:avLst/>
              <a:gdLst/>
              <a:ahLst/>
              <a:cxnLst/>
              <a:rect l="l" t="t" r="r" b="b"/>
              <a:pathLst>
                <a:path w="7144" h="1938" extrusionOk="0">
                  <a:moveTo>
                    <a:pt x="1" y="1"/>
                  </a:moveTo>
                  <a:lnTo>
                    <a:pt x="1" y="1937"/>
                  </a:lnTo>
                  <a:lnTo>
                    <a:pt x="7143" y="1937"/>
                  </a:lnTo>
                  <a:lnTo>
                    <a:pt x="71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6"/>
            <p:cNvSpPr/>
            <p:nvPr/>
          </p:nvSpPr>
          <p:spPr>
            <a:xfrm>
              <a:off x="982525" y="1566800"/>
              <a:ext cx="15800" cy="48450"/>
            </a:xfrm>
            <a:custGeom>
              <a:avLst/>
              <a:gdLst/>
              <a:ahLst/>
              <a:cxnLst/>
              <a:rect l="l" t="t" r="r" b="b"/>
              <a:pathLst>
                <a:path w="632" h="1938" extrusionOk="0">
                  <a:moveTo>
                    <a:pt x="1" y="1"/>
                  </a:moveTo>
                  <a:lnTo>
                    <a:pt x="1" y="1937"/>
                  </a:lnTo>
                  <a:lnTo>
                    <a:pt x="631" y="1937"/>
                  </a:lnTo>
                  <a:lnTo>
                    <a:pt x="63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6"/>
            <p:cNvSpPr/>
            <p:nvPr/>
          </p:nvSpPr>
          <p:spPr>
            <a:xfrm>
              <a:off x="893225" y="1558900"/>
              <a:ext cx="194400" cy="64250"/>
            </a:xfrm>
            <a:custGeom>
              <a:avLst/>
              <a:gdLst/>
              <a:ahLst/>
              <a:cxnLst/>
              <a:rect l="l" t="t" r="r" b="b"/>
              <a:pathLst>
                <a:path w="7776" h="2570" extrusionOk="0">
                  <a:moveTo>
                    <a:pt x="7143" y="633"/>
                  </a:moveTo>
                  <a:lnTo>
                    <a:pt x="7143" y="1937"/>
                  </a:lnTo>
                  <a:lnTo>
                    <a:pt x="633" y="1937"/>
                  </a:lnTo>
                  <a:lnTo>
                    <a:pt x="633" y="633"/>
                  </a:lnTo>
                  <a:close/>
                  <a:moveTo>
                    <a:pt x="317" y="1"/>
                  </a:moveTo>
                  <a:cubicBezTo>
                    <a:pt x="143" y="1"/>
                    <a:pt x="1" y="143"/>
                    <a:pt x="2" y="317"/>
                  </a:cubicBezTo>
                  <a:lnTo>
                    <a:pt x="2" y="2253"/>
                  </a:lnTo>
                  <a:cubicBezTo>
                    <a:pt x="1" y="2427"/>
                    <a:pt x="143" y="2570"/>
                    <a:pt x="317" y="2570"/>
                  </a:cubicBezTo>
                  <a:lnTo>
                    <a:pt x="7459" y="2570"/>
                  </a:lnTo>
                  <a:cubicBezTo>
                    <a:pt x="7633" y="2570"/>
                    <a:pt x="7775" y="2427"/>
                    <a:pt x="7775" y="2253"/>
                  </a:cubicBezTo>
                  <a:lnTo>
                    <a:pt x="7775" y="317"/>
                  </a:lnTo>
                  <a:cubicBezTo>
                    <a:pt x="7775" y="143"/>
                    <a:pt x="7633" y="1"/>
                    <a:pt x="74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6"/>
            <p:cNvSpPr/>
            <p:nvPr/>
          </p:nvSpPr>
          <p:spPr>
            <a:xfrm>
              <a:off x="901125" y="1487025"/>
              <a:ext cx="178600" cy="48400"/>
            </a:xfrm>
            <a:custGeom>
              <a:avLst/>
              <a:gdLst/>
              <a:ahLst/>
              <a:cxnLst/>
              <a:rect l="l" t="t" r="r" b="b"/>
              <a:pathLst>
                <a:path w="7144" h="1936" extrusionOk="0">
                  <a:moveTo>
                    <a:pt x="1" y="1"/>
                  </a:moveTo>
                  <a:lnTo>
                    <a:pt x="1" y="1936"/>
                  </a:lnTo>
                  <a:lnTo>
                    <a:pt x="7143" y="1936"/>
                  </a:lnTo>
                  <a:lnTo>
                    <a:pt x="71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6"/>
            <p:cNvSpPr/>
            <p:nvPr/>
          </p:nvSpPr>
          <p:spPr>
            <a:xfrm>
              <a:off x="982525" y="1487025"/>
              <a:ext cx="15800" cy="48400"/>
            </a:xfrm>
            <a:custGeom>
              <a:avLst/>
              <a:gdLst/>
              <a:ahLst/>
              <a:cxnLst/>
              <a:rect l="l" t="t" r="r" b="b"/>
              <a:pathLst>
                <a:path w="632" h="1936" extrusionOk="0">
                  <a:moveTo>
                    <a:pt x="1" y="1"/>
                  </a:moveTo>
                  <a:lnTo>
                    <a:pt x="1" y="1936"/>
                  </a:lnTo>
                  <a:lnTo>
                    <a:pt x="631" y="1936"/>
                  </a:lnTo>
                  <a:lnTo>
                    <a:pt x="63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6"/>
            <p:cNvSpPr/>
            <p:nvPr/>
          </p:nvSpPr>
          <p:spPr>
            <a:xfrm>
              <a:off x="893225" y="1479125"/>
              <a:ext cx="194400" cy="64225"/>
            </a:xfrm>
            <a:custGeom>
              <a:avLst/>
              <a:gdLst/>
              <a:ahLst/>
              <a:cxnLst/>
              <a:rect l="l" t="t" r="r" b="b"/>
              <a:pathLst>
                <a:path w="7776" h="2569" extrusionOk="0">
                  <a:moveTo>
                    <a:pt x="7143" y="633"/>
                  </a:moveTo>
                  <a:lnTo>
                    <a:pt x="7143" y="1937"/>
                  </a:lnTo>
                  <a:lnTo>
                    <a:pt x="633" y="1937"/>
                  </a:lnTo>
                  <a:lnTo>
                    <a:pt x="633" y="633"/>
                  </a:lnTo>
                  <a:close/>
                  <a:moveTo>
                    <a:pt x="317" y="1"/>
                  </a:moveTo>
                  <a:cubicBezTo>
                    <a:pt x="143" y="1"/>
                    <a:pt x="2" y="142"/>
                    <a:pt x="2" y="317"/>
                  </a:cubicBezTo>
                  <a:lnTo>
                    <a:pt x="2" y="2252"/>
                  </a:lnTo>
                  <a:cubicBezTo>
                    <a:pt x="1" y="2427"/>
                    <a:pt x="143" y="2568"/>
                    <a:pt x="317" y="2568"/>
                  </a:cubicBezTo>
                  <a:lnTo>
                    <a:pt x="7459" y="2568"/>
                  </a:lnTo>
                  <a:cubicBezTo>
                    <a:pt x="7633" y="2568"/>
                    <a:pt x="7775" y="2427"/>
                    <a:pt x="7775" y="2252"/>
                  </a:cubicBezTo>
                  <a:lnTo>
                    <a:pt x="7775" y="317"/>
                  </a:lnTo>
                  <a:cubicBezTo>
                    <a:pt x="7775" y="142"/>
                    <a:pt x="7633" y="1"/>
                    <a:pt x="74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6"/>
            <p:cNvSpPr/>
            <p:nvPr/>
          </p:nvSpPr>
          <p:spPr>
            <a:xfrm>
              <a:off x="901125" y="1407225"/>
              <a:ext cx="178600" cy="48425"/>
            </a:xfrm>
            <a:custGeom>
              <a:avLst/>
              <a:gdLst/>
              <a:ahLst/>
              <a:cxnLst/>
              <a:rect l="l" t="t" r="r" b="b"/>
              <a:pathLst>
                <a:path w="7144" h="1937" extrusionOk="0">
                  <a:moveTo>
                    <a:pt x="1" y="0"/>
                  </a:moveTo>
                  <a:lnTo>
                    <a:pt x="1" y="1937"/>
                  </a:lnTo>
                  <a:lnTo>
                    <a:pt x="7143" y="1937"/>
                  </a:lnTo>
                  <a:lnTo>
                    <a:pt x="714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6"/>
            <p:cNvSpPr/>
            <p:nvPr/>
          </p:nvSpPr>
          <p:spPr>
            <a:xfrm>
              <a:off x="982525" y="1407225"/>
              <a:ext cx="15800" cy="48425"/>
            </a:xfrm>
            <a:custGeom>
              <a:avLst/>
              <a:gdLst/>
              <a:ahLst/>
              <a:cxnLst/>
              <a:rect l="l" t="t" r="r" b="b"/>
              <a:pathLst>
                <a:path w="632" h="1937" extrusionOk="0">
                  <a:moveTo>
                    <a:pt x="1" y="0"/>
                  </a:moveTo>
                  <a:lnTo>
                    <a:pt x="1" y="1937"/>
                  </a:lnTo>
                  <a:lnTo>
                    <a:pt x="631" y="1937"/>
                  </a:lnTo>
                  <a:lnTo>
                    <a:pt x="6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6"/>
            <p:cNvSpPr/>
            <p:nvPr/>
          </p:nvSpPr>
          <p:spPr>
            <a:xfrm>
              <a:off x="893275" y="1399350"/>
              <a:ext cx="194350" cy="64225"/>
            </a:xfrm>
            <a:custGeom>
              <a:avLst/>
              <a:gdLst/>
              <a:ahLst/>
              <a:cxnLst/>
              <a:rect l="l" t="t" r="r" b="b"/>
              <a:pathLst>
                <a:path w="7774" h="2569" extrusionOk="0">
                  <a:moveTo>
                    <a:pt x="7141" y="631"/>
                  </a:moveTo>
                  <a:lnTo>
                    <a:pt x="7141" y="1936"/>
                  </a:lnTo>
                  <a:lnTo>
                    <a:pt x="631" y="1936"/>
                  </a:lnTo>
                  <a:lnTo>
                    <a:pt x="631" y="631"/>
                  </a:lnTo>
                  <a:close/>
                  <a:moveTo>
                    <a:pt x="315" y="1"/>
                  </a:moveTo>
                  <a:cubicBezTo>
                    <a:pt x="141" y="1"/>
                    <a:pt x="0" y="142"/>
                    <a:pt x="0" y="315"/>
                  </a:cubicBezTo>
                  <a:lnTo>
                    <a:pt x="0" y="2252"/>
                  </a:lnTo>
                  <a:cubicBezTo>
                    <a:pt x="0" y="2427"/>
                    <a:pt x="141" y="2568"/>
                    <a:pt x="315" y="2568"/>
                  </a:cubicBezTo>
                  <a:lnTo>
                    <a:pt x="7457" y="2568"/>
                  </a:lnTo>
                  <a:cubicBezTo>
                    <a:pt x="7631" y="2568"/>
                    <a:pt x="7773" y="2427"/>
                    <a:pt x="7773" y="2252"/>
                  </a:cubicBezTo>
                  <a:lnTo>
                    <a:pt x="7773" y="317"/>
                  </a:lnTo>
                  <a:cubicBezTo>
                    <a:pt x="7773" y="142"/>
                    <a:pt x="7631" y="1"/>
                    <a:pt x="7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6"/>
            <p:cNvSpPr/>
            <p:nvPr/>
          </p:nvSpPr>
          <p:spPr>
            <a:xfrm>
              <a:off x="944400" y="1654450"/>
              <a:ext cx="92075" cy="67900"/>
            </a:xfrm>
            <a:custGeom>
              <a:avLst/>
              <a:gdLst/>
              <a:ahLst/>
              <a:cxnLst/>
              <a:rect l="l" t="t" r="r" b="b"/>
              <a:pathLst>
                <a:path w="3683" h="2716" extrusionOk="0">
                  <a:moveTo>
                    <a:pt x="1" y="1"/>
                  </a:moveTo>
                  <a:lnTo>
                    <a:pt x="1" y="2715"/>
                  </a:lnTo>
                  <a:lnTo>
                    <a:pt x="3683" y="2715"/>
                  </a:lnTo>
                  <a:lnTo>
                    <a:pt x="368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6"/>
            <p:cNvSpPr/>
            <p:nvPr/>
          </p:nvSpPr>
          <p:spPr>
            <a:xfrm>
              <a:off x="982525" y="1654450"/>
              <a:ext cx="15800" cy="67900"/>
            </a:xfrm>
            <a:custGeom>
              <a:avLst/>
              <a:gdLst/>
              <a:ahLst/>
              <a:cxnLst/>
              <a:rect l="l" t="t" r="r" b="b"/>
              <a:pathLst>
                <a:path w="632" h="2716" extrusionOk="0">
                  <a:moveTo>
                    <a:pt x="1" y="1"/>
                  </a:moveTo>
                  <a:lnTo>
                    <a:pt x="1" y="2715"/>
                  </a:lnTo>
                  <a:lnTo>
                    <a:pt x="631" y="2715"/>
                  </a:lnTo>
                  <a:lnTo>
                    <a:pt x="63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6"/>
            <p:cNvSpPr/>
            <p:nvPr/>
          </p:nvSpPr>
          <p:spPr>
            <a:xfrm>
              <a:off x="936475" y="1646550"/>
              <a:ext cx="107875" cy="75800"/>
            </a:xfrm>
            <a:custGeom>
              <a:avLst/>
              <a:gdLst/>
              <a:ahLst/>
              <a:cxnLst/>
              <a:rect l="l" t="t" r="r" b="b"/>
              <a:pathLst>
                <a:path w="4315" h="3032" extrusionOk="0">
                  <a:moveTo>
                    <a:pt x="316" y="0"/>
                  </a:moveTo>
                  <a:cubicBezTo>
                    <a:pt x="143" y="0"/>
                    <a:pt x="0" y="142"/>
                    <a:pt x="0" y="317"/>
                  </a:cubicBezTo>
                  <a:lnTo>
                    <a:pt x="0" y="3031"/>
                  </a:lnTo>
                  <a:lnTo>
                    <a:pt x="632" y="3031"/>
                  </a:lnTo>
                  <a:lnTo>
                    <a:pt x="632" y="631"/>
                  </a:lnTo>
                  <a:lnTo>
                    <a:pt x="3684" y="631"/>
                  </a:lnTo>
                  <a:lnTo>
                    <a:pt x="3684" y="3031"/>
                  </a:lnTo>
                  <a:lnTo>
                    <a:pt x="4315" y="3031"/>
                  </a:lnTo>
                  <a:lnTo>
                    <a:pt x="4315" y="317"/>
                  </a:lnTo>
                  <a:cubicBezTo>
                    <a:pt x="4315" y="142"/>
                    <a:pt x="4173" y="0"/>
                    <a:pt x="39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6"/>
            <p:cNvSpPr/>
            <p:nvPr/>
          </p:nvSpPr>
          <p:spPr>
            <a:xfrm>
              <a:off x="853425" y="1275575"/>
              <a:ext cx="274000" cy="96925"/>
            </a:xfrm>
            <a:custGeom>
              <a:avLst/>
              <a:gdLst/>
              <a:ahLst/>
              <a:cxnLst/>
              <a:rect l="l" t="t" r="r" b="b"/>
              <a:pathLst>
                <a:path w="10960" h="3877" extrusionOk="0">
                  <a:moveTo>
                    <a:pt x="3810" y="0"/>
                  </a:moveTo>
                  <a:cubicBezTo>
                    <a:pt x="3579" y="2"/>
                    <a:pt x="3391" y="189"/>
                    <a:pt x="3390" y="421"/>
                  </a:cubicBezTo>
                  <a:lnTo>
                    <a:pt x="3390" y="1393"/>
                  </a:lnTo>
                  <a:lnTo>
                    <a:pt x="421" y="1393"/>
                  </a:lnTo>
                  <a:cubicBezTo>
                    <a:pt x="188" y="1394"/>
                    <a:pt x="0" y="1583"/>
                    <a:pt x="0" y="1814"/>
                  </a:cubicBezTo>
                  <a:lnTo>
                    <a:pt x="0" y="3456"/>
                  </a:lnTo>
                  <a:cubicBezTo>
                    <a:pt x="0" y="3688"/>
                    <a:pt x="188" y="3875"/>
                    <a:pt x="421" y="3877"/>
                  </a:cubicBezTo>
                  <a:lnTo>
                    <a:pt x="10539" y="3877"/>
                  </a:lnTo>
                  <a:cubicBezTo>
                    <a:pt x="10772" y="3875"/>
                    <a:pt x="10960" y="3688"/>
                    <a:pt x="10960" y="3456"/>
                  </a:cubicBezTo>
                  <a:lnTo>
                    <a:pt x="10960" y="1814"/>
                  </a:lnTo>
                  <a:cubicBezTo>
                    <a:pt x="10960" y="1583"/>
                    <a:pt x="10772" y="1394"/>
                    <a:pt x="10539" y="1393"/>
                  </a:cubicBezTo>
                  <a:lnTo>
                    <a:pt x="7570" y="1393"/>
                  </a:lnTo>
                  <a:lnTo>
                    <a:pt x="7570" y="421"/>
                  </a:lnTo>
                  <a:cubicBezTo>
                    <a:pt x="7569" y="189"/>
                    <a:pt x="7382" y="2"/>
                    <a:pt x="71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6"/>
            <p:cNvSpPr/>
            <p:nvPr/>
          </p:nvSpPr>
          <p:spPr>
            <a:xfrm>
              <a:off x="959625" y="1293300"/>
              <a:ext cx="61575" cy="61525"/>
            </a:xfrm>
            <a:custGeom>
              <a:avLst/>
              <a:gdLst/>
              <a:ahLst/>
              <a:cxnLst/>
              <a:rect l="l" t="t" r="r" b="b"/>
              <a:pathLst>
                <a:path w="2463" h="2461" extrusionOk="0">
                  <a:moveTo>
                    <a:pt x="955" y="0"/>
                  </a:moveTo>
                  <a:cubicBezTo>
                    <a:pt x="839" y="2"/>
                    <a:pt x="745" y="96"/>
                    <a:pt x="745" y="212"/>
                  </a:cubicBezTo>
                  <a:lnTo>
                    <a:pt x="745" y="744"/>
                  </a:lnTo>
                  <a:lnTo>
                    <a:pt x="211" y="744"/>
                  </a:lnTo>
                  <a:cubicBezTo>
                    <a:pt x="95" y="744"/>
                    <a:pt x="2" y="838"/>
                    <a:pt x="0" y="955"/>
                  </a:cubicBezTo>
                  <a:lnTo>
                    <a:pt x="0" y="1507"/>
                  </a:lnTo>
                  <a:cubicBezTo>
                    <a:pt x="2" y="1624"/>
                    <a:pt x="95" y="1718"/>
                    <a:pt x="211" y="1718"/>
                  </a:cubicBezTo>
                  <a:lnTo>
                    <a:pt x="745" y="1718"/>
                  </a:lnTo>
                  <a:lnTo>
                    <a:pt x="745" y="2252"/>
                  </a:lnTo>
                  <a:cubicBezTo>
                    <a:pt x="745" y="2368"/>
                    <a:pt x="839" y="2460"/>
                    <a:pt x="955" y="2460"/>
                  </a:cubicBezTo>
                  <a:lnTo>
                    <a:pt x="1508" y="2460"/>
                  </a:lnTo>
                  <a:cubicBezTo>
                    <a:pt x="1624" y="2460"/>
                    <a:pt x="1718" y="2366"/>
                    <a:pt x="1718" y="2250"/>
                  </a:cubicBezTo>
                  <a:lnTo>
                    <a:pt x="1718" y="1718"/>
                  </a:lnTo>
                  <a:lnTo>
                    <a:pt x="2252" y="1718"/>
                  </a:lnTo>
                  <a:cubicBezTo>
                    <a:pt x="2366" y="1718"/>
                    <a:pt x="2461" y="1624"/>
                    <a:pt x="2462" y="1507"/>
                  </a:cubicBezTo>
                  <a:lnTo>
                    <a:pt x="2462" y="955"/>
                  </a:lnTo>
                  <a:cubicBezTo>
                    <a:pt x="2462" y="838"/>
                    <a:pt x="2368" y="744"/>
                    <a:pt x="2252" y="744"/>
                  </a:cubicBezTo>
                  <a:lnTo>
                    <a:pt x="1718" y="744"/>
                  </a:lnTo>
                  <a:lnTo>
                    <a:pt x="1718" y="212"/>
                  </a:lnTo>
                  <a:cubicBezTo>
                    <a:pt x="1718" y="96"/>
                    <a:pt x="1624" y="2"/>
                    <a:pt x="15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6"/>
            <p:cNvSpPr/>
            <p:nvPr/>
          </p:nvSpPr>
          <p:spPr>
            <a:xfrm>
              <a:off x="1109475" y="1543400"/>
              <a:ext cx="178725" cy="178950"/>
            </a:xfrm>
            <a:custGeom>
              <a:avLst/>
              <a:gdLst/>
              <a:ahLst/>
              <a:cxnLst/>
              <a:rect l="l" t="t" r="r" b="b"/>
              <a:pathLst>
                <a:path w="7149" h="7158" extrusionOk="0">
                  <a:moveTo>
                    <a:pt x="0" y="0"/>
                  </a:moveTo>
                  <a:lnTo>
                    <a:pt x="0" y="7157"/>
                  </a:lnTo>
                  <a:lnTo>
                    <a:pt x="7148" y="7157"/>
                  </a:lnTo>
                  <a:lnTo>
                    <a:pt x="71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6"/>
            <p:cNvSpPr/>
            <p:nvPr/>
          </p:nvSpPr>
          <p:spPr>
            <a:xfrm>
              <a:off x="1139275" y="1593600"/>
              <a:ext cx="119075" cy="48450"/>
            </a:xfrm>
            <a:custGeom>
              <a:avLst/>
              <a:gdLst/>
              <a:ahLst/>
              <a:cxnLst/>
              <a:rect l="l" t="t" r="r" b="b"/>
              <a:pathLst>
                <a:path w="4763" h="1938" extrusionOk="0">
                  <a:moveTo>
                    <a:pt x="1" y="1"/>
                  </a:moveTo>
                  <a:lnTo>
                    <a:pt x="1" y="1937"/>
                  </a:lnTo>
                  <a:lnTo>
                    <a:pt x="4762" y="1937"/>
                  </a:lnTo>
                  <a:lnTo>
                    <a:pt x="4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6"/>
            <p:cNvSpPr/>
            <p:nvPr/>
          </p:nvSpPr>
          <p:spPr>
            <a:xfrm>
              <a:off x="1190900" y="1593600"/>
              <a:ext cx="15825" cy="48450"/>
            </a:xfrm>
            <a:custGeom>
              <a:avLst/>
              <a:gdLst/>
              <a:ahLst/>
              <a:cxnLst/>
              <a:rect l="l" t="t" r="r" b="b"/>
              <a:pathLst>
                <a:path w="633" h="1938" extrusionOk="0">
                  <a:moveTo>
                    <a:pt x="0" y="1"/>
                  </a:moveTo>
                  <a:lnTo>
                    <a:pt x="0" y="1937"/>
                  </a:lnTo>
                  <a:lnTo>
                    <a:pt x="633" y="1937"/>
                  </a:lnTo>
                  <a:lnTo>
                    <a:pt x="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6"/>
            <p:cNvSpPr/>
            <p:nvPr/>
          </p:nvSpPr>
          <p:spPr>
            <a:xfrm>
              <a:off x="1131425" y="1585700"/>
              <a:ext cx="134825" cy="64225"/>
            </a:xfrm>
            <a:custGeom>
              <a:avLst/>
              <a:gdLst/>
              <a:ahLst/>
              <a:cxnLst/>
              <a:rect l="l" t="t" r="r" b="b"/>
              <a:pathLst>
                <a:path w="5393" h="2569" extrusionOk="0">
                  <a:moveTo>
                    <a:pt x="4762" y="632"/>
                  </a:moveTo>
                  <a:lnTo>
                    <a:pt x="4762" y="1937"/>
                  </a:lnTo>
                  <a:lnTo>
                    <a:pt x="631" y="1937"/>
                  </a:lnTo>
                  <a:lnTo>
                    <a:pt x="631" y="632"/>
                  </a:lnTo>
                  <a:close/>
                  <a:moveTo>
                    <a:pt x="316" y="1"/>
                  </a:moveTo>
                  <a:cubicBezTo>
                    <a:pt x="141" y="1"/>
                    <a:pt x="0" y="142"/>
                    <a:pt x="0" y="317"/>
                  </a:cubicBezTo>
                  <a:lnTo>
                    <a:pt x="0" y="2253"/>
                  </a:lnTo>
                  <a:cubicBezTo>
                    <a:pt x="0" y="2427"/>
                    <a:pt x="141" y="2568"/>
                    <a:pt x="316" y="2568"/>
                  </a:cubicBezTo>
                  <a:lnTo>
                    <a:pt x="5076" y="2568"/>
                  </a:lnTo>
                  <a:cubicBezTo>
                    <a:pt x="5251" y="2568"/>
                    <a:pt x="5393" y="2427"/>
                    <a:pt x="5393" y="2253"/>
                  </a:cubicBezTo>
                  <a:lnTo>
                    <a:pt x="5393" y="317"/>
                  </a:lnTo>
                  <a:cubicBezTo>
                    <a:pt x="5393" y="142"/>
                    <a:pt x="5251" y="1"/>
                    <a:pt x="50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6"/>
            <p:cNvSpPr/>
            <p:nvPr/>
          </p:nvSpPr>
          <p:spPr>
            <a:xfrm>
              <a:off x="1109475" y="1512575"/>
              <a:ext cx="198825" cy="41250"/>
            </a:xfrm>
            <a:custGeom>
              <a:avLst/>
              <a:gdLst/>
              <a:ahLst/>
              <a:cxnLst/>
              <a:rect l="l" t="t" r="r" b="b"/>
              <a:pathLst>
                <a:path w="7953" h="1650" extrusionOk="0">
                  <a:moveTo>
                    <a:pt x="0" y="1"/>
                  </a:moveTo>
                  <a:lnTo>
                    <a:pt x="0" y="1649"/>
                  </a:lnTo>
                  <a:lnTo>
                    <a:pt x="7532" y="1649"/>
                  </a:lnTo>
                  <a:cubicBezTo>
                    <a:pt x="7765" y="1649"/>
                    <a:pt x="7953" y="1461"/>
                    <a:pt x="7953" y="1229"/>
                  </a:cubicBezTo>
                  <a:lnTo>
                    <a:pt x="7953" y="421"/>
                  </a:lnTo>
                  <a:cubicBezTo>
                    <a:pt x="7953" y="191"/>
                    <a:pt x="7765" y="2"/>
                    <a:pt x="7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6"/>
            <p:cNvSpPr/>
            <p:nvPr/>
          </p:nvSpPr>
          <p:spPr>
            <a:xfrm>
              <a:off x="1182000" y="1688650"/>
              <a:ext cx="67425" cy="33700"/>
            </a:xfrm>
            <a:custGeom>
              <a:avLst/>
              <a:gdLst/>
              <a:ahLst/>
              <a:cxnLst/>
              <a:rect l="l" t="t" r="r" b="b"/>
              <a:pathLst>
                <a:path w="2697" h="1348" extrusionOk="0">
                  <a:moveTo>
                    <a:pt x="1348" y="0"/>
                  </a:moveTo>
                  <a:cubicBezTo>
                    <a:pt x="604" y="0"/>
                    <a:pt x="1" y="603"/>
                    <a:pt x="1" y="1347"/>
                  </a:cubicBezTo>
                  <a:lnTo>
                    <a:pt x="2696" y="1347"/>
                  </a:lnTo>
                  <a:cubicBezTo>
                    <a:pt x="2696" y="603"/>
                    <a:pt x="2093" y="0"/>
                    <a:pt x="13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8" name="Google Shape;2598;p66"/>
          <p:cNvGrpSpPr/>
          <p:nvPr/>
        </p:nvGrpSpPr>
        <p:grpSpPr>
          <a:xfrm>
            <a:off x="5888535" y="1990256"/>
            <a:ext cx="282850" cy="493275"/>
            <a:chOff x="456075" y="1310900"/>
            <a:chExt cx="282850" cy="493275"/>
          </a:xfrm>
        </p:grpSpPr>
        <p:sp>
          <p:nvSpPr>
            <p:cNvPr id="2599" name="Google Shape;2599;p66"/>
            <p:cNvSpPr/>
            <p:nvPr/>
          </p:nvSpPr>
          <p:spPr>
            <a:xfrm>
              <a:off x="537650" y="1645375"/>
              <a:ext cx="119725" cy="122550"/>
            </a:xfrm>
            <a:custGeom>
              <a:avLst/>
              <a:gdLst/>
              <a:ahLst/>
              <a:cxnLst/>
              <a:rect l="l" t="t" r="r" b="b"/>
              <a:pathLst>
                <a:path w="4789" h="4902" extrusionOk="0">
                  <a:moveTo>
                    <a:pt x="1" y="0"/>
                  </a:moveTo>
                  <a:lnTo>
                    <a:pt x="1" y="4902"/>
                  </a:lnTo>
                  <a:lnTo>
                    <a:pt x="4789" y="4902"/>
                  </a:lnTo>
                  <a:lnTo>
                    <a:pt x="478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6"/>
            <p:cNvSpPr/>
            <p:nvPr/>
          </p:nvSpPr>
          <p:spPr>
            <a:xfrm>
              <a:off x="456075" y="1310900"/>
              <a:ext cx="282850" cy="366300"/>
            </a:xfrm>
            <a:custGeom>
              <a:avLst/>
              <a:gdLst/>
              <a:ahLst/>
              <a:cxnLst/>
              <a:rect l="l" t="t" r="r" b="b"/>
              <a:pathLst>
                <a:path w="11314" h="14652" extrusionOk="0">
                  <a:moveTo>
                    <a:pt x="486" y="1"/>
                  </a:moveTo>
                  <a:cubicBezTo>
                    <a:pt x="218" y="1"/>
                    <a:pt x="2" y="217"/>
                    <a:pt x="1" y="484"/>
                  </a:cubicBezTo>
                  <a:lnTo>
                    <a:pt x="1" y="14167"/>
                  </a:lnTo>
                  <a:cubicBezTo>
                    <a:pt x="2" y="14434"/>
                    <a:pt x="218" y="14650"/>
                    <a:pt x="486" y="14651"/>
                  </a:cubicBezTo>
                  <a:lnTo>
                    <a:pt x="10830" y="14651"/>
                  </a:lnTo>
                  <a:cubicBezTo>
                    <a:pt x="11097" y="14650"/>
                    <a:pt x="11313" y="14434"/>
                    <a:pt x="11313" y="14167"/>
                  </a:cubicBezTo>
                  <a:lnTo>
                    <a:pt x="11313" y="484"/>
                  </a:lnTo>
                  <a:cubicBezTo>
                    <a:pt x="11313" y="217"/>
                    <a:pt x="11097" y="1"/>
                    <a:pt x="10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6"/>
            <p:cNvSpPr/>
            <p:nvPr/>
          </p:nvSpPr>
          <p:spPr>
            <a:xfrm>
              <a:off x="705250" y="1328150"/>
              <a:ext cx="16425" cy="16450"/>
            </a:xfrm>
            <a:custGeom>
              <a:avLst/>
              <a:gdLst/>
              <a:ahLst/>
              <a:cxnLst/>
              <a:rect l="l" t="t" r="r" b="b"/>
              <a:pathLst>
                <a:path w="657" h="658" extrusionOk="0">
                  <a:moveTo>
                    <a:pt x="329" y="0"/>
                  </a:moveTo>
                  <a:cubicBezTo>
                    <a:pt x="148" y="0"/>
                    <a:pt x="1" y="147"/>
                    <a:pt x="1" y="328"/>
                  </a:cubicBezTo>
                  <a:cubicBezTo>
                    <a:pt x="1" y="511"/>
                    <a:pt x="148" y="658"/>
                    <a:pt x="329" y="658"/>
                  </a:cubicBezTo>
                  <a:cubicBezTo>
                    <a:pt x="510" y="658"/>
                    <a:pt x="657" y="511"/>
                    <a:pt x="657" y="328"/>
                  </a:cubicBezTo>
                  <a:cubicBezTo>
                    <a:pt x="657" y="147"/>
                    <a:pt x="510" y="0"/>
                    <a:pt x="3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6"/>
            <p:cNvSpPr/>
            <p:nvPr/>
          </p:nvSpPr>
          <p:spPr>
            <a:xfrm>
              <a:off x="473338" y="1328150"/>
              <a:ext cx="16450" cy="16450"/>
            </a:xfrm>
            <a:custGeom>
              <a:avLst/>
              <a:gdLst/>
              <a:ahLst/>
              <a:cxnLst/>
              <a:rect l="l" t="t" r="r" b="b"/>
              <a:pathLst>
                <a:path w="658" h="658" extrusionOk="0">
                  <a:moveTo>
                    <a:pt x="330" y="0"/>
                  </a:moveTo>
                  <a:cubicBezTo>
                    <a:pt x="149" y="0"/>
                    <a:pt x="0" y="147"/>
                    <a:pt x="0" y="328"/>
                  </a:cubicBezTo>
                  <a:cubicBezTo>
                    <a:pt x="0" y="511"/>
                    <a:pt x="149" y="658"/>
                    <a:pt x="330" y="658"/>
                  </a:cubicBezTo>
                  <a:cubicBezTo>
                    <a:pt x="511" y="658"/>
                    <a:pt x="658" y="511"/>
                    <a:pt x="658" y="328"/>
                  </a:cubicBezTo>
                  <a:cubicBezTo>
                    <a:pt x="658" y="147"/>
                    <a:pt x="511" y="0"/>
                    <a:pt x="3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6"/>
            <p:cNvSpPr/>
            <p:nvPr/>
          </p:nvSpPr>
          <p:spPr>
            <a:xfrm>
              <a:off x="705263" y="1643500"/>
              <a:ext cx="16425" cy="16450"/>
            </a:xfrm>
            <a:custGeom>
              <a:avLst/>
              <a:gdLst/>
              <a:ahLst/>
              <a:cxnLst/>
              <a:rect l="l" t="t" r="r" b="b"/>
              <a:pathLst>
                <a:path w="657" h="658" extrusionOk="0">
                  <a:moveTo>
                    <a:pt x="329" y="0"/>
                  </a:moveTo>
                  <a:cubicBezTo>
                    <a:pt x="148" y="0"/>
                    <a:pt x="1" y="147"/>
                    <a:pt x="1" y="328"/>
                  </a:cubicBezTo>
                  <a:cubicBezTo>
                    <a:pt x="1" y="511"/>
                    <a:pt x="148" y="658"/>
                    <a:pt x="329" y="658"/>
                  </a:cubicBezTo>
                  <a:cubicBezTo>
                    <a:pt x="510" y="658"/>
                    <a:pt x="657" y="511"/>
                    <a:pt x="657" y="328"/>
                  </a:cubicBezTo>
                  <a:cubicBezTo>
                    <a:pt x="657" y="147"/>
                    <a:pt x="510" y="0"/>
                    <a:pt x="3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6"/>
            <p:cNvSpPr/>
            <p:nvPr/>
          </p:nvSpPr>
          <p:spPr>
            <a:xfrm>
              <a:off x="473338" y="1643500"/>
              <a:ext cx="16450" cy="16450"/>
            </a:xfrm>
            <a:custGeom>
              <a:avLst/>
              <a:gdLst/>
              <a:ahLst/>
              <a:cxnLst/>
              <a:rect l="l" t="t" r="r" b="b"/>
              <a:pathLst>
                <a:path w="658" h="658" extrusionOk="0">
                  <a:moveTo>
                    <a:pt x="330" y="0"/>
                  </a:moveTo>
                  <a:cubicBezTo>
                    <a:pt x="149" y="0"/>
                    <a:pt x="0" y="147"/>
                    <a:pt x="0" y="328"/>
                  </a:cubicBezTo>
                  <a:cubicBezTo>
                    <a:pt x="0" y="511"/>
                    <a:pt x="149" y="658"/>
                    <a:pt x="330" y="658"/>
                  </a:cubicBezTo>
                  <a:cubicBezTo>
                    <a:pt x="511" y="658"/>
                    <a:pt x="658" y="511"/>
                    <a:pt x="658" y="328"/>
                  </a:cubicBezTo>
                  <a:cubicBezTo>
                    <a:pt x="658" y="147"/>
                    <a:pt x="511" y="0"/>
                    <a:pt x="3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6"/>
            <p:cNvSpPr/>
            <p:nvPr/>
          </p:nvSpPr>
          <p:spPr>
            <a:xfrm>
              <a:off x="498425" y="1353250"/>
              <a:ext cx="198150" cy="281600"/>
            </a:xfrm>
            <a:custGeom>
              <a:avLst/>
              <a:gdLst/>
              <a:ahLst/>
              <a:cxnLst/>
              <a:rect l="l" t="t" r="r" b="b"/>
              <a:pathLst>
                <a:path w="7926" h="11264" extrusionOk="0">
                  <a:moveTo>
                    <a:pt x="388" y="1"/>
                  </a:moveTo>
                  <a:cubicBezTo>
                    <a:pt x="174" y="1"/>
                    <a:pt x="2" y="174"/>
                    <a:pt x="1" y="387"/>
                  </a:cubicBezTo>
                  <a:lnTo>
                    <a:pt x="1" y="10877"/>
                  </a:lnTo>
                  <a:cubicBezTo>
                    <a:pt x="2" y="11090"/>
                    <a:pt x="174" y="11263"/>
                    <a:pt x="388" y="11263"/>
                  </a:cubicBezTo>
                  <a:lnTo>
                    <a:pt x="7539" y="11263"/>
                  </a:lnTo>
                  <a:cubicBezTo>
                    <a:pt x="7752" y="11263"/>
                    <a:pt x="7925" y="11090"/>
                    <a:pt x="7925" y="10877"/>
                  </a:cubicBezTo>
                  <a:lnTo>
                    <a:pt x="7925" y="387"/>
                  </a:lnTo>
                  <a:cubicBezTo>
                    <a:pt x="7925" y="174"/>
                    <a:pt x="7752" y="1"/>
                    <a:pt x="75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6"/>
            <p:cNvSpPr/>
            <p:nvPr/>
          </p:nvSpPr>
          <p:spPr>
            <a:xfrm>
              <a:off x="558725" y="1435125"/>
              <a:ext cx="137875" cy="199725"/>
            </a:xfrm>
            <a:custGeom>
              <a:avLst/>
              <a:gdLst/>
              <a:ahLst/>
              <a:cxnLst/>
              <a:rect l="l" t="t" r="r" b="b"/>
              <a:pathLst>
                <a:path w="5515" h="7989" extrusionOk="0">
                  <a:moveTo>
                    <a:pt x="5515" y="0"/>
                  </a:moveTo>
                  <a:cubicBezTo>
                    <a:pt x="2337" y="1286"/>
                    <a:pt x="80" y="4369"/>
                    <a:pt x="0" y="7988"/>
                  </a:cubicBezTo>
                  <a:lnTo>
                    <a:pt x="5127" y="7988"/>
                  </a:lnTo>
                  <a:cubicBezTo>
                    <a:pt x="5341" y="7988"/>
                    <a:pt x="5513" y="7815"/>
                    <a:pt x="5515" y="7602"/>
                  </a:cubicBezTo>
                  <a:lnTo>
                    <a:pt x="55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6"/>
            <p:cNvSpPr/>
            <p:nvPr/>
          </p:nvSpPr>
          <p:spPr>
            <a:xfrm>
              <a:off x="498025" y="1759700"/>
              <a:ext cx="198950" cy="44475"/>
            </a:xfrm>
            <a:custGeom>
              <a:avLst/>
              <a:gdLst/>
              <a:ahLst/>
              <a:cxnLst/>
              <a:rect l="l" t="t" r="r" b="b"/>
              <a:pathLst>
                <a:path w="7958" h="1779" extrusionOk="0">
                  <a:moveTo>
                    <a:pt x="484" y="1"/>
                  </a:moveTo>
                  <a:cubicBezTo>
                    <a:pt x="218" y="1"/>
                    <a:pt x="2" y="217"/>
                    <a:pt x="1" y="484"/>
                  </a:cubicBezTo>
                  <a:lnTo>
                    <a:pt x="1" y="1295"/>
                  </a:lnTo>
                  <a:cubicBezTo>
                    <a:pt x="2" y="1561"/>
                    <a:pt x="218" y="1777"/>
                    <a:pt x="484" y="1778"/>
                  </a:cubicBezTo>
                  <a:lnTo>
                    <a:pt x="7474" y="1778"/>
                  </a:lnTo>
                  <a:cubicBezTo>
                    <a:pt x="7741" y="1777"/>
                    <a:pt x="7958" y="1561"/>
                    <a:pt x="7958" y="1295"/>
                  </a:cubicBezTo>
                  <a:lnTo>
                    <a:pt x="7958" y="484"/>
                  </a:lnTo>
                  <a:cubicBezTo>
                    <a:pt x="7958" y="217"/>
                    <a:pt x="7741" y="1"/>
                    <a:pt x="74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6"/>
            <p:cNvSpPr/>
            <p:nvPr/>
          </p:nvSpPr>
          <p:spPr>
            <a:xfrm>
              <a:off x="525300" y="1400025"/>
              <a:ext cx="90000" cy="16200"/>
            </a:xfrm>
            <a:custGeom>
              <a:avLst/>
              <a:gdLst/>
              <a:ahLst/>
              <a:cxnLst/>
              <a:rect l="l" t="t" r="r" b="b"/>
              <a:pathLst>
                <a:path w="3600" h="648" extrusionOk="0">
                  <a:moveTo>
                    <a:pt x="324" y="0"/>
                  </a:moveTo>
                  <a:cubicBezTo>
                    <a:pt x="145" y="0"/>
                    <a:pt x="1" y="146"/>
                    <a:pt x="1" y="324"/>
                  </a:cubicBezTo>
                  <a:cubicBezTo>
                    <a:pt x="1" y="503"/>
                    <a:pt x="145" y="647"/>
                    <a:pt x="324" y="647"/>
                  </a:cubicBezTo>
                  <a:lnTo>
                    <a:pt x="3276" y="647"/>
                  </a:lnTo>
                  <a:cubicBezTo>
                    <a:pt x="3455" y="647"/>
                    <a:pt x="3599" y="503"/>
                    <a:pt x="3599" y="324"/>
                  </a:cubicBezTo>
                  <a:cubicBezTo>
                    <a:pt x="3599" y="146"/>
                    <a:pt x="3455" y="0"/>
                    <a:pt x="32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6"/>
            <p:cNvSpPr/>
            <p:nvPr/>
          </p:nvSpPr>
          <p:spPr>
            <a:xfrm>
              <a:off x="525300" y="1440075"/>
              <a:ext cx="53075" cy="16200"/>
            </a:xfrm>
            <a:custGeom>
              <a:avLst/>
              <a:gdLst/>
              <a:ahLst/>
              <a:cxnLst/>
              <a:rect l="l" t="t" r="r" b="b"/>
              <a:pathLst>
                <a:path w="2123" h="648" extrusionOk="0">
                  <a:moveTo>
                    <a:pt x="324" y="1"/>
                  </a:moveTo>
                  <a:cubicBezTo>
                    <a:pt x="145" y="1"/>
                    <a:pt x="1" y="145"/>
                    <a:pt x="1" y="324"/>
                  </a:cubicBezTo>
                  <a:cubicBezTo>
                    <a:pt x="1" y="502"/>
                    <a:pt x="145" y="648"/>
                    <a:pt x="324" y="648"/>
                  </a:cubicBezTo>
                  <a:lnTo>
                    <a:pt x="1801" y="648"/>
                  </a:lnTo>
                  <a:cubicBezTo>
                    <a:pt x="1979" y="648"/>
                    <a:pt x="2123" y="502"/>
                    <a:pt x="2123" y="324"/>
                  </a:cubicBezTo>
                  <a:cubicBezTo>
                    <a:pt x="2123" y="145"/>
                    <a:pt x="1979" y="1"/>
                    <a:pt x="18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0" name="Google Shape;2610;p66"/>
          <p:cNvGrpSpPr/>
          <p:nvPr/>
        </p:nvGrpSpPr>
        <p:grpSpPr>
          <a:xfrm>
            <a:off x="7983600" y="1990281"/>
            <a:ext cx="256700" cy="493250"/>
            <a:chOff x="4094375" y="1975325"/>
            <a:chExt cx="256700" cy="493250"/>
          </a:xfrm>
        </p:grpSpPr>
        <p:sp>
          <p:nvSpPr>
            <p:cNvPr id="2611" name="Google Shape;2611;p66"/>
            <p:cNvSpPr/>
            <p:nvPr/>
          </p:nvSpPr>
          <p:spPr>
            <a:xfrm>
              <a:off x="4201875" y="2279525"/>
              <a:ext cx="74125" cy="165800"/>
            </a:xfrm>
            <a:custGeom>
              <a:avLst/>
              <a:gdLst/>
              <a:ahLst/>
              <a:cxnLst/>
              <a:rect l="l" t="t" r="r" b="b"/>
              <a:pathLst>
                <a:path w="2965" h="6632" extrusionOk="0">
                  <a:moveTo>
                    <a:pt x="0" y="1"/>
                  </a:moveTo>
                  <a:lnTo>
                    <a:pt x="0" y="6631"/>
                  </a:lnTo>
                  <a:lnTo>
                    <a:pt x="2965" y="6631"/>
                  </a:lnTo>
                  <a:lnTo>
                    <a:pt x="29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6"/>
            <p:cNvSpPr/>
            <p:nvPr/>
          </p:nvSpPr>
          <p:spPr>
            <a:xfrm>
              <a:off x="4126800" y="1975325"/>
              <a:ext cx="224275" cy="317425"/>
            </a:xfrm>
            <a:custGeom>
              <a:avLst/>
              <a:gdLst/>
              <a:ahLst/>
              <a:cxnLst/>
              <a:rect l="l" t="t" r="r" b="b"/>
              <a:pathLst>
                <a:path w="8971" h="12697" extrusionOk="0">
                  <a:moveTo>
                    <a:pt x="635" y="0"/>
                  </a:moveTo>
                  <a:cubicBezTo>
                    <a:pt x="284" y="2"/>
                    <a:pt x="0" y="285"/>
                    <a:pt x="0" y="635"/>
                  </a:cubicBezTo>
                  <a:lnTo>
                    <a:pt x="0" y="12061"/>
                  </a:lnTo>
                  <a:cubicBezTo>
                    <a:pt x="0" y="12411"/>
                    <a:pt x="284" y="12695"/>
                    <a:pt x="635" y="12697"/>
                  </a:cubicBezTo>
                  <a:lnTo>
                    <a:pt x="8335" y="12697"/>
                  </a:lnTo>
                  <a:cubicBezTo>
                    <a:pt x="8685" y="12695"/>
                    <a:pt x="8969" y="12411"/>
                    <a:pt x="8970" y="12061"/>
                  </a:cubicBezTo>
                  <a:lnTo>
                    <a:pt x="8970" y="635"/>
                  </a:lnTo>
                  <a:cubicBezTo>
                    <a:pt x="8969" y="285"/>
                    <a:pt x="8685" y="2"/>
                    <a:pt x="83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6"/>
            <p:cNvSpPr/>
            <p:nvPr/>
          </p:nvSpPr>
          <p:spPr>
            <a:xfrm>
              <a:off x="4160650" y="2009200"/>
              <a:ext cx="156525" cy="249650"/>
            </a:xfrm>
            <a:custGeom>
              <a:avLst/>
              <a:gdLst/>
              <a:ahLst/>
              <a:cxnLst/>
              <a:rect l="l" t="t" r="r" b="b"/>
              <a:pathLst>
                <a:path w="6261" h="9986" extrusionOk="0">
                  <a:moveTo>
                    <a:pt x="637" y="1"/>
                  </a:moveTo>
                  <a:cubicBezTo>
                    <a:pt x="286" y="2"/>
                    <a:pt x="2" y="286"/>
                    <a:pt x="1" y="636"/>
                  </a:cubicBezTo>
                  <a:lnTo>
                    <a:pt x="1" y="9350"/>
                  </a:lnTo>
                  <a:cubicBezTo>
                    <a:pt x="2" y="9702"/>
                    <a:pt x="286" y="9986"/>
                    <a:pt x="637" y="9986"/>
                  </a:cubicBezTo>
                  <a:lnTo>
                    <a:pt x="5625" y="9986"/>
                  </a:lnTo>
                  <a:cubicBezTo>
                    <a:pt x="5975" y="9986"/>
                    <a:pt x="6259" y="9702"/>
                    <a:pt x="6261" y="9350"/>
                  </a:cubicBezTo>
                  <a:lnTo>
                    <a:pt x="6261" y="636"/>
                  </a:lnTo>
                  <a:cubicBezTo>
                    <a:pt x="6259" y="286"/>
                    <a:pt x="5975" y="2"/>
                    <a:pt x="5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6"/>
            <p:cNvSpPr/>
            <p:nvPr/>
          </p:nvSpPr>
          <p:spPr>
            <a:xfrm>
              <a:off x="4094375" y="2098100"/>
              <a:ext cx="152500" cy="269900"/>
            </a:xfrm>
            <a:custGeom>
              <a:avLst/>
              <a:gdLst/>
              <a:ahLst/>
              <a:cxnLst/>
              <a:rect l="l" t="t" r="r" b="b"/>
              <a:pathLst>
                <a:path w="6100" h="10796" extrusionOk="0">
                  <a:moveTo>
                    <a:pt x="1297" y="1"/>
                  </a:moveTo>
                  <a:cubicBezTo>
                    <a:pt x="581" y="1"/>
                    <a:pt x="2" y="580"/>
                    <a:pt x="0" y="1296"/>
                  </a:cubicBezTo>
                  <a:lnTo>
                    <a:pt x="0" y="7746"/>
                  </a:lnTo>
                  <a:cubicBezTo>
                    <a:pt x="0" y="9428"/>
                    <a:pt x="1369" y="10796"/>
                    <a:pt x="3050" y="10796"/>
                  </a:cubicBezTo>
                  <a:cubicBezTo>
                    <a:pt x="4732" y="10796"/>
                    <a:pt x="6100" y="9428"/>
                    <a:pt x="6100" y="7747"/>
                  </a:cubicBezTo>
                  <a:lnTo>
                    <a:pt x="6100" y="5764"/>
                  </a:lnTo>
                  <a:lnTo>
                    <a:pt x="5465" y="5764"/>
                  </a:lnTo>
                  <a:lnTo>
                    <a:pt x="5465" y="7747"/>
                  </a:lnTo>
                  <a:cubicBezTo>
                    <a:pt x="5465" y="9078"/>
                    <a:pt x="4381" y="10162"/>
                    <a:pt x="3050" y="10162"/>
                  </a:cubicBezTo>
                  <a:cubicBezTo>
                    <a:pt x="1718" y="10162"/>
                    <a:pt x="635" y="9078"/>
                    <a:pt x="635" y="7747"/>
                  </a:cubicBezTo>
                  <a:lnTo>
                    <a:pt x="635" y="1298"/>
                  </a:lnTo>
                  <a:cubicBezTo>
                    <a:pt x="635" y="931"/>
                    <a:pt x="931" y="636"/>
                    <a:pt x="1297" y="636"/>
                  </a:cubicBezTo>
                  <a:lnTo>
                    <a:pt x="12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6"/>
            <p:cNvSpPr/>
            <p:nvPr/>
          </p:nvSpPr>
          <p:spPr>
            <a:xfrm>
              <a:off x="4181200" y="2433975"/>
              <a:ext cx="115500" cy="34600"/>
            </a:xfrm>
            <a:custGeom>
              <a:avLst/>
              <a:gdLst/>
              <a:ahLst/>
              <a:cxnLst/>
              <a:rect l="l" t="t" r="r" b="b"/>
              <a:pathLst>
                <a:path w="4620" h="1384" extrusionOk="0">
                  <a:moveTo>
                    <a:pt x="254" y="0"/>
                  </a:moveTo>
                  <a:cubicBezTo>
                    <a:pt x="114" y="2"/>
                    <a:pt x="1" y="115"/>
                    <a:pt x="1" y="255"/>
                  </a:cubicBezTo>
                  <a:lnTo>
                    <a:pt x="1" y="1130"/>
                  </a:lnTo>
                  <a:cubicBezTo>
                    <a:pt x="1" y="1271"/>
                    <a:pt x="114" y="1384"/>
                    <a:pt x="254" y="1384"/>
                  </a:cubicBezTo>
                  <a:lnTo>
                    <a:pt x="4365" y="1384"/>
                  </a:lnTo>
                  <a:cubicBezTo>
                    <a:pt x="4505" y="1384"/>
                    <a:pt x="4618" y="1271"/>
                    <a:pt x="4618" y="1130"/>
                  </a:cubicBezTo>
                  <a:lnTo>
                    <a:pt x="4619" y="255"/>
                  </a:lnTo>
                  <a:cubicBezTo>
                    <a:pt x="4619" y="115"/>
                    <a:pt x="4505" y="2"/>
                    <a:pt x="43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6"/>
            <p:cNvSpPr/>
            <p:nvPr/>
          </p:nvSpPr>
          <p:spPr>
            <a:xfrm>
              <a:off x="4215975" y="2399750"/>
              <a:ext cx="15225" cy="15200"/>
            </a:xfrm>
            <a:custGeom>
              <a:avLst/>
              <a:gdLst/>
              <a:ahLst/>
              <a:cxnLst/>
              <a:rect l="l" t="t" r="r" b="b"/>
              <a:pathLst>
                <a:path w="609" h="608" extrusionOk="0">
                  <a:moveTo>
                    <a:pt x="304" y="0"/>
                  </a:moveTo>
                  <a:cubicBezTo>
                    <a:pt x="136" y="0"/>
                    <a:pt x="1" y="137"/>
                    <a:pt x="1" y="305"/>
                  </a:cubicBezTo>
                  <a:cubicBezTo>
                    <a:pt x="1" y="472"/>
                    <a:pt x="136" y="607"/>
                    <a:pt x="304" y="607"/>
                  </a:cubicBezTo>
                  <a:cubicBezTo>
                    <a:pt x="471" y="607"/>
                    <a:pt x="608" y="472"/>
                    <a:pt x="608" y="305"/>
                  </a:cubicBezTo>
                  <a:cubicBezTo>
                    <a:pt x="608" y="137"/>
                    <a:pt x="471" y="0"/>
                    <a:pt x="3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6"/>
            <p:cNvSpPr/>
            <p:nvPr/>
          </p:nvSpPr>
          <p:spPr>
            <a:xfrm>
              <a:off x="4246675" y="2399750"/>
              <a:ext cx="15200" cy="15200"/>
            </a:xfrm>
            <a:custGeom>
              <a:avLst/>
              <a:gdLst/>
              <a:ahLst/>
              <a:cxnLst/>
              <a:rect l="l" t="t" r="r" b="b"/>
              <a:pathLst>
                <a:path w="608" h="608" extrusionOk="0">
                  <a:moveTo>
                    <a:pt x="305" y="0"/>
                  </a:moveTo>
                  <a:cubicBezTo>
                    <a:pt x="137" y="0"/>
                    <a:pt x="1" y="137"/>
                    <a:pt x="1" y="305"/>
                  </a:cubicBezTo>
                  <a:cubicBezTo>
                    <a:pt x="1" y="472"/>
                    <a:pt x="137" y="607"/>
                    <a:pt x="305" y="607"/>
                  </a:cubicBezTo>
                  <a:cubicBezTo>
                    <a:pt x="473" y="607"/>
                    <a:pt x="608" y="472"/>
                    <a:pt x="608" y="305"/>
                  </a:cubicBezTo>
                  <a:cubicBezTo>
                    <a:pt x="608" y="137"/>
                    <a:pt x="473" y="0"/>
                    <a:pt x="3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6"/>
            <p:cNvSpPr/>
            <p:nvPr/>
          </p:nvSpPr>
          <p:spPr>
            <a:xfrm>
              <a:off x="4198750" y="2034950"/>
              <a:ext cx="80375" cy="212550"/>
            </a:xfrm>
            <a:custGeom>
              <a:avLst/>
              <a:gdLst/>
              <a:ahLst/>
              <a:cxnLst/>
              <a:rect l="l" t="t" r="r" b="b"/>
              <a:pathLst>
                <a:path w="3215" h="8502" extrusionOk="0">
                  <a:moveTo>
                    <a:pt x="1607" y="0"/>
                  </a:moveTo>
                  <a:cubicBezTo>
                    <a:pt x="944" y="0"/>
                    <a:pt x="360" y="441"/>
                    <a:pt x="181" y="1080"/>
                  </a:cubicBezTo>
                  <a:cubicBezTo>
                    <a:pt x="0" y="1718"/>
                    <a:pt x="265" y="2399"/>
                    <a:pt x="831" y="2746"/>
                  </a:cubicBezTo>
                  <a:lnTo>
                    <a:pt x="831" y="5754"/>
                  </a:lnTo>
                  <a:cubicBezTo>
                    <a:pt x="265" y="6103"/>
                    <a:pt x="0" y="6782"/>
                    <a:pt x="181" y="7422"/>
                  </a:cubicBezTo>
                  <a:cubicBezTo>
                    <a:pt x="360" y="8060"/>
                    <a:pt x="944" y="8501"/>
                    <a:pt x="1607" y="8501"/>
                  </a:cubicBezTo>
                  <a:cubicBezTo>
                    <a:pt x="2271" y="8501"/>
                    <a:pt x="2853" y="8060"/>
                    <a:pt x="3034" y="7422"/>
                  </a:cubicBezTo>
                  <a:cubicBezTo>
                    <a:pt x="3215" y="6782"/>
                    <a:pt x="2948" y="6103"/>
                    <a:pt x="2384" y="5754"/>
                  </a:cubicBezTo>
                  <a:lnTo>
                    <a:pt x="2384" y="2746"/>
                  </a:lnTo>
                  <a:cubicBezTo>
                    <a:pt x="2948" y="2399"/>
                    <a:pt x="3215" y="1718"/>
                    <a:pt x="3034" y="1080"/>
                  </a:cubicBezTo>
                  <a:cubicBezTo>
                    <a:pt x="2853" y="441"/>
                    <a:pt x="2271" y="0"/>
                    <a:pt x="16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9" name="Google Shape;2619;p66"/>
          <p:cNvGrpSpPr/>
          <p:nvPr/>
        </p:nvGrpSpPr>
        <p:grpSpPr>
          <a:xfrm>
            <a:off x="7291137" y="1989756"/>
            <a:ext cx="290300" cy="493775"/>
            <a:chOff x="7091225" y="1965400"/>
            <a:chExt cx="290300" cy="493775"/>
          </a:xfrm>
        </p:grpSpPr>
        <p:sp>
          <p:nvSpPr>
            <p:cNvPr id="2620" name="Google Shape;2620;p66"/>
            <p:cNvSpPr/>
            <p:nvPr/>
          </p:nvSpPr>
          <p:spPr>
            <a:xfrm>
              <a:off x="7219525" y="2137100"/>
              <a:ext cx="34050" cy="292400"/>
            </a:xfrm>
            <a:custGeom>
              <a:avLst/>
              <a:gdLst/>
              <a:ahLst/>
              <a:cxnLst/>
              <a:rect l="l" t="t" r="r" b="b"/>
              <a:pathLst>
                <a:path w="1362" h="11696" extrusionOk="0">
                  <a:moveTo>
                    <a:pt x="0" y="1"/>
                  </a:moveTo>
                  <a:lnTo>
                    <a:pt x="0" y="11696"/>
                  </a:lnTo>
                  <a:lnTo>
                    <a:pt x="1362" y="11696"/>
                  </a:lnTo>
                  <a:lnTo>
                    <a:pt x="1362" y="1"/>
                  </a:lnTo>
                  <a:close/>
                </a:path>
              </a:pathLst>
            </a:custGeom>
            <a:solidFill>
              <a:srgbClr val="007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6"/>
            <p:cNvSpPr/>
            <p:nvPr/>
          </p:nvSpPr>
          <p:spPr>
            <a:xfrm>
              <a:off x="7219525" y="2137100"/>
              <a:ext cx="34050" cy="292400"/>
            </a:xfrm>
            <a:custGeom>
              <a:avLst/>
              <a:gdLst/>
              <a:ahLst/>
              <a:cxnLst/>
              <a:rect l="l" t="t" r="r" b="b"/>
              <a:pathLst>
                <a:path w="1362" h="11696" extrusionOk="0">
                  <a:moveTo>
                    <a:pt x="0" y="1"/>
                  </a:moveTo>
                  <a:lnTo>
                    <a:pt x="0" y="11696"/>
                  </a:lnTo>
                  <a:lnTo>
                    <a:pt x="1362" y="11696"/>
                  </a:lnTo>
                  <a:lnTo>
                    <a:pt x="13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6"/>
            <p:cNvSpPr/>
            <p:nvPr/>
          </p:nvSpPr>
          <p:spPr>
            <a:xfrm>
              <a:off x="7219525" y="2345475"/>
              <a:ext cx="34050" cy="84075"/>
            </a:xfrm>
            <a:custGeom>
              <a:avLst/>
              <a:gdLst/>
              <a:ahLst/>
              <a:cxnLst/>
              <a:rect l="l" t="t" r="r" b="b"/>
              <a:pathLst>
                <a:path w="1362" h="3363" extrusionOk="0">
                  <a:moveTo>
                    <a:pt x="0" y="1"/>
                  </a:moveTo>
                  <a:lnTo>
                    <a:pt x="0" y="3362"/>
                  </a:lnTo>
                  <a:lnTo>
                    <a:pt x="1362" y="3362"/>
                  </a:lnTo>
                  <a:lnTo>
                    <a:pt x="13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6"/>
            <p:cNvSpPr/>
            <p:nvPr/>
          </p:nvSpPr>
          <p:spPr>
            <a:xfrm>
              <a:off x="7194050" y="2418675"/>
              <a:ext cx="84975" cy="19575"/>
            </a:xfrm>
            <a:custGeom>
              <a:avLst/>
              <a:gdLst/>
              <a:ahLst/>
              <a:cxnLst/>
              <a:rect l="l" t="t" r="r" b="b"/>
              <a:pathLst>
                <a:path w="3399" h="783" extrusionOk="0">
                  <a:moveTo>
                    <a:pt x="384" y="0"/>
                  </a:moveTo>
                  <a:cubicBezTo>
                    <a:pt x="172" y="0"/>
                    <a:pt x="0" y="173"/>
                    <a:pt x="0" y="384"/>
                  </a:cubicBezTo>
                  <a:lnTo>
                    <a:pt x="0" y="783"/>
                  </a:lnTo>
                  <a:lnTo>
                    <a:pt x="3399" y="783"/>
                  </a:lnTo>
                  <a:lnTo>
                    <a:pt x="3399" y="384"/>
                  </a:lnTo>
                  <a:cubicBezTo>
                    <a:pt x="3399" y="173"/>
                    <a:pt x="3228" y="0"/>
                    <a:pt x="30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6"/>
            <p:cNvSpPr/>
            <p:nvPr/>
          </p:nvSpPr>
          <p:spPr>
            <a:xfrm>
              <a:off x="7176700" y="1965400"/>
              <a:ext cx="119725" cy="60075"/>
            </a:xfrm>
            <a:custGeom>
              <a:avLst/>
              <a:gdLst/>
              <a:ahLst/>
              <a:cxnLst/>
              <a:rect l="l" t="t" r="r" b="b"/>
              <a:pathLst>
                <a:path w="4789" h="2403" extrusionOk="0">
                  <a:moveTo>
                    <a:pt x="2394" y="0"/>
                  </a:moveTo>
                  <a:cubicBezTo>
                    <a:pt x="1071" y="0"/>
                    <a:pt x="0" y="1079"/>
                    <a:pt x="12" y="2403"/>
                  </a:cubicBezTo>
                  <a:lnTo>
                    <a:pt x="4776" y="2403"/>
                  </a:lnTo>
                  <a:cubicBezTo>
                    <a:pt x="4788" y="1079"/>
                    <a:pt x="3718" y="0"/>
                    <a:pt x="23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6"/>
            <p:cNvSpPr/>
            <p:nvPr/>
          </p:nvSpPr>
          <p:spPr>
            <a:xfrm>
              <a:off x="7176975" y="2018000"/>
              <a:ext cx="119150" cy="119125"/>
            </a:xfrm>
            <a:custGeom>
              <a:avLst/>
              <a:gdLst/>
              <a:ahLst/>
              <a:cxnLst/>
              <a:rect l="l" t="t" r="r" b="b"/>
              <a:pathLst>
                <a:path w="4766" h="4765" extrusionOk="0">
                  <a:moveTo>
                    <a:pt x="1" y="0"/>
                  </a:moveTo>
                  <a:lnTo>
                    <a:pt x="755" y="4765"/>
                  </a:lnTo>
                  <a:lnTo>
                    <a:pt x="4011" y="4765"/>
                  </a:lnTo>
                  <a:lnTo>
                    <a:pt x="476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6"/>
            <p:cNvSpPr/>
            <p:nvPr/>
          </p:nvSpPr>
          <p:spPr>
            <a:xfrm>
              <a:off x="7178625" y="2069600"/>
              <a:ext cx="116200" cy="15950"/>
            </a:xfrm>
            <a:custGeom>
              <a:avLst/>
              <a:gdLst/>
              <a:ahLst/>
              <a:cxnLst/>
              <a:rect l="l" t="t" r="r" b="b"/>
              <a:pathLst>
                <a:path w="4648" h="638" extrusionOk="0">
                  <a:moveTo>
                    <a:pt x="4331" y="1"/>
                  </a:moveTo>
                  <a:cubicBezTo>
                    <a:pt x="4328" y="1"/>
                    <a:pt x="4325" y="1"/>
                    <a:pt x="4323" y="1"/>
                  </a:cubicBezTo>
                  <a:lnTo>
                    <a:pt x="311" y="1"/>
                  </a:lnTo>
                  <a:cubicBezTo>
                    <a:pt x="139" y="5"/>
                    <a:pt x="1" y="147"/>
                    <a:pt x="1" y="319"/>
                  </a:cubicBezTo>
                  <a:cubicBezTo>
                    <a:pt x="1" y="492"/>
                    <a:pt x="139" y="633"/>
                    <a:pt x="311" y="638"/>
                  </a:cubicBezTo>
                  <a:lnTo>
                    <a:pt x="4323" y="638"/>
                  </a:lnTo>
                  <a:cubicBezTo>
                    <a:pt x="4325" y="638"/>
                    <a:pt x="4328" y="638"/>
                    <a:pt x="4331" y="638"/>
                  </a:cubicBezTo>
                  <a:cubicBezTo>
                    <a:pt x="4505" y="638"/>
                    <a:pt x="4648" y="495"/>
                    <a:pt x="4648" y="319"/>
                  </a:cubicBezTo>
                  <a:cubicBezTo>
                    <a:pt x="4648" y="143"/>
                    <a:pt x="4505" y="1"/>
                    <a:pt x="43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6"/>
            <p:cNvSpPr/>
            <p:nvPr/>
          </p:nvSpPr>
          <p:spPr>
            <a:xfrm>
              <a:off x="7160025" y="2001050"/>
              <a:ext cx="153050" cy="33950"/>
            </a:xfrm>
            <a:custGeom>
              <a:avLst/>
              <a:gdLst/>
              <a:ahLst/>
              <a:cxnLst/>
              <a:rect l="l" t="t" r="r" b="b"/>
              <a:pathLst>
                <a:path w="6122" h="1358" extrusionOk="0">
                  <a:moveTo>
                    <a:pt x="679" y="0"/>
                  </a:moveTo>
                  <a:cubicBezTo>
                    <a:pt x="304" y="0"/>
                    <a:pt x="1" y="303"/>
                    <a:pt x="1" y="678"/>
                  </a:cubicBezTo>
                  <a:cubicBezTo>
                    <a:pt x="1" y="1053"/>
                    <a:pt x="304" y="1358"/>
                    <a:pt x="679" y="1358"/>
                  </a:cubicBezTo>
                  <a:lnTo>
                    <a:pt x="5443" y="1358"/>
                  </a:lnTo>
                  <a:cubicBezTo>
                    <a:pt x="5818" y="1358"/>
                    <a:pt x="6121" y="1053"/>
                    <a:pt x="6121" y="678"/>
                  </a:cubicBezTo>
                  <a:cubicBezTo>
                    <a:pt x="6121" y="303"/>
                    <a:pt x="5818" y="0"/>
                    <a:pt x="54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6"/>
            <p:cNvSpPr/>
            <p:nvPr/>
          </p:nvSpPr>
          <p:spPr>
            <a:xfrm>
              <a:off x="7178850" y="2120150"/>
              <a:ext cx="115400" cy="33975"/>
            </a:xfrm>
            <a:custGeom>
              <a:avLst/>
              <a:gdLst/>
              <a:ahLst/>
              <a:cxnLst/>
              <a:rect l="l" t="t" r="r" b="b"/>
              <a:pathLst>
                <a:path w="4616" h="1359" extrusionOk="0">
                  <a:moveTo>
                    <a:pt x="680" y="1"/>
                  </a:moveTo>
                  <a:cubicBezTo>
                    <a:pt x="305" y="1"/>
                    <a:pt x="1" y="304"/>
                    <a:pt x="1" y="679"/>
                  </a:cubicBezTo>
                  <a:cubicBezTo>
                    <a:pt x="1" y="1054"/>
                    <a:pt x="305" y="1358"/>
                    <a:pt x="680" y="1358"/>
                  </a:cubicBezTo>
                  <a:lnTo>
                    <a:pt x="3936" y="1358"/>
                  </a:lnTo>
                  <a:cubicBezTo>
                    <a:pt x="4311" y="1358"/>
                    <a:pt x="4615" y="1054"/>
                    <a:pt x="4615" y="679"/>
                  </a:cubicBezTo>
                  <a:cubicBezTo>
                    <a:pt x="4615" y="304"/>
                    <a:pt x="4311" y="1"/>
                    <a:pt x="39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6"/>
            <p:cNvSpPr/>
            <p:nvPr/>
          </p:nvSpPr>
          <p:spPr>
            <a:xfrm>
              <a:off x="7174850" y="2436825"/>
              <a:ext cx="123400" cy="22350"/>
            </a:xfrm>
            <a:custGeom>
              <a:avLst/>
              <a:gdLst/>
              <a:ahLst/>
              <a:cxnLst/>
              <a:rect l="l" t="t" r="r" b="b"/>
              <a:pathLst>
                <a:path w="4936" h="894" extrusionOk="0">
                  <a:moveTo>
                    <a:pt x="558" y="1"/>
                  </a:moveTo>
                  <a:cubicBezTo>
                    <a:pt x="251" y="1"/>
                    <a:pt x="1" y="249"/>
                    <a:pt x="1" y="557"/>
                  </a:cubicBezTo>
                  <a:lnTo>
                    <a:pt x="1" y="696"/>
                  </a:lnTo>
                  <a:cubicBezTo>
                    <a:pt x="1" y="805"/>
                    <a:pt x="89" y="894"/>
                    <a:pt x="198" y="894"/>
                  </a:cubicBezTo>
                  <a:lnTo>
                    <a:pt x="4739" y="894"/>
                  </a:lnTo>
                  <a:cubicBezTo>
                    <a:pt x="4847" y="894"/>
                    <a:pt x="4936" y="805"/>
                    <a:pt x="4936" y="696"/>
                  </a:cubicBezTo>
                  <a:lnTo>
                    <a:pt x="4936" y="557"/>
                  </a:lnTo>
                  <a:cubicBezTo>
                    <a:pt x="4936" y="249"/>
                    <a:pt x="4686" y="1"/>
                    <a:pt x="43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6"/>
            <p:cNvSpPr/>
            <p:nvPr/>
          </p:nvSpPr>
          <p:spPr>
            <a:xfrm>
              <a:off x="7102725" y="2093825"/>
              <a:ext cx="55750" cy="29400"/>
            </a:xfrm>
            <a:custGeom>
              <a:avLst/>
              <a:gdLst/>
              <a:ahLst/>
              <a:cxnLst/>
              <a:rect l="l" t="t" r="r" b="b"/>
              <a:pathLst>
                <a:path w="2230" h="1176" extrusionOk="0">
                  <a:moveTo>
                    <a:pt x="1871" y="0"/>
                  </a:moveTo>
                  <a:cubicBezTo>
                    <a:pt x="1836" y="0"/>
                    <a:pt x="1800" y="6"/>
                    <a:pt x="1765" y="19"/>
                  </a:cubicBezTo>
                  <a:lnTo>
                    <a:pt x="234" y="558"/>
                  </a:lnTo>
                  <a:cubicBezTo>
                    <a:pt x="87" y="610"/>
                    <a:pt x="0" y="760"/>
                    <a:pt x="25" y="911"/>
                  </a:cubicBezTo>
                  <a:cubicBezTo>
                    <a:pt x="52" y="1064"/>
                    <a:pt x="184" y="1176"/>
                    <a:pt x="340" y="1176"/>
                  </a:cubicBezTo>
                  <a:cubicBezTo>
                    <a:pt x="375" y="1176"/>
                    <a:pt x="411" y="1170"/>
                    <a:pt x="444" y="1158"/>
                  </a:cubicBezTo>
                  <a:lnTo>
                    <a:pt x="1977" y="619"/>
                  </a:lnTo>
                  <a:cubicBezTo>
                    <a:pt x="2141" y="560"/>
                    <a:pt x="2230" y="379"/>
                    <a:pt x="2171" y="213"/>
                  </a:cubicBezTo>
                  <a:cubicBezTo>
                    <a:pt x="2125" y="82"/>
                    <a:pt x="2002" y="0"/>
                    <a:pt x="18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6"/>
            <p:cNvSpPr/>
            <p:nvPr/>
          </p:nvSpPr>
          <p:spPr>
            <a:xfrm>
              <a:off x="7091225" y="2043875"/>
              <a:ext cx="66475" cy="22350"/>
            </a:xfrm>
            <a:custGeom>
              <a:avLst/>
              <a:gdLst/>
              <a:ahLst/>
              <a:cxnLst/>
              <a:rect l="l" t="t" r="r" b="b"/>
              <a:pathLst>
                <a:path w="2659" h="894" extrusionOk="0">
                  <a:moveTo>
                    <a:pt x="338" y="0"/>
                  </a:moveTo>
                  <a:cubicBezTo>
                    <a:pt x="180" y="0"/>
                    <a:pt x="44" y="117"/>
                    <a:pt x="24" y="279"/>
                  </a:cubicBezTo>
                  <a:cubicBezTo>
                    <a:pt x="0" y="455"/>
                    <a:pt x="128" y="615"/>
                    <a:pt x="304" y="634"/>
                  </a:cubicBezTo>
                  <a:lnTo>
                    <a:pt x="2290" y="890"/>
                  </a:lnTo>
                  <a:cubicBezTo>
                    <a:pt x="2303" y="892"/>
                    <a:pt x="2318" y="893"/>
                    <a:pt x="2331" y="893"/>
                  </a:cubicBezTo>
                  <a:cubicBezTo>
                    <a:pt x="2498" y="893"/>
                    <a:pt x="2638" y="762"/>
                    <a:pt x="2648" y="595"/>
                  </a:cubicBezTo>
                  <a:cubicBezTo>
                    <a:pt x="2659" y="427"/>
                    <a:pt x="2538" y="280"/>
                    <a:pt x="2371" y="259"/>
                  </a:cubicBezTo>
                  <a:lnTo>
                    <a:pt x="385" y="4"/>
                  </a:lnTo>
                  <a:cubicBezTo>
                    <a:pt x="369" y="1"/>
                    <a:pt x="353" y="0"/>
                    <a:pt x="3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6"/>
            <p:cNvSpPr/>
            <p:nvPr/>
          </p:nvSpPr>
          <p:spPr>
            <a:xfrm>
              <a:off x="7314625" y="2093825"/>
              <a:ext cx="55750" cy="29400"/>
            </a:xfrm>
            <a:custGeom>
              <a:avLst/>
              <a:gdLst/>
              <a:ahLst/>
              <a:cxnLst/>
              <a:rect l="l" t="t" r="r" b="b"/>
              <a:pathLst>
                <a:path w="2230" h="1176" extrusionOk="0">
                  <a:moveTo>
                    <a:pt x="358" y="0"/>
                  </a:moveTo>
                  <a:cubicBezTo>
                    <a:pt x="227" y="0"/>
                    <a:pt x="104" y="82"/>
                    <a:pt x="59" y="213"/>
                  </a:cubicBezTo>
                  <a:cubicBezTo>
                    <a:pt x="0" y="379"/>
                    <a:pt x="87" y="560"/>
                    <a:pt x="253" y="619"/>
                  </a:cubicBezTo>
                  <a:lnTo>
                    <a:pt x="1784" y="1158"/>
                  </a:lnTo>
                  <a:cubicBezTo>
                    <a:pt x="1818" y="1170"/>
                    <a:pt x="1855" y="1176"/>
                    <a:pt x="1890" y="1176"/>
                  </a:cubicBezTo>
                  <a:cubicBezTo>
                    <a:pt x="2044" y="1176"/>
                    <a:pt x="2177" y="1064"/>
                    <a:pt x="2203" y="911"/>
                  </a:cubicBezTo>
                  <a:cubicBezTo>
                    <a:pt x="2230" y="760"/>
                    <a:pt x="2142" y="610"/>
                    <a:pt x="1996" y="558"/>
                  </a:cubicBezTo>
                  <a:lnTo>
                    <a:pt x="465" y="19"/>
                  </a:lnTo>
                  <a:cubicBezTo>
                    <a:pt x="430" y="6"/>
                    <a:pt x="394" y="0"/>
                    <a:pt x="3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6"/>
            <p:cNvSpPr/>
            <p:nvPr/>
          </p:nvSpPr>
          <p:spPr>
            <a:xfrm>
              <a:off x="7315400" y="2043900"/>
              <a:ext cx="66125" cy="22325"/>
            </a:xfrm>
            <a:custGeom>
              <a:avLst/>
              <a:gdLst/>
              <a:ahLst/>
              <a:cxnLst/>
              <a:rect l="l" t="t" r="r" b="b"/>
              <a:pathLst>
                <a:path w="2645" h="893" extrusionOk="0">
                  <a:moveTo>
                    <a:pt x="2307" y="1"/>
                  </a:moveTo>
                  <a:cubicBezTo>
                    <a:pt x="2296" y="1"/>
                    <a:pt x="2284" y="1"/>
                    <a:pt x="2272" y="3"/>
                  </a:cubicBezTo>
                  <a:lnTo>
                    <a:pt x="287" y="258"/>
                  </a:lnTo>
                  <a:cubicBezTo>
                    <a:pt x="121" y="279"/>
                    <a:pt x="0" y="426"/>
                    <a:pt x="11" y="594"/>
                  </a:cubicBezTo>
                  <a:cubicBezTo>
                    <a:pt x="21" y="761"/>
                    <a:pt x="159" y="892"/>
                    <a:pt x="328" y="892"/>
                  </a:cubicBezTo>
                  <a:cubicBezTo>
                    <a:pt x="341" y="892"/>
                    <a:pt x="355" y="891"/>
                    <a:pt x="369" y="889"/>
                  </a:cubicBezTo>
                  <a:lnTo>
                    <a:pt x="2355" y="633"/>
                  </a:lnTo>
                  <a:cubicBezTo>
                    <a:pt x="2525" y="608"/>
                    <a:pt x="2644" y="450"/>
                    <a:pt x="2622" y="279"/>
                  </a:cubicBezTo>
                  <a:cubicBezTo>
                    <a:pt x="2602" y="119"/>
                    <a:pt x="2465" y="1"/>
                    <a:pt x="23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4" name="Google Shape;2634;p66"/>
          <p:cNvGrpSpPr/>
          <p:nvPr/>
        </p:nvGrpSpPr>
        <p:grpSpPr>
          <a:xfrm>
            <a:off x="1483577" y="2744963"/>
            <a:ext cx="493275" cy="408575"/>
            <a:chOff x="1471250" y="2040275"/>
            <a:chExt cx="493275" cy="408575"/>
          </a:xfrm>
        </p:grpSpPr>
        <p:sp>
          <p:nvSpPr>
            <p:cNvPr id="2635" name="Google Shape;2635;p66"/>
            <p:cNvSpPr/>
            <p:nvPr/>
          </p:nvSpPr>
          <p:spPr>
            <a:xfrm>
              <a:off x="1568150" y="2059425"/>
              <a:ext cx="151350" cy="58675"/>
            </a:xfrm>
            <a:custGeom>
              <a:avLst/>
              <a:gdLst/>
              <a:ahLst/>
              <a:cxnLst/>
              <a:rect l="l" t="t" r="r" b="b"/>
              <a:pathLst>
                <a:path w="6054" h="2347" extrusionOk="0">
                  <a:moveTo>
                    <a:pt x="423" y="1"/>
                  </a:moveTo>
                  <a:cubicBezTo>
                    <a:pt x="191" y="2"/>
                    <a:pt x="2" y="189"/>
                    <a:pt x="1" y="421"/>
                  </a:cubicBezTo>
                  <a:lnTo>
                    <a:pt x="1" y="1926"/>
                  </a:lnTo>
                  <a:cubicBezTo>
                    <a:pt x="2" y="2156"/>
                    <a:pt x="191" y="2345"/>
                    <a:pt x="423" y="2346"/>
                  </a:cubicBezTo>
                  <a:lnTo>
                    <a:pt x="5633" y="2346"/>
                  </a:lnTo>
                  <a:cubicBezTo>
                    <a:pt x="5865" y="2345"/>
                    <a:pt x="6052" y="2156"/>
                    <a:pt x="6054" y="1926"/>
                  </a:cubicBezTo>
                  <a:lnTo>
                    <a:pt x="6054" y="421"/>
                  </a:lnTo>
                  <a:cubicBezTo>
                    <a:pt x="6052" y="189"/>
                    <a:pt x="5865" y="1"/>
                    <a:pt x="5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6"/>
            <p:cNvSpPr/>
            <p:nvPr/>
          </p:nvSpPr>
          <p:spPr>
            <a:xfrm>
              <a:off x="1514550" y="2118075"/>
              <a:ext cx="271750" cy="318900"/>
            </a:xfrm>
            <a:custGeom>
              <a:avLst/>
              <a:gdLst/>
              <a:ahLst/>
              <a:cxnLst/>
              <a:rect l="l" t="t" r="r" b="b"/>
              <a:pathLst>
                <a:path w="10870" h="12756" extrusionOk="0">
                  <a:moveTo>
                    <a:pt x="1" y="0"/>
                  </a:moveTo>
                  <a:lnTo>
                    <a:pt x="1" y="12755"/>
                  </a:lnTo>
                  <a:lnTo>
                    <a:pt x="10870" y="12755"/>
                  </a:lnTo>
                  <a:lnTo>
                    <a:pt x="108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6"/>
            <p:cNvSpPr/>
            <p:nvPr/>
          </p:nvSpPr>
          <p:spPr>
            <a:xfrm>
              <a:off x="1596100" y="2271725"/>
              <a:ext cx="95500" cy="130075"/>
            </a:xfrm>
            <a:custGeom>
              <a:avLst/>
              <a:gdLst/>
              <a:ahLst/>
              <a:cxnLst/>
              <a:rect l="l" t="t" r="r" b="b"/>
              <a:pathLst>
                <a:path w="3820" h="5203" extrusionOk="0">
                  <a:moveTo>
                    <a:pt x="1909" y="1"/>
                  </a:moveTo>
                  <a:cubicBezTo>
                    <a:pt x="862" y="1"/>
                    <a:pt x="11" y="845"/>
                    <a:pt x="1" y="1892"/>
                  </a:cubicBezTo>
                  <a:lnTo>
                    <a:pt x="1" y="5202"/>
                  </a:lnTo>
                  <a:lnTo>
                    <a:pt x="3819" y="5202"/>
                  </a:lnTo>
                  <a:lnTo>
                    <a:pt x="3819" y="1892"/>
                  </a:lnTo>
                  <a:cubicBezTo>
                    <a:pt x="3809" y="845"/>
                    <a:pt x="2956" y="1"/>
                    <a:pt x="19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6"/>
            <p:cNvSpPr/>
            <p:nvPr/>
          </p:nvSpPr>
          <p:spPr>
            <a:xfrm>
              <a:off x="1582800" y="2401775"/>
              <a:ext cx="122075" cy="23350"/>
            </a:xfrm>
            <a:custGeom>
              <a:avLst/>
              <a:gdLst/>
              <a:ahLst/>
              <a:cxnLst/>
              <a:rect l="l" t="t" r="r" b="b"/>
              <a:pathLst>
                <a:path w="4883" h="934" extrusionOk="0">
                  <a:moveTo>
                    <a:pt x="211" y="0"/>
                  </a:moveTo>
                  <a:cubicBezTo>
                    <a:pt x="94" y="0"/>
                    <a:pt x="0" y="94"/>
                    <a:pt x="0" y="210"/>
                  </a:cubicBezTo>
                  <a:lnTo>
                    <a:pt x="0" y="934"/>
                  </a:lnTo>
                  <a:lnTo>
                    <a:pt x="4882" y="934"/>
                  </a:lnTo>
                  <a:lnTo>
                    <a:pt x="4882" y="210"/>
                  </a:lnTo>
                  <a:cubicBezTo>
                    <a:pt x="4882" y="94"/>
                    <a:pt x="4788" y="0"/>
                    <a:pt x="46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6"/>
            <p:cNvSpPr/>
            <p:nvPr/>
          </p:nvSpPr>
          <p:spPr>
            <a:xfrm>
              <a:off x="1620650" y="2295825"/>
              <a:ext cx="46400" cy="23200"/>
            </a:xfrm>
            <a:custGeom>
              <a:avLst/>
              <a:gdLst/>
              <a:ahLst/>
              <a:cxnLst/>
              <a:rect l="l" t="t" r="r" b="b"/>
              <a:pathLst>
                <a:path w="1856" h="928" extrusionOk="0">
                  <a:moveTo>
                    <a:pt x="927" y="0"/>
                  </a:moveTo>
                  <a:cubicBezTo>
                    <a:pt x="416" y="0"/>
                    <a:pt x="1" y="416"/>
                    <a:pt x="1" y="928"/>
                  </a:cubicBezTo>
                  <a:lnTo>
                    <a:pt x="1855" y="928"/>
                  </a:lnTo>
                  <a:cubicBezTo>
                    <a:pt x="1855" y="416"/>
                    <a:pt x="1439" y="0"/>
                    <a:pt x="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6"/>
            <p:cNvSpPr/>
            <p:nvPr/>
          </p:nvSpPr>
          <p:spPr>
            <a:xfrm>
              <a:off x="1552425" y="2192150"/>
              <a:ext cx="182850" cy="44575"/>
            </a:xfrm>
            <a:custGeom>
              <a:avLst/>
              <a:gdLst/>
              <a:ahLst/>
              <a:cxnLst/>
              <a:rect l="l" t="t" r="r" b="b"/>
              <a:pathLst>
                <a:path w="7314" h="1783" extrusionOk="0">
                  <a:moveTo>
                    <a:pt x="211" y="0"/>
                  </a:moveTo>
                  <a:cubicBezTo>
                    <a:pt x="95" y="0"/>
                    <a:pt x="1" y="94"/>
                    <a:pt x="1" y="210"/>
                  </a:cubicBezTo>
                  <a:lnTo>
                    <a:pt x="1" y="1572"/>
                  </a:lnTo>
                  <a:cubicBezTo>
                    <a:pt x="1" y="1688"/>
                    <a:pt x="95" y="1782"/>
                    <a:pt x="211" y="1782"/>
                  </a:cubicBezTo>
                  <a:lnTo>
                    <a:pt x="7102" y="1782"/>
                  </a:lnTo>
                  <a:cubicBezTo>
                    <a:pt x="7218" y="1782"/>
                    <a:pt x="7312" y="1688"/>
                    <a:pt x="7312" y="1572"/>
                  </a:cubicBezTo>
                  <a:lnTo>
                    <a:pt x="7313" y="210"/>
                  </a:lnTo>
                  <a:cubicBezTo>
                    <a:pt x="7312" y="94"/>
                    <a:pt x="7218" y="0"/>
                    <a:pt x="7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6"/>
            <p:cNvSpPr/>
            <p:nvPr/>
          </p:nvSpPr>
          <p:spPr>
            <a:xfrm>
              <a:off x="1544525" y="2184250"/>
              <a:ext cx="198625" cy="60375"/>
            </a:xfrm>
            <a:custGeom>
              <a:avLst/>
              <a:gdLst/>
              <a:ahLst/>
              <a:cxnLst/>
              <a:rect l="l" t="t" r="r" b="b"/>
              <a:pathLst>
                <a:path w="7945" h="2415" extrusionOk="0">
                  <a:moveTo>
                    <a:pt x="7313" y="631"/>
                  </a:moveTo>
                  <a:lnTo>
                    <a:pt x="7313" y="1784"/>
                  </a:lnTo>
                  <a:lnTo>
                    <a:pt x="633" y="1784"/>
                  </a:lnTo>
                  <a:lnTo>
                    <a:pt x="633" y="631"/>
                  </a:lnTo>
                  <a:close/>
                  <a:moveTo>
                    <a:pt x="527" y="0"/>
                  </a:moveTo>
                  <a:cubicBezTo>
                    <a:pt x="237" y="0"/>
                    <a:pt x="0" y="235"/>
                    <a:pt x="0" y="526"/>
                  </a:cubicBezTo>
                  <a:lnTo>
                    <a:pt x="0" y="1888"/>
                  </a:lnTo>
                  <a:cubicBezTo>
                    <a:pt x="0" y="2179"/>
                    <a:pt x="236" y="2415"/>
                    <a:pt x="527" y="2415"/>
                  </a:cubicBezTo>
                  <a:lnTo>
                    <a:pt x="7418" y="2415"/>
                  </a:lnTo>
                  <a:cubicBezTo>
                    <a:pt x="7709" y="2415"/>
                    <a:pt x="7944" y="2179"/>
                    <a:pt x="7944" y="1888"/>
                  </a:cubicBezTo>
                  <a:lnTo>
                    <a:pt x="7944" y="526"/>
                  </a:lnTo>
                  <a:cubicBezTo>
                    <a:pt x="7944" y="235"/>
                    <a:pt x="7709" y="0"/>
                    <a:pt x="74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6"/>
            <p:cNvSpPr/>
            <p:nvPr/>
          </p:nvSpPr>
          <p:spPr>
            <a:xfrm>
              <a:off x="1501400" y="2095275"/>
              <a:ext cx="284950" cy="45600"/>
            </a:xfrm>
            <a:custGeom>
              <a:avLst/>
              <a:gdLst/>
              <a:ahLst/>
              <a:cxnLst/>
              <a:rect l="l" t="t" r="r" b="b"/>
              <a:pathLst>
                <a:path w="11398" h="1824" extrusionOk="0">
                  <a:moveTo>
                    <a:pt x="421" y="0"/>
                  </a:moveTo>
                  <a:cubicBezTo>
                    <a:pt x="189" y="0"/>
                    <a:pt x="0" y="189"/>
                    <a:pt x="0" y="421"/>
                  </a:cubicBezTo>
                  <a:lnTo>
                    <a:pt x="0" y="1403"/>
                  </a:lnTo>
                  <a:cubicBezTo>
                    <a:pt x="0" y="1636"/>
                    <a:pt x="189" y="1822"/>
                    <a:pt x="421" y="1824"/>
                  </a:cubicBezTo>
                  <a:lnTo>
                    <a:pt x="10975" y="1824"/>
                  </a:lnTo>
                  <a:cubicBezTo>
                    <a:pt x="11206" y="1822"/>
                    <a:pt x="11394" y="1636"/>
                    <a:pt x="11396" y="1403"/>
                  </a:cubicBezTo>
                  <a:lnTo>
                    <a:pt x="11396" y="421"/>
                  </a:lnTo>
                  <a:lnTo>
                    <a:pt x="11397" y="421"/>
                  </a:lnTo>
                  <a:cubicBezTo>
                    <a:pt x="11396" y="189"/>
                    <a:pt x="11207" y="0"/>
                    <a:pt x="109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6"/>
            <p:cNvSpPr/>
            <p:nvPr/>
          </p:nvSpPr>
          <p:spPr>
            <a:xfrm>
              <a:off x="1763900" y="2077250"/>
              <a:ext cx="161475" cy="359725"/>
            </a:xfrm>
            <a:custGeom>
              <a:avLst/>
              <a:gdLst/>
              <a:ahLst/>
              <a:cxnLst/>
              <a:rect l="l" t="t" r="r" b="b"/>
              <a:pathLst>
                <a:path w="6459" h="14389" extrusionOk="0">
                  <a:moveTo>
                    <a:pt x="0" y="1"/>
                  </a:moveTo>
                  <a:lnTo>
                    <a:pt x="0" y="14388"/>
                  </a:lnTo>
                  <a:lnTo>
                    <a:pt x="6459" y="14388"/>
                  </a:lnTo>
                  <a:lnTo>
                    <a:pt x="64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6"/>
            <p:cNvSpPr/>
            <p:nvPr/>
          </p:nvSpPr>
          <p:spPr>
            <a:xfrm>
              <a:off x="1810275" y="2118650"/>
              <a:ext cx="68750" cy="111675"/>
            </a:xfrm>
            <a:custGeom>
              <a:avLst/>
              <a:gdLst/>
              <a:ahLst/>
              <a:cxnLst/>
              <a:rect l="l" t="t" r="r" b="b"/>
              <a:pathLst>
                <a:path w="2750" h="4467" extrusionOk="0">
                  <a:moveTo>
                    <a:pt x="1374" y="1"/>
                  </a:moveTo>
                  <a:cubicBezTo>
                    <a:pt x="614" y="1"/>
                    <a:pt x="1" y="621"/>
                    <a:pt x="10" y="1381"/>
                  </a:cubicBezTo>
                  <a:lnTo>
                    <a:pt x="10" y="4467"/>
                  </a:lnTo>
                  <a:lnTo>
                    <a:pt x="2740" y="4467"/>
                  </a:lnTo>
                  <a:lnTo>
                    <a:pt x="2740" y="1381"/>
                  </a:lnTo>
                  <a:cubicBezTo>
                    <a:pt x="2749" y="621"/>
                    <a:pt x="2135" y="1"/>
                    <a:pt x="13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6"/>
            <p:cNvSpPr/>
            <p:nvPr/>
          </p:nvSpPr>
          <p:spPr>
            <a:xfrm>
              <a:off x="1802600" y="2111200"/>
              <a:ext cx="84075" cy="127025"/>
            </a:xfrm>
            <a:custGeom>
              <a:avLst/>
              <a:gdLst/>
              <a:ahLst/>
              <a:cxnLst/>
              <a:rect l="l" t="t" r="r" b="b"/>
              <a:pathLst>
                <a:path w="3363" h="5081" extrusionOk="0">
                  <a:moveTo>
                    <a:pt x="1681" y="630"/>
                  </a:moveTo>
                  <a:lnTo>
                    <a:pt x="1681" y="631"/>
                  </a:lnTo>
                  <a:cubicBezTo>
                    <a:pt x="2140" y="631"/>
                    <a:pt x="2544" y="928"/>
                    <a:pt x="2683" y="1365"/>
                  </a:cubicBezTo>
                  <a:lnTo>
                    <a:pt x="681" y="1365"/>
                  </a:lnTo>
                  <a:cubicBezTo>
                    <a:pt x="820" y="928"/>
                    <a:pt x="1224" y="631"/>
                    <a:pt x="1681" y="630"/>
                  </a:cubicBezTo>
                  <a:close/>
                  <a:moveTo>
                    <a:pt x="2731" y="1996"/>
                  </a:moveTo>
                  <a:lnTo>
                    <a:pt x="2731" y="4450"/>
                  </a:lnTo>
                  <a:lnTo>
                    <a:pt x="633" y="4450"/>
                  </a:lnTo>
                  <a:lnTo>
                    <a:pt x="633" y="1996"/>
                  </a:lnTo>
                  <a:close/>
                  <a:moveTo>
                    <a:pt x="1681" y="0"/>
                  </a:moveTo>
                  <a:cubicBezTo>
                    <a:pt x="753" y="0"/>
                    <a:pt x="2" y="753"/>
                    <a:pt x="0" y="1681"/>
                  </a:cubicBezTo>
                  <a:lnTo>
                    <a:pt x="0" y="4766"/>
                  </a:lnTo>
                  <a:cubicBezTo>
                    <a:pt x="0" y="4940"/>
                    <a:pt x="142" y="5081"/>
                    <a:pt x="317" y="5081"/>
                  </a:cubicBezTo>
                  <a:lnTo>
                    <a:pt x="3047" y="5081"/>
                  </a:lnTo>
                  <a:cubicBezTo>
                    <a:pt x="3221" y="5081"/>
                    <a:pt x="3362" y="4940"/>
                    <a:pt x="3362" y="4766"/>
                  </a:cubicBezTo>
                  <a:lnTo>
                    <a:pt x="3362" y="1679"/>
                  </a:lnTo>
                  <a:cubicBezTo>
                    <a:pt x="3361" y="752"/>
                    <a:pt x="2609" y="0"/>
                    <a:pt x="16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6"/>
            <p:cNvSpPr/>
            <p:nvPr/>
          </p:nvSpPr>
          <p:spPr>
            <a:xfrm>
              <a:off x="1810275" y="2270900"/>
              <a:ext cx="68750" cy="111650"/>
            </a:xfrm>
            <a:custGeom>
              <a:avLst/>
              <a:gdLst/>
              <a:ahLst/>
              <a:cxnLst/>
              <a:rect l="l" t="t" r="r" b="b"/>
              <a:pathLst>
                <a:path w="2750" h="4466" extrusionOk="0">
                  <a:moveTo>
                    <a:pt x="1374" y="0"/>
                  </a:moveTo>
                  <a:cubicBezTo>
                    <a:pt x="614" y="0"/>
                    <a:pt x="1" y="621"/>
                    <a:pt x="10" y="1381"/>
                  </a:cubicBezTo>
                  <a:lnTo>
                    <a:pt x="10" y="4466"/>
                  </a:lnTo>
                  <a:lnTo>
                    <a:pt x="2740" y="4466"/>
                  </a:lnTo>
                  <a:lnTo>
                    <a:pt x="2740" y="1381"/>
                  </a:lnTo>
                  <a:cubicBezTo>
                    <a:pt x="2749" y="621"/>
                    <a:pt x="2135" y="0"/>
                    <a:pt x="1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6"/>
            <p:cNvSpPr/>
            <p:nvPr/>
          </p:nvSpPr>
          <p:spPr>
            <a:xfrm>
              <a:off x="1802600" y="2263400"/>
              <a:ext cx="84075" cy="127075"/>
            </a:xfrm>
            <a:custGeom>
              <a:avLst/>
              <a:gdLst/>
              <a:ahLst/>
              <a:cxnLst/>
              <a:rect l="l" t="t" r="r" b="b"/>
              <a:pathLst>
                <a:path w="3363" h="5083" extrusionOk="0">
                  <a:moveTo>
                    <a:pt x="1681" y="632"/>
                  </a:moveTo>
                  <a:cubicBezTo>
                    <a:pt x="2140" y="632"/>
                    <a:pt x="2544" y="929"/>
                    <a:pt x="2683" y="1365"/>
                  </a:cubicBezTo>
                  <a:lnTo>
                    <a:pt x="681" y="1365"/>
                  </a:lnTo>
                  <a:cubicBezTo>
                    <a:pt x="820" y="929"/>
                    <a:pt x="1224" y="632"/>
                    <a:pt x="1681" y="632"/>
                  </a:cubicBezTo>
                  <a:close/>
                  <a:moveTo>
                    <a:pt x="2731" y="1997"/>
                  </a:moveTo>
                  <a:lnTo>
                    <a:pt x="2731" y="4451"/>
                  </a:lnTo>
                  <a:lnTo>
                    <a:pt x="633" y="4451"/>
                  </a:lnTo>
                  <a:lnTo>
                    <a:pt x="633" y="1997"/>
                  </a:lnTo>
                  <a:close/>
                  <a:moveTo>
                    <a:pt x="1681" y="0"/>
                  </a:moveTo>
                  <a:cubicBezTo>
                    <a:pt x="753" y="2"/>
                    <a:pt x="2" y="753"/>
                    <a:pt x="0" y="1681"/>
                  </a:cubicBezTo>
                  <a:lnTo>
                    <a:pt x="0" y="4766"/>
                  </a:lnTo>
                  <a:cubicBezTo>
                    <a:pt x="0" y="4941"/>
                    <a:pt x="142" y="5082"/>
                    <a:pt x="317" y="5082"/>
                  </a:cubicBezTo>
                  <a:lnTo>
                    <a:pt x="3047" y="5082"/>
                  </a:lnTo>
                  <a:cubicBezTo>
                    <a:pt x="3221" y="5082"/>
                    <a:pt x="3362" y="4941"/>
                    <a:pt x="3362" y="4766"/>
                  </a:cubicBezTo>
                  <a:lnTo>
                    <a:pt x="3362" y="1681"/>
                  </a:lnTo>
                  <a:cubicBezTo>
                    <a:pt x="3362" y="753"/>
                    <a:pt x="2609" y="2"/>
                    <a:pt x="16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6"/>
            <p:cNvSpPr/>
            <p:nvPr/>
          </p:nvSpPr>
          <p:spPr>
            <a:xfrm>
              <a:off x="1471250" y="2425100"/>
              <a:ext cx="493275" cy="23750"/>
            </a:xfrm>
            <a:custGeom>
              <a:avLst/>
              <a:gdLst/>
              <a:ahLst/>
              <a:cxnLst/>
              <a:rect l="l" t="t" r="r" b="b"/>
              <a:pathLst>
                <a:path w="19731" h="950" extrusionOk="0">
                  <a:moveTo>
                    <a:pt x="170" y="1"/>
                  </a:moveTo>
                  <a:cubicBezTo>
                    <a:pt x="76" y="1"/>
                    <a:pt x="1" y="76"/>
                    <a:pt x="1" y="170"/>
                  </a:cubicBezTo>
                  <a:lnTo>
                    <a:pt x="1" y="779"/>
                  </a:lnTo>
                  <a:cubicBezTo>
                    <a:pt x="1" y="873"/>
                    <a:pt x="77" y="948"/>
                    <a:pt x="170" y="949"/>
                  </a:cubicBezTo>
                  <a:lnTo>
                    <a:pt x="19560" y="949"/>
                  </a:lnTo>
                  <a:cubicBezTo>
                    <a:pt x="19654" y="948"/>
                    <a:pt x="19731" y="873"/>
                    <a:pt x="19731" y="779"/>
                  </a:cubicBezTo>
                  <a:lnTo>
                    <a:pt x="19731" y="170"/>
                  </a:lnTo>
                  <a:cubicBezTo>
                    <a:pt x="19731" y="76"/>
                    <a:pt x="19654" y="1"/>
                    <a:pt x="19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6"/>
            <p:cNvSpPr/>
            <p:nvPr/>
          </p:nvSpPr>
          <p:spPr>
            <a:xfrm>
              <a:off x="1751750" y="2040275"/>
              <a:ext cx="185750" cy="45600"/>
            </a:xfrm>
            <a:custGeom>
              <a:avLst/>
              <a:gdLst/>
              <a:ahLst/>
              <a:cxnLst/>
              <a:rect l="l" t="t" r="r" b="b"/>
              <a:pathLst>
                <a:path w="7430" h="1824" extrusionOk="0">
                  <a:moveTo>
                    <a:pt x="423" y="1"/>
                  </a:moveTo>
                  <a:cubicBezTo>
                    <a:pt x="190" y="1"/>
                    <a:pt x="2" y="189"/>
                    <a:pt x="1" y="421"/>
                  </a:cubicBezTo>
                  <a:lnTo>
                    <a:pt x="1" y="1403"/>
                  </a:lnTo>
                  <a:cubicBezTo>
                    <a:pt x="2" y="1634"/>
                    <a:pt x="190" y="1822"/>
                    <a:pt x="423" y="1824"/>
                  </a:cubicBezTo>
                  <a:lnTo>
                    <a:pt x="7009" y="1824"/>
                  </a:lnTo>
                  <a:cubicBezTo>
                    <a:pt x="7242" y="1822"/>
                    <a:pt x="7428" y="1634"/>
                    <a:pt x="7430" y="1403"/>
                  </a:cubicBezTo>
                  <a:lnTo>
                    <a:pt x="7430" y="421"/>
                  </a:lnTo>
                  <a:cubicBezTo>
                    <a:pt x="7428" y="189"/>
                    <a:pt x="7242" y="1"/>
                    <a:pt x="70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6"/>
            <p:cNvSpPr/>
            <p:nvPr/>
          </p:nvSpPr>
          <p:spPr>
            <a:xfrm>
              <a:off x="1741025" y="2425100"/>
              <a:ext cx="223500" cy="23750"/>
            </a:xfrm>
            <a:custGeom>
              <a:avLst/>
              <a:gdLst/>
              <a:ahLst/>
              <a:cxnLst/>
              <a:rect l="l" t="t" r="r" b="b"/>
              <a:pathLst>
                <a:path w="8940" h="950" extrusionOk="0">
                  <a:moveTo>
                    <a:pt x="0" y="1"/>
                  </a:moveTo>
                  <a:lnTo>
                    <a:pt x="0" y="949"/>
                  </a:lnTo>
                  <a:lnTo>
                    <a:pt x="8769" y="949"/>
                  </a:lnTo>
                  <a:cubicBezTo>
                    <a:pt x="8863" y="948"/>
                    <a:pt x="8940" y="873"/>
                    <a:pt x="8940" y="779"/>
                  </a:cubicBezTo>
                  <a:lnTo>
                    <a:pt x="8940" y="170"/>
                  </a:lnTo>
                  <a:cubicBezTo>
                    <a:pt x="8940" y="76"/>
                    <a:pt x="8863" y="1"/>
                    <a:pt x="87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1" name="Google Shape;2651;p66"/>
          <p:cNvGrpSpPr/>
          <p:nvPr/>
        </p:nvGrpSpPr>
        <p:grpSpPr>
          <a:xfrm>
            <a:off x="3089570" y="2758063"/>
            <a:ext cx="493275" cy="395475"/>
            <a:chOff x="2021225" y="2021200"/>
            <a:chExt cx="493275" cy="395475"/>
          </a:xfrm>
        </p:grpSpPr>
        <p:sp>
          <p:nvSpPr>
            <p:cNvPr id="2652" name="Google Shape;2652;p66"/>
            <p:cNvSpPr/>
            <p:nvPr/>
          </p:nvSpPr>
          <p:spPr>
            <a:xfrm>
              <a:off x="2062375" y="2153875"/>
              <a:ext cx="411000" cy="250975"/>
            </a:xfrm>
            <a:custGeom>
              <a:avLst/>
              <a:gdLst/>
              <a:ahLst/>
              <a:cxnLst/>
              <a:rect l="l" t="t" r="r" b="b"/>
              <a:pathLst>
                <a:path w="16440" h="10039" extrusionOk="0">
                  <a:moveTo>
                    <a:pt x="631" y="0"/>
                  </a:moveTo>
                  <a:cubicBezTo>
                    <a:pt x="282" y="2"/>
                    <a:pt x="2" y="284"/>
                    <a:pt x="0" y="633"/>
                  </a:cubicBezTo>
                  <a:lnTo>
                    <a:pt x="0" y="10038"/>
                  </a:lnTo>
                  <a:lnTo>
                    <a:pt x="16439" y="10038"/>
                  </a:lnTo>
                  <a:lnTo>
                    <a:pt x="16439" y="633"/>
                  </a:lnTo>
                  <a:cubicBezTo>
                    <a:pt x="16439" y="284"/>
                    <a:pt x="16157" y="2"/>
                    <a:pt x="158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6"/>
            <p:cNvSpPr/>
            <p:nvPr/>
          </p:nvSpPr>
          <p:spPr>
            <a:xfrm>
              <a:off x="2062375" y="2153900"/>
              <a:ext cx="411000" cy="125500"/>
            </a:xfrm>
            <a:custGeom>
              <a:avLst/>
              <a:gdLst/>
              <a:ahLst/>
              <a:cxnLst/>
              <a:rect l="l" t="t" r="r" b="b"/>
              <a:pathLst>
                <a:path w="16440" h="5020" extrusionOk="0">
                  <a:moveTo>
                    <a:pt x="631" y="1"/>
                  </a:moveTo>
                  <a:cubicBezTo>
                    <a:pt x="282" y="2"/>
                    <a:pt x="2" y="285"/>
                    <a:pt x="0" y="632"/>
                  </a:cubicBezTo>
                  <a:lnTo>
                    <a:pt x="0" y="5020"/>
                  </a:lnTo>
                  <a:lnTo>
                    <a:pt x="16439" y="5020"/>
                  </a:lnTo>
                  <a:lnTo>
                    <a:pt x="16439" y="632"/>
                  </a:lnTo>
                  <a:cubicBezTo>
                    <a:pt x="16438" y="283"/>
                    <a:pt x="16157" y="2"/>
                    <a:pt x="158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6"/>
            <p:cNvSpPr/>
            <p:nvPr/>
          </p:nvSpPr>
          <p:spPr>
            <a:xfrm>
              <a:off x="2172000" y="2279350"/>
              <a:ext cx="191775" cy="125500"/>
            </a:xfrm>
            <a:custGeom>
              <a:avLst/>
              <a:gdLst/>
              <a:ahLst/>
              <a:cxnLst/>
              <a:rect l="l" t="t" r="r" b="b"/>
              <a:pathLst>
                <a:path w="7671" h="5020" extrusionOk="0">
                  <a:moveTo>
                    <a:pt x="0" y="0"/>
                  </a:moveTo>
                  <a:lnTo>
                    <a:pt x="0" y="5019"/>
                  </a:lnTo>
                  <a:lnTo>
                    <a:pt x="7670" y="5019"/>
                  </a:lnTo>
                  <a:lnTo>
                    <a:pt x="76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6"/>
            <p:cNvSpPr/>
            <p:nvPr/>
          </p:nvSpPr>
          <p:spPr>
            <a:xfrm>
              <a:off x="2021225" y="2392950"/>
              <a:ext cx="493275" cy="23725"/>
            </a:xfrm>
            <a:custGeom>
              <a:avLst/>
              <a:gdLst/>
              <a:ahLst/>
              <a:cxnLst/>
              <a:rect l="l" t="t" r="r" b="b"/>
              <a:pathLst>
                <a:path w="19731" h="949" extrusionOk="0">
                  <a:moveTo>
                    <a:pt x="171" y="0"/>
                  </a:moveTo>
                  <a:cubicBezTo>
                    <a:pt x="77" y="0"/>
                    <a:pt x="1" y="77"/>
                    <a:pt x="1" y="171"/>
                  </a:cubicBezTo>
                  <a:lnTo>
                    <a:pt x="1" y="780"/>
                  </a:lnTo>
                  <a:cubicBezTo>
                    <a:pt x="1" y="872"/>
                    <a:pt x="77" y="949"/>
                    <a:pt x="171" y="949"/>
                  </a:cubicBezTo>
                  <a:lnTo>
                    <a:pt x="19562" y="949"/>
                  </a:lnTo>
                  <a:cubicBezTo>
                    <a:pt x="19654" y="949"/>
                    <a:pt x="19731" y="872"/>
                    <a:pt x="19731" y="780"/>
                  </a:cubicBezTo>
                  <a:lnTo>
                    <a:pt x="19731" y="171"/>
                  </a:lnTo>
                  <a:cubicBezTo>
                    <a:pt x="19731" y="77"/>
                    <a:pt x="19654" y="0"/>
                    <a:pt x="19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6"/>
            <p:cNvSpPr/>
            <p:nvPr/>
          </p:nvSpPr>
          <p:spPr>
            <a:xfrm>
              <a:off x="2259975" y="2279350"/>
              <a:ext cx="15800" cy="113625"/>
            </a:xfrm>
            <a:custGeom>
              <a:avLst/>
              <a:gdLst/>
              <a:ahLst/>
              <a:cxnLst/>
              <a:rect l="l" t="t" r="r" b="b"/>
              <a:pathLst>
                <a:path w="632" h="4545" extrusionOk="0">
                  <a:moveTo>
                    <a:pt x="0" y="0"/>
                  </a:moveTo>
                  <a:lnTo>
                    <a:pt x="0" y="4544"/>
                  </a:lnTo>
                  <a:lnTo>
                    <a:pt x="631" y="4544"/>
                  </a:lnTo>
                  <a:lnTo>
                    <a:pt x="6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6"/>
            <p:cNvSpPr/>
            <p:nvPr/>
          </p:nvSpPr>
          <p:spPr>
            <a:xfrm>
              <a:off x="2162100" y="2029200"/>
              <a:ext cx="53950" cy="40025"/>
            </a:xfrm>
            <a:custGeom>
              <a:avLst/>
              <a:gdLst/>
              <a:ahLst/>
              <a:cxnLst/>
              <a:rect l="l" t="t" r="r" b="b"/>
              <a:pathLst>
                <a:path w="2158" h="1601" extrusionOk="0">
                  <a:moveTo>
                    <a:pt x="314" y="1"/>
                  </a:moveTo>
                  <a:lnTo>
                    <a:pt x="1" y="549"/>
                  </a:lnTo>
                  <a:lnTo>
                    <a:pt x="1846" y="1601"/>
                  </a:lnTo>
                  <a:lnTo>
                    <a:pt x="2158" y="1052"/>
                  </a:lnTo>
                  <a:lnTo>
                    <a:pt x="3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6"/>
            <p:cNvSpPr/>
            <p:nvPr/>
          </p:nvSpPr>
          <p:spPr>
            <a:xfrm>
              <a:off x="2198325" y="2047475"/>
              <a:ext cx="163725" cy="76975"/>
            </a:xfrm>
            <a:custGeom>
              <a:avLst/>
              <a:gdLst/>
              <a:ahLst/>
              <a:cxnLst/>
              <a:rect l="l" t="t" r="r" b="b"/>
              <a:pathLst>
                <a:path w="6549" h="3079" extrusionOk="0">
                  <a:moveTo>
                    <a:pt x="466" y="1"/>
                  </a:moveTo>
                  <a:cubicBezTo>
                    <a:pt x="205" y="1"/>
                    <a:pt x="0" y="228"/>
                    <a:pt x="28" y="489"/>
                  </a:cubicBezTo>
                  <a:lnTo>
                    <a:pt x="216" y="2590"/>
                  </a:lnTo>
                  <a:cubicBezTo>
                    <a:pt x="240" y="2859"/>
                    <a:pt x="480" y="3079"/>
                    <a:pt x="749" y="3079"/>
                  </a:cubicBezTo>
                  <a:lnTo>
                    <a:pt x="4995" y="3079"/>
                  </a:lnTo>
                  <a:cubicBezTo>
                    <a:pt x="5265" y="3079"/>
                    <a:pt x="5562" y="2871"/>
                    <a:pt x="5656" y="2618"/>
                  </a:cubicBezTo>
                  <a:lnTo>
                    <a:pt x="6456" y="461"/>
                  </a:lnTo>
                  <a:cubicBezTo>
                    <a:pt x="6548" y="208"/>
                    <a:pt x="6406" y="1"/>
                    <a:pt x="6135" y="1"/>
                  </a:cubicBezTo>
                  <a:lnTo>
                    <a:pt x="474" y="1"/>
                  </a:lnTo>
                  <a:cubicBezTo>
                    <a:pt x="471" y="1"/>
                    <a:pt x="469" y="1"/>
                    <a:pt x="4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6"/>
            <p:cNvSpPr/>
            <p:nvPr/>
          </p:nvSpPr>
          <p:spPr>
            <a:xfrm>
              <a:off x="2217075" y="2124425"/>
              <a:ext cx="29450" cy="29500"/>
            </a:xfrm>
            <a:custGeom>
              <a:avLst/>
              <a:gdLst/>
              <a:ahLst/>
              <a:cxnLst/>
              <a:rect l="l" t="t" r="r" b="b"/>
              <a:pathLst>
                <a:path w="1178" h="1180" extrusionOk="0">
                  <a:moveTo>
                    <a:pt x="588" y="1"/>
                  </a:moveTo>
                  <a:cubicBezTo>
                    <a:pt x="263" y="1"/>
                    <a:pt x="0" y="264"/>
                    <a:pt x="0" y="590"/>
                  </a:cubicBezTo>
                  <a:cubicBezTo>
                    <a:pt x="0" y="915"/>
                    <a:pt x="263" y="1180"/>
                    <a:pt x="588" y="1180"/>
                  </a:cubicBezTo>
                  <a:cubicBezTo>
                    <a:pt x="915" y="1180"/>
                    <a:pt x="1178" y="915"/>
                    <a:pt x="1178" y="590"/>
                  </a:cubicBezTo>
                  <a:cubicBezTo>
                    <a:pt x="1178" y="264"/>
                    <a:pt x="915" y="1"/>
                    <a:pt x="5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6"/>
            <p:cNvSpPr/>
            <p:nvPr/>
          </p:nvSpPr>
          <p:spPr>
            <a:xfrm>
              <a:off x="2151150" y="2021200"/>
              <a:ext cx="29500" cy="29475"/>
            </a:xfrm>
            <a:custGeom>
              <a:avLst/>
              <a:gdLst/>
              <a:ahLst/>
              <a:cxnLst/>
              <a:rect l="l" t="t" r="r" b="b"/>
              <a:pathLst>
                <a:path w="1180" h="1179" extrusionOk="0">
                  <a:moveTo>
                    <a:pt x="590" y="0"/>
                  </a:moveTo>
                  <a:cubicBezTo>
                    <a:pt x="265" y="0"/>
                    <a:pt x="0" y="264"/>
                    <a:pt x="0" y="590"/>
                  </a:cubicBezTo>
                  <a:cubicBezTo>
                    <a:pt x="0" y="915"/>
                    <a:pt x="265" y="1178"/>
                    <a:pt x="590" y="1178"/>
                  </a:cubicBezTo>
                  <a:cubicBezTo>
                    <a:pt x="915" y="1178"/>
                    <a:pt x="1180" y="915"/>
                    <a:pt x="1180" y="590"/>
                  </a:cubicBezTo>
                  <a:cubicBezTo>
                    <a:pt x="1180" y="264"/>
                    <a:pt x="915" y="0"/>
                    <a:pt x="5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6"/>
            <p:cNvSpPr/>
            <p:nvPr/>
          </p:nvSpPr>
          <p:spPr>
            <a:xfrm>
              <a:off x="2285450" y="2124425"/>
              <a:ext cx="29500" cy="29500"/>
            </a:xfrm>
            <a:custGeom>
              <a:avLst/>
              <a:gdLst/>
              <a:ahLst/>
              <a:cxnLst/>
              <a:rect l="l" t="t" r="r" b="b"/>
              <a:pathLst>
                <a:path w="1180" h="1180" extrusionOk="0">
                  <a:moveTo>
                    <a:pt x="590" y="1"/>
                  </a:moveTo>
                  <a:cubicBezTo>
                    <a:pt x="265" y="1"/>
                    <a:pt x="0" y="264"/>
                    <a:pt x="0" y="590"/>
                  </a:cubicBezTo>
                  <a:cubicBezTo>
                    <a:pt x="0" y="915"/>
                    <a:pt x="265" y="1180"/>
                    <a:pt x="590" y="1180"/>
                  </a:cubicBezTo>
                  <a:cubicBezTo>
                    <a:pt x="915" y="1180"/>
                    <a:pt x="1180" y="915"/>
                    <a:pt x="1180" y="590"/>
                  </a:cubicBezTo>
                  <a:cubicBezTo>
                    <a:pt x="1180" y="264"/>
                    <a:pt x="915" y="1"/>
                    <a:pt x="5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6"/>
            <p:cNvSpPr/>
            <p:nvPr/>
          </p:nvSpPr>
          <p:spPr>
            <a:xfrm>
              <a:off x="2199425" y="2064175"/>
              <a:ext cx="158400" cy="42625"/>
            </a:xfrm>
            <a:custGeom>
              <a:avLst/>
              <a:gdLst/>
              <a:ahLst/>
              <a:cxnLst/>
              <a:rect l="l" t="t" r="r" b="b"/>
              <a:pathLst>
                <a:path w="6336" h="1705" extrusionOk="0">
                  <a:moveTo>
                    <a:pt x="0" y="0"/>
                  </a:moveTo>
                  <a:lnTo>
                    <a:pt x="58" y="631"/>
                  </a:lnTo>
                  <a:lnTo>
                    <a:pt x="6101" y="631"/>
                  </a:lnTo>
                  <a:lnTo>
                    <a:pt x="6335" y="0"/>
                  </a:lnTo>
                  <a:close/>
                  <a:moveTo>
                    <a:pt x="97" y="1074"/>
                  </a:moveTo>
                  <a:lnTo>
                    <a:pt x="153" y="1705"/>
                  </a:lnTo>
                  <a:lnTo>
                    <a:pt x="5703" y="1705"/>
                  </a:lnTo>
                  <a:lnTo>
                    <a:pt x="5937" y="107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6"/>
            <p:cNvSpPr/>
            <p:nvPr/>
          </p:nvSpPr>
          <p:spPr>
            <a:xfrm>
              <a:off x="2232650" y="2192025"/>
              <a:ext cx="210800" cy="15800"/>
            </a:xfrm>
            <a:custGeom>
              <a:avLst/>
              <a:gdLst/>
              <a:ahLst/>
              <a:cxnLst/>
              <a:rect l="l" t="t" r="r" b="b"/>
              <a:pathLst>
                <a:path w="8432" h="632" extrusionOk="0">
                  <a:moveTo>
                    <a:pt x="316" y="1"/>
                  </a:moveTo>
                  <a:cubicBezTo>
                    <a:pt x="142" y="1"/>
                    <a:pt x="1" y="142"/>
                    <a:pt x="1" y="315"/>
                  </a:cubicBezTo>
                  <a:cubicBezTo>
                    <a:pt x="1" y="491"/>
                    <a:pt x="142" y="632"/>
                    <a:pt x="316" y="632"/>
                  </a:cubicBezTo>
                  <a:cubicBezTo>
                    <a:pt x="319" y="632"/>
                    <a:pt x="321" y="632"/>
                    <a:pt x="324" y="632"/>
                  </a:cubicBezTo>
                  <a:lnTo>
                    <a:pt x="8122" y="632"/>
                  </a:lnTo>
                  <a:cubicBezTo>
                    <a:pt x="8294" y="627"/>
                    <a:pt x="8431" y="488"/>
                    <a:pt x="8431" y="315"/>
                  </a:cubicBezTo>
                  <a:cubicBezTo>
                    <a:pt x="8431" y="145"/>
                    <a:pt x="8294" y="4"/>
                    <a:pt x="8122" y="1"/>
                  </a:cubicBezTo>
                  <a:lnTo>
                    <a:pt x="324" y="1"/>
                  </a:lnTo>
                  <a:cubicBezTo>
                    <a:pt x="321" y="1"/>
                    <a:pt x="319" y="1"/>
                    <a:pt x="3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6"/>
            <p:cNvSpPr/>
            <p:nvPr/>
          </p:nvSpPr>
          <p:spPr>
            <a:xfrm>
              <a:off x="2232650" y="2224575"/>
              <a:ext cx="210800" cy="15800"/>
            </a:xfrm>
            <a:custGeom>
              <a:avLst/>
              <a:gdLst/>
              <a:ahLst/>
              <a:cxnLst/>
              <a:rect l="l" t="t" r="r" b="b"/>
              <a:pathLst>
                <a:path w="8432" h="632" extrusionOk="0">
                  <a:moveTo>
                    <a:pt x="316" y="0"/>
                  </a:moveTo>
                  <a:cubicBezTo>
                    <a:pt x="142" y="0"/>
                    <a:pt x="1" y="141"/>
                    <a:pt x="1" y="316"/>
                  </a:cubicBezTo>
                  <a:cubicBezTo>
                    <a:pt x="1" y="490"/>
                    <a:pt x="142" y="631"/>
                    <a:pt x="316" y="631"/>
                  </a:cubicBezTo>
                  <a:cubicBezTo>
                    <a:pt x="319" y="631"/>
                    <a:pt x="321" y="631"/>
                    <a:pt x="324" y="631"/>
                  </a:cubicBezTo>
                  <a:lnTo>
                    <a:pt x="8122" y="631"/>
                  </a:lnTo>
                  <a:cubicBezTo>
                    <a:pt x="8294" y="628"/>
                    <a:pt x="8431" y="487"/>
                    <a:pt x="8431" y="316"/>
                  </a:cubicBezTo>
                  <a:cubicBezTo>
                    <a:pt x="8431" y="144"/>
                    <a:pt x="8294" y="5"/>
                    <a:pt x="8122" y="0"/>
                  </a:cubicBezTo>
                  <a:lnTo>
                    <a:pt x="324" y="0"/>
                  </a:lnTo>
                  <a:cubicBezTo>
                    <a:pt x="321" y="0"/>
                    <a:pt x="319" y="0"/>
                    <a:pt x="3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6"/>
            <p:cNvSpPr/>
            <p:nvPr/>
          </p:nvSpPr>
          <p:spPr>
            <a:xfrm>
              <a:off x="2436825" y="2267800"/>
              <a:ext cx="73050" cy="125575"/>
            </a:xfrm>
            <a:custGeom>
              <a:avLst/>
              <a:gdLst/>
              <a:ahLst/>
              <a:cxnLst/>
              <a:rect l="l" t="t" r="r" b="b"/>
              <a:pathLst>
                <a:path w="2922" h="5023" extrusionOk="0">
                  <a:moveTo>
                    <a:pt x="1461" y="1"/>
                  </a:moveTo>
                  <a:cubicBezTo>
                    <a:pt x="660" y="1"/>
                    <a:pt x="10" y="2753"/>
                    <a:pt x="10" y="3555"/>
                  </a:cubicBezTo>
                  <a:cubicBezTo>
                    <a:pt x="1" y="4364"/>
                    <a:pt x="654" y="5022"/>
                    <a:pt x="1461" y="5022"/>
                  </a:cubicBezTo>
                  <a:cubicBezTo>
                    <a:pt x="2268" y="5022"/>
                    <a:pt x="2921" y="4364"/>
                    <a:pt x="2913" y="3555"/>
                  </a:cubicBezTo>
                  <a:cubicBezTo>
                    <a:pt x="2913" y="2753"/>
                    <a:pt x="2263" y="1"/>
                    <a:pt x="14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6"/>
            <p:cNvSpPr/>
            <p:nvPr/>
          </p:nvSpPr>
          <p:spPr>
            <a:xfrm>
              <a:off x="2026075" y="2267800"/>
              <a:ext cx="72600" cy="125175"/>
            </a:xfrm>
            <a:custGeom>
              <a:avLst/>
              <a:gdLst/>
              <a:ahLst/>
              <a:cxnLst/>
              <a:rect l="l" t="t" r="r" b="b"/>
              <a:pathLst>
                <a:path w="2904" h="5007" extrusionOk="0">
                  <a:moveTo>
                    <a:pt x="1452" y="1"/>
                  </a:moveTo>
                  <a:cubicBezTo>
                    <a:pt x="651" y="1"/>
                    <a:pt x="1" y="2753"/>
                    <a:pt x="1" y="3555"/>
                  </a:cubicBezTo>
                  <a:cubicBezTo>
                    <a:pt x="1" y="4356"/>
                    <a:pt x="651" y="5006"/>
                    <a:pt x="1452" y="5006"/>
                  </a:cubicBezTo>
                  <a:cubicBezTo>
                    <a:pt x="2254" y="5006"/>
                    <a:pt x="2904" y="4356"/>
                    <a:pt x="2904" y="3555"/>
                  </a:cubicBezTo>
                  <a:cubicBezTo>
                    <a:pt x="2904" y="2753"/>
                    <a:pt x="2254" y="1"/>
                    <a:pt x="14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6"/>
            <p:cNvSpPr/>
            <p:nvPr/>
          </p:nvSpPr>
          <p:spPr>
            <a:xfrm>
              <a:off x="2144800" y="2153875"/>
              <a:ext cx="35850" cy="125500"/>
            </a:xfrm>
            <a:custGeom>
              <a:avLst/>
              <a:gdLst/>
              <a:ahLst/>
              <a:cxnLst/>
              <a:rect l="l" t="t" r="r" b="b"/>
              <a:pathLst>
                <a:path w="1434" h="5020" extrusionOk="0">
                  <a:moveTo>
                    <a:pt x="0" y="0"/>
                  </a:moveTo>
                  <a:lnTo>
                    <a:pt x="0" y="5019"/>
                  </a:lnTo>
                  <a:lnTo>
                    <a:pt x="1434" y="5019"/>
                  </a:lnTo>
                  <a:lnTo>
                    <a:pt x="14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6"/>
            <p:cNvSpPr/>
            <p:nvPr/>
          </p:nvSpPr>
          <p:spPr>
            <a:xfrm>
              <a:off x="2108950" y="2153875"/>
              <a:ext cx="35875" cy="125500"/>
            </a:xfrm>
            <a:custGeom>
              <a:avLst/>
              <a:gdLst/>
              <a:ahLst/>
              <a:cxnLst/>
              <a:rect l="l" t="t" r="r" b="b"/>
              <a:pathLst>
                <a:path w="1435" h="5020" extrusionOk="0">
                  <a:moveTo>
                    <a:pt x="0" y="0"/>
                  </a:moveTo>
                  <a:lnTo>
                    <a:pt x="0" y="5019"/>
                  </a:lnTo>
                  <a:lnTo>
                    <a:pt x="1434" y="5019"/>
                  </a:lnTo>
                  <a:lnTo>
                    <a:pt x="14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9" name="Google Shape;2669;p66"/>
          <p:cNvGrpSpPr/>
          <p:nvPr/>
        </p:nvGrpSpPr>
        <p:grpSpPr>
          <a:xfrm>
            <a:off x="2286573" y="2875263"/>
            <a:ext cx="493275" cy="278275"/>
            <a:chOff x="2561900" y="2060125"/>
            <a:chExt cx="493275" cy="278275"/>
          </a:xfrm>
        </p:grpSpPr>
        <p:sp>
          <p:nvSpPr>
            <p:cNvPr id="2670" name="Google Shape;2670;p66"/>
            <p:cNvSpPr/>
            <p:nvPr/>
          </p:nvSpPr>
          <p:spPr>
            <a:xfrm>
              <a:off x="2629650" y="2063325"/>
              <a:ext cx="15975" cy="49400"/>
            </a:xfrm>
            <a:custGeom>
              <a:avLst/>
              <a:gdLst/>
              <a:ahLst/>
              <a:cxnLst/>
              <a:rect l="l" t="t" r="r" b="b"/>
              <a:pathLst>
                <a:path w="639" h="1976" extrusionOk="0">
                  <a:moveTo>
                    <a:pt x="320" y="1"/>
                  </a:moveTo>
                  <a:cubicBezTo>
                    <a:pt x="145" y="1"/>
                    <a:pt x="2" y="143"/>
                    <a:pt x="2" y="320"/>
                  </a:cubicBezTo>
                  <a:lnTo>
                    <a:pt x="2" y="1656"/>
                  </a:lnTo>
                  <a:cubicBezTo>
                    <a:pt x="1" y="1833"/>
                    <a:pt x="145" y="1975"/>
                    <a:pt x="320" y="1975"/>
                  </a:cubicBezTo>
                  <a:cubicBezTo>
                    <a:pt x="496" y="1975"/>
                    <a:pt x="639" y="1833"/>
                    <a:pt x="639" y="1658"/>
                  </a:cubicBezTo>
                  <a:lnTo>
                    <a:pt x="639" y="320"/>
                  </a:lnTo>
                  <a:cubicBezTo>
                    <a:pt x="639" y="143"/>
                    <a:pt x="496" y="1"/>
                    <a:pt x="3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6"/>
            <p:cNvSpPr/>
            <p:nvPr/>
          </p:nvSpPr>
          <p:spPr>
            <a:xfrm>
              <a:off x="2847375" y="2063150"/>
              <a:ext cx="16150" cy="49575"/>
            </a:xfrm>
            <a:custGeom>
              <a:avLst/>
              <a:gdLst/>
              <a:ahLst/>
              <a:cxnLst/>
              <a:rect l="l" t="t" r="r" b="b"/>
              <a:pathLst>
                <a:path w="646" h="1983" extrusionOk="0">
                  <a:moveTo>
                    <a:pt x="324" y="0"/>
                  </a:moveTo>
                  <a:cubicBezTo>
                    <a:pt x="144" y="0"/>
                    <a:pt x="0" y="147"/>
                    <a:pt x="5" y="327"/>
                  </a:cubicBezTo>
                  <a:lnTo>
                    <a:pt x="5" y="1663"/>
                  </a:lnTo>
                  <a:cubicBezTo>
                    <a:pt x="5" y="1840"/>
                    <a:pt x="147" y="1982"/>
                    <a:pt x="324" y="1982"/>
                  </a:cubicBezTo>
                  <a:cubicBezTo>
                    <a:pt x="499" y="1982"/>
                    <a:pt x="641" y="1840"/>
                    <a:pt x="643" y="1665"/>
                  </a:cubicBezTo>
                  <a:lnTo>
                    <a:pt x="643" y="327"/>
                  </a:lnTo>
                  <a:cubicBezTo>
                    <a:pt x="646" y="147"/>
                    <a:pt x="503" y="0"/>
                    <a:pt x="3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6"/>
            <p:cNvSpPr/>
            <p:nvPr/>
          </p:nvSpPr>
          <p:spPr>
            <a:xfrm>
              <a:off x="2609150" y="2060125"/>
              <a:ext cx="274825" cy="15975"/>
            </a:xfrm>
            <a:custGeom>
              <a:avLst/>
              <a:gdLst/>
              <a:ahLst/>
              <a:cxnLst/>
              <a:rect l="l" t="t" r="r" b="b"/>
              <a:pathLst>
                <a:path w="10993" h="639" extrusionOk="0">
                  <a:moveTo>
                    <a:pt x="312" y="1"/>
                  </a:moveTo>
                  <a:cubicBezTo>
                    <a:pt x="138" y="5"/>
                    <a:pt x="0" y="146"/>
                    <a:pt x="0" y="320"/>
                  </a:cubicBezTo>
                  <a:cubicBezTo>
                    <a:pt x="0" y="493"/>
                    <a:pt x="138" y="634"/>
                    <a:pt x="312" y="639"/>
                  </a:cubicBezTo>
                  <a:lnTo>
                    <a:pt x="10682" y="639"/>
                  </a:lnTo>
                  <a:cubicBezTo>
                    <a:pt x="10854" y="634"/>
                    <a:pt x="10992" y="493"/>
                    <a:pt x="10992" y="320"/>
                  </a:cubicBezTo>
                  <a:cubicBezTo>
                    <a:pt x="10992" y="146"/>
                    <a:pt x="10854" y="5"/>
                    <a:pt x="106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6"/>
            <p:cNvSpPr/>
            <p:nvPr/>
          </p:nvSpPr>
          <p:spPr>
            <a:xfrm>
              <a:off x="2988525" y="2132550"/>
              <a:ext cx="15950" cy="50325"/>
            </a:xfrm>
            <a:custGeom>
              <a:avLst/>
              <a:gdLst/>
              <a:ahLst/>
              <a:cxnLst/>
              <a:rect l="l" t="t" r="r" b="b"/>
              <a:pathLst>
                <a:path w="638" h="2013" extrusionOk="0">
                  <a:moveTo>
                    <a:pt x="1" y="1"/>
                  </a:moveTo>
                  <a:lnTo>
                    <a:pt x="1" y="2012"/>
                  </a:lnTo>
                  <a:lnTo>
                    <a:pt x="638" y="2012"/>
                  </a:lnTo>
                  <a:lnTo>
                    <a:pt x="6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6"/>
            <p:cNvSpPr/>
            <p:nvPr/>
          </p:nvSpPr>
          <p:spPr>
            <a:xfrm>
              <a:off x="2980200" y="2109175"/>
              <a:ext cx="32600" cy="32600"/>
            </a:xfrm>
            <a:custGeom>
              <a:avLst/>
              <a:gdLst/>
              <a:ahLst/>
              <a:cxnLst/>
              <a:rect l="l" t="t" r="r" b="b"/>
              <a:pathLst>
                <a:path w="1304" h="1304" extrusionOk="0">
                  <a:moveTo>
                    <a:pt x="652" y="0"/>
                  </a:moveTo>
                  <a:cubicBezTo>
                    <a:pt x="293" y="0"/>
                    <a:pt x="0" y="293"/>
                    <a:pt x="0" y="652"/>
                  </a:cubicBezTo>
                  <a:cubicBezTo>
                    <a:pt x="0" y="1012"/>
                    <a:pt x="293" y="1303"/>
                    <a:pt x="652" y="1303"/>
                  </a:cubicBezTo>
                  <a:cubicBezTo>
                    <a:pt x="1012" y="1303"/>
                    <a:pt x="1303" y="1012"/>
                    <a:pt x="1303" y="652"/>
                  </a:cubicBezTo>
                  <a:cubicBezTo>
                    <a:pt x="1303" y="293"/>
                    <a:pt x="1012" y="0"/>
                    <a:pt x="6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6"/>
            <p:cNvSpPr/>
            <p:nvPr/>
          </p:nvSpPr>
          <p:spPr>
            <a:xfrm>
              <a:off x="2576650" y="2096900"/>
              <a:ext cx="464375" cy="187975"/>
            </a:xfrm>
            <a:custGeom>
              <a:avLst/>
              <a:gdLst/>
              <a:ahLst/>
              <a:cxnLst/>
              <a:rect l="l" t="t" r="r" b="b"/>
              <a:pathLst>
                <a:path w="18575" h="7519" extrusionOk="0">
                  <a:moveTo>
                    <a:pt x="1962" y="0"/>
                  </a:moveTo>
                  <a:cubicBezTo>
                    <a:pt x="1555" y="0"/>
                    <a:pt x="1165" y="328"/>
                    <a:pt x="1097" y="731"/>
                  </a:cubicBezTo>
                  <a:lnTo>
                    <a:pt x="69" y="6788"/>
                  </a:lnTo>
                  <a:cubicBezTo>
                    <a:pt x="0" y="7189"/>
                    <a:pt x="278" y="7519"/>
                    <a:pt x="687" y="7519"/>
                  </a:cubicBezTo>
                  <a:lnTo>
                    <a:pt x="17833" y="7519"/>
                  </a:lnTo>
                  <a:cubicBezTo>
                    <a:pt x="18242" y="7517"/>
                    <a:pt x="18573" y="7186"/>
                    <a:pt x="18574" y="6778"/>
                  </a:cubicBezTo>
                  <a:lnTo>
                    <a:pt x="18574" y="4101"/>
                  </a:lnTo>
                  <a:cubicBezTo>
                    <a:pt x="18573" y="3691"/>
                    <a:pt x="18242" y="3360"/>
                    <a:pt x="17833" y="3359"/>
                  </a:cubicBezTo>
                  <a:lnTo>
                    <a:pt x="13251" y="3359"/>
                  </a:lnTo>
                  <a:lnTo>
                    <a:pt x="12806" y="731"/>
                  </a:lnTo>
                  <a:cubicBezTo>
                    <a:pt x="12738" y="328"/>
                    <a:pt x="12348" y="0"/>
                    <a:pt x="119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6"/>
            <p:cNvSpPr/>
            <p:nvPr/>
          </p:nvSpPr>
          <p:spPr>
            <a:xfrm>
              <a:off x="3002900" y="2228750"/>
              <a:ext cx="38075" cy="25850"/>
            </a:xfrm>
            <a:custGeom>
              <a:avLst/>
              <a:gdLst/>
              <a:ahLst/>
              <a:cxnLst/>
              <a:rect l="l" t="t" r="r" b="b"/>
              <a:pathLst>
                <a:path w="1523" h="1034" extrusionOk="0">
                  <a:moveTo>
                    <a:pt x="1" y="1"/>
                  </a:moveTo>
                  <a:lnTo>
                    <a:pt x="1" y="1033"/>
                  </a:lnTo>
                  <a:lnTo>
                    <a:pt x="1523" y="1033"/>
                  </a:lnTo>
                  <a:lnTo>
                    <a:pt x="15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6"/>
            <p:cNvSpPr/>
            <p:nvPr/>
          </p:nvSpPr>
          <p:spPr>
            <a:xfrm>
              <a:off x="2996525" y="2228750"/>
              <a:ext cx="12450" cy="25850"/>
            </a:xfrm>
            <a:custGeom>
              <a:avLst/>
              <a:gdLst/>
              <a:ahLst/>
              <a:cxnLst/>
              <a:rect l="l" t="t" r="r" b="b"/>
              <a:pathLst>
                <a:path w="498" h="1034" extrusionOk="0">
                  <a:moveTo>
                    <a:pt x="149" y="1"/>
                  </a:moveTo>
                  <a:cubicBezTo>
                    <a:pt x="66" y="1"/>
                    <a:pt x="0" y="67"/>
                    <a:pt x="0" y="149"/>
                  </a:cubicBezTo>
                  <a:lnTo>
                    <a:pt x="0" y="885"/>
                  </a:lnTo>
                  <a:cubicBezTo>
                    <a:pt x="0" y="965"/>
                    <a:pt x="66" y="1032"/>
                    <a:pt x="149" y="1033"/>
                  </a:cubicBezTo>
                  <a:lnTo>
                    <a:pt x="497" y="1033"/>
                  </a:lnTo>
                  <a:lnTo>
                    <a:pt x="4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6"/>
            <p:cNvSpPr/>
            <p:nvPr/>
          </p:nvSpPr>
          <p:spPr>
            <a:xfrm>
              <a:off x="2580400" y="2228750"/>
              <a:ext cx="33150" cy="25850"/>
            </a:xfrm>
            <a:custGeom>
              <a:avLst/>
              <a:gdLst/>
              <a:ahLst/>
              <a:cxnLst/>
              <a:rect l="l" t="t" r="r" b="b"/>
              <a:pathLst>
                <a:path w="1326" h="1034" extrusionOk="0">
                  <a:moveTo>
                    <a:pt x="177" y="1"/>
                  </a:moveTo>
                  <a:lnTo>
                    <a:pt x="0" y="1033"/>
                  </a:lnTo>
                  <a:lnTo>
                    <a:pt x="1325" y="1033"/>
                  </a:lnTo>
                  <a:lnTo>
                    <a:pt x="13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6"/>
            <p:cNvSpPr/>
            <p:nvPr/>
          </p:nvSpPr>
          <p:spPr>
            <a:xfrm>
              <a:off x="2607525" y="2228750"/>
              <a:ext cx="12450" cy="25850"/>
            </a:xfrm>
            <a:custGeom>
              <a:avLst/>
              <a:gdLst/>
              <a:ahLst/>
              <a:cxnLst/>
              <a:rect l="l" t="t" r="r" b="b"/>
              <a:pathLst>
                <a:path w="498" h="1034" extrusionOk="0">
                  <a:moveTo>
                    <a:pt x="0" y="1"/>
                  </a:moveTo>
                  <a:lnTo>
                    <a:pt x="0" y="1033"/>
                  </a:lnTo>
                  <a:lnTo>
                    <a:pt x="349" y="1033"/>
                  </a:lnTo>
                  <a:cubicBezTo>
                    <a:pt x="431" y="1032"/>
                    <a:pt x="498" y="965"/>
                    <a:pt x="498" y="885"/>
                  </a:cubicBezTo>
                  <a:lnTo>
                    <a:pt x="498" y="149"/>
                  </a:lnTo>
                  <a:cubicBezTo>
                    <a:pt x="498" y="67"/>
                    <a:pt x="431" y="1"/>
                    <a:pt x="3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6"/>
            <p:cNvSpPr/>
            <p:nvPr/>
          </p:nvSpPr>
          <p:spPr>
            <a:xfrm>
              <a:off x="2618600" y="2220225"/>
              <a:ext cx="130425" cy="64700"/>
            </a:xfrm>
            <a:custGeom>
              <a:avLst/>
              <a:gdLst/>
              <a:ahLst/>
              <a:cxnLst/>
              <a:rect l="l" t="t" r="r" b="b"/>
              <a:pathLst>
                <a:path w="5217" h="2588" extrusionOk="0">
                  <a:moveTo>
                    <a:pt x="2607" y="1"/>
                  </a:moveTo>
                  <a:cubicBezTo>
                    <a:pt x="1175" y="1"/>
                    <a:pt x="12" y="1155"/>
                    <a:pt x="0" y="2587"/>
                  </a:cubicBezTo>
                  <a:lnTo>
                    <a:pt x="5216" y="2587"/>
                  </a:lnTo>
                  <a:cubicBezTo>
                    <a:pt x="5204" y="1155"/>
                    <a:pt x="4040" y="1"/>
                    <a:pt x="2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6"/>
            <p:cNvSpPr/>
            <p:nvPr/>
          </p:nvSpPr>
          <p:spPr>
            <a:xfrm>
              <a:off x="2630250" y="2231325"/>
              <a:ext cx="107075" cy="107075"/>
            </a:xfrm>
            <a:custGeom>
              <a:avLst/>
              <a:gdLst/>
              <a:ahLst/>
              <a:cxnLst/>
              <a:rect l="l" t="t" r="r" b="b"/>
              <a:pathLst>
                <a:path w="4283" h="4283" extrusionOk="0">
                  <a:moveTo>
                    <a:pt x="2141" y="1"/>
                  </a:moveTo>
                  <a:cubicBezTo>
                    <a:pt x="959" y="1"/>
                    <a:pt x="0" y="960"/>
                    <a:pt x="0" y="2142"/>
                  </a:cubicBezTo>
                  <a:cubicBezTo>
                    <a:pt x="0" y="3324"/>
                    <a:pt x="959" y="4283"/>
                    <a:pt x="2141" y="4283"/>
                  </a:cubicBezTo>
                  <a:cubicBezTo>
                    <a:pt x="3324" y="4283"/>
                    <a:pt x="4282" y="3324"/>
                    <a:pt x="4282" y="2142"/>
                  </a:cubicBezTo>
                  <a:cubicBezTo>
                    <a:pt x="4282" y="960"/>
                    <a:pt x="3324" y="1"/>
                    <a:pt x="21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6"/>
            <p:cNvSpPr/>
            <p:nvPr/>
          </p:nvSpPr>
          <p:spPr>
            <a:xfrm>
              <a:off x="2656650" y="2257725"/>
              <a:ext cx="54275" cy="54300"/>
            </a:xfrm>
            <a:custGeom>
              <a:avLst/>
              <a:gdLst/>
              <a:ahLst/>
              <a:cxnLst/>
              <a:rect l="l" t="t" r="r" b="b"/>
              <a:pathLst>
                <a:path w="2171" h="2172" extrusionOk="0">
                  <a:moveTo>
                    <a:pt x="1085" y="1"/>
                  </a:moveTo>
                  <a:cubicBezTo>
                    <a:pt x="487" y="1"/>
                    <a:pt x="0" y="487"/>
                    <a:pt x="0" y="1086"/>
                  </a:cubicBezTo>
                  <a:cubicBezTo>
                    <a:pt x="0" y="1686"/>
                    <a:pt x="487" y="2171"/>
                    <a:pt x="1085" y="2171"/>
                  </a:cubicBezTo>
                  <a:cubicBezTo>
                    <a:pt x="1685" y="2171"/>
                    <a:pt x="2171" y="1686"/>
                    <a:pt x="2171" y="1086"/>
                  </a:cubicBezTo>
                  <a:cubicBezTo>
                    <a:pt x="2171" y="487"/>
                    <a:pt x="1685" y="1"/>
                    <a:pt x="10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6"/>
            <p:cNvSpPr/>
            <p:nvPr/>
          </p:nvSpPr>
          <p:spPr>
            <a:xfrm>
              <a:off x="2854100" y="2219675"/>
              <a:ext cx="130425" cy="65250"/>
            </a:xfrm>
            <a:custGeom>
              <a:avLst/>
              <a:gdLst/>
              <a:ahLst/>
              <a:cxnLst/>
              <a:rect l="l" t="t" r="r" b="b"/>
              <a:pathLst>
                <a:path w="5217" h="2610" extrusionOk="0">
                  <a:moveTo>
                    <a:pt x="2609" y="1"/>
                  </a:moveTo>
                  <a:cubicBezTo>
                    <a:pt x="1168" y="1"/>
                    <a:pt x="0" y="1168"/>
                    <a:pt x="0" y="2609"/>
                  </a:cubicBezTo>
                  <a:lnTo>
                    <a:pt x="5216" y="2609"/>
                  </a:lnTo>
                  <a:cubicBezTo>
                    <a:pt x="5216" y="1168"/>
                    <a:pt x="4049" y="1"/>
                    <a:pt x="26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6"/>
            <p:cNvSpPr/>
            <p:nvPr/>
          </p:nvSpPr>
          <p:spPr>
            <a:xfrm>
              <a:off x="2865775" y="2231325"/>
              <a:ext cx="107100" cy="107075"/>
            </a:xfrm>
            <a:custGeom>
              <a:avLst/>
              <a:gdLst/>
              <a:ahLst/>
              <a:cxnLst/>
              <a:rect l="l" t="t" r="r" b="b"/>
              <a:pathLst>
                <a:path w="4284" h="4283" extrusionOk="0">
                  <a:moveTo>
                    <a:pt x="2142" y="1"/>
                  </a:moveTo>
                  <a:cubicBezTo>
                    <a:pt x="958" y="1"/>
                    <a:pt x="1" y="960"/>
                    <a:pt x="1" y="2142"/>
                  </a:cubicBezTo>
                  <a:cubicBezTo>
                    <a:pt x="1" y="3324"/>
                    <a:pt x="958" y="4283"/>
                    <a:pt x="2142" y="4283"/>
                  </a:cubicBezTo>
                  <a:cubicBezTo>
                    <a:pt x="3324" y="4283"/>
                    <a:pt x="4283" y="3324"/>
                    <a:pt x="4283" y="2142"/>
                  </a:cubicBezTo>
                  <a:cubicBezTo>
                    <a:pt x="4283" y="960"/>
                    <a:pt x="3324" y="1"/>
                    <a:pt x="21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6"/>
            <p:cNvSpPr/>
            <p:nvPr/>
          </p:nvSpPr>
          <p:spPr>
            <a:xfrm>
              <a:off x="2892175" y="2257725"/>
              <a:ext cx="54300" cy="54300"/>
            </a:xfrm>
            <a:custGeom>
              <a:avLst/>
              <a:gdLst/>
              <a:ahLst/>
              <a:cxnLst/>
              <a:rect l="l" t="t" r="r" b="b"/>
              <a:pathLst>
                <a:path w="2172" h="2172" extrusionOk="0">
                  <a:moveTo>
                    <a:pt x="1086" y="1"/>
                  </a:moveTo>
                  <a:cubicBezTo>
                    <a:pt x="486" y="1"/>
                    <a:pt x="1" y="487"/>
                    <a:pt x="1" y="1086"/>
                  </a:cubicBezTo>
                  <a:cubicBezTo>
                    <a:pt x="1" y="1686"/>
                    <a:pt x="486" y="2171"/>
                    <a:pt x="1086" y="2171"/>
                  </a:cubicBezTo>
                  <a:cubicBezTo>
                    <a:pt x="1684" y="2171"/>
                    <a:pt x="2171" y="1686"/>
                    <a:pt x="2171" y="1086"/>
                  </a:cubicBezTo>
                  <a:cubicBezTo>
                    <a:pt x="2171" y="487"/>
                    <a:pt x="1684" y="1"/>
                    <a:pt x="10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6"/>
            <p:cNvSpPr/>
            <p:nvPr/>
          </p:nvSpPr>
          <p:spPr>
            <a:xfrm>
              <a:off x="3013175" y="2254575"/>
              <a:ext cx="42000" cy="35825"/>
            </a:xfrm>
            <a:custGeom>
              <a:avLst/>
              <a:gdLst/>
              <a:ahLst/>
              <a:cxnLst/>
              <a:rect l="l" t="t" r="r" b="b"/>
              <a:pathLst>
                <a:path w="1680" h="1433" extrusionOk="0">
                  <a:moveTo>
                    <a:pt x="396" y="0"/>
                  </a:moveTo>
                  <a:cubicBezTo>
                    <a:pt x="178" y="0"/>
                    <a:pt x="0" y="177"/>
                    <a:pt x="0" y="396"/>
                  </a:cubicBezTo>
                  <a:lnTo>
                    <a:pt x="0" y="1038"/>
                  </a:lnTo>
                  <a:cubicBezTo>
                    <a:pt x="0" y="1256"/>
                    <a:pt x="178" y="1432"/>
                    <a:pt x="396" y="1432"/>
                  </a:cubicBezTo>
                  <a:lnTo>
                    <a:pt x="1285" y="1432"/>
                  </a:lnTo>
                  <a:cubicBezTo>
                    <a:pt x="1503" y="1432"/>
                    <a:pt x="1680" y="1256"/>
                    <a:pt x="1680" y="1038"/>
                  </a:cubicBezTo>
                  <a:lnTo>
                    <a:pt x="1680" y="396"/>
                  </a:lnTo>
                  <a:cubicBezTo>
                    <a:pt x="1680" y="177"/>
                    <a:pt x="1503" y="0"/>
                    <a:pt x="12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6"/>
            <p:cNvSpPr/>
            <p:nvPr/>
          </p:nvSpPr>
          <p:spPr>
            <a:xfrm>
              <a:off x="2561900" y="2254575"/>
              <a:ext cx="42050" cy="35825"/>
            </a:xfrm>
            <a:custGeom>
              <a:avLst/>
              <a:gdLst/>
              <a:ahLst/>
              <a:cxnLst/>
              <a:rect l="l" t="t" r="r" b="b"/>
              <a:pathLst>
                <a:path w="1682" h="1433" extrusionOk="0">
                  <a:moveTo>
                    <a:pt x="396" y="0"/>
                  </a:moveTo>
                  <a:cubicBezTo>
                    <a:pt x="179" y="0"/>
                    <a:pt x="2" y="177"/>
                    <a:pt x="1" y="396"/>
                  </a:cubicBezTo>
                  <a:lnTo>
                    <a:pt x="1" y="1038"/>
                  </a:lnTo>
                  <a:cubicBezTo>
                    <a:pt x="2" y="1256"/>
                    <a:pt x="179" y="1432"/>
                    <a:pt x="396" y="1432"/>
                  </a:cubicBezTo>
                  <a:lnTo>
                    <a:pt x="1286" y="1432"/>
                  </a:lnTo>
                  <a:cubicBezTo>
                    <a:pt x="1503" y="1432"/>
                    <a:pt x="1680" y="1256"/>
                    <a:pt x="1681" y="1038"/>
                  </a:cubicBezTo>
                  <a:lnTo>
                    <a:pt x="1681" y="396"/>
                  </a:lnTo>
                  <a:cubicBezTo>
                    <a:pt x="1680" y="177"/>
                    <a:pt x="1503" y="0"/>
                    <a:pt x="1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6"/>
            <p:cNvSpPr/>
            <p:nvPr/>
          </p:nvSpPr>
          <p:spPr>
            <a:xfrm>
              <a:off x="2779100" y="2118075"/>
              <a:ext cx="86700" cy="55375"/>
            </a:xfrm>
            <a:custGeom>
              <a:avLst/>
              <a:gdLst/>
              <a:ahLst/>
              <a:cxnLst/>
              <a:rect l="l" t="t" r="r" b="b"/>
              <a:pathLst>
                <a:path w="3468" h="2215" extrusionOk="0">
                  <a:moveTo>
                    <a:pt x="340" y="0"/>
                  </a:moveTo>
                  <a:cubicBezTo>
                    <a:pt x="153" y="2"/>
                    <a:pt x="0" y="153"/>
                    <a:pt x="0" y="340"/>
                  </a:cubicBezTo>
                  <a:lnTo>
                    <a:pt x="0" y="1875"/>
                  </a:lnTo>
                  <a:cubicBezTo>
                    <a:pt x="0" y="2063"/>
                    <a:pt x="153" y="2215"/>
                    <a:pt x="340" y="2215"/>
                  </a:cubicBezTo>
                  <a:lnTo>
                    <a:pt x="3127" y="2215"/>
                  </a:lnTo>
                  <a:cubicBezTo>
                    <a:pt x="3315" y="2215"/>
                    <a:pt x="3466" y="2063"/>
                    <a:pt x="3468" y="1875"/>
                  </a:cubicBezTo>
                  <a:lnTo>
                    <a:pt x="3468" y="340"/>
                  </a:lnTo>
                  <a:cubicBezTo>
                    <a:pt x="3466" y="153"/>
                    <a:pt x="3315" y="2"/>
                    <a:pt x="31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6"/>
            <p:cNvSpPr/>
            <p:nvPr/>
          </p:nvSpPr>
          <p:spPr>
            <a:xfrm>
              <a:off x="2629725" y="2118075"/>
              <a:ext cx="101800" cy="55375"/>
            </a:xfrm>
            <a:custGeom>
              <a:avLst/>
              <a:gdLst/>
              <a:ahLst/>
              <a:cxnLst/>
              <a:rect l="l" t="t" r="r" b="b"/>
              <a:pathLst>
                <a:path w="4072" h="2215" extrusionOk="0">
                  <a:moveTo>
                    <a:pt x="690" y="0"/>
                  </a:moveTo>
                  <a:cubicBezTo>
                    <a:pt x="504" y="0"/>
                    <a:pt x="324" y="152"/>
                    <a:pt x="293" y="335"/>
                  </a:cubicBezTo>
                  <a:lnTo>
                    <a:pt x="32" y="1879"/>
                  </a:lnTo>
                  <a:cubicBezTo>
                    <a:pt x="1" y="2065"/>
                    <a:pt x="127" y="2215"/>
                    <a:pt x="314" y="2215"/>
                  </a:cubicBezTo>
                  <a:lnTo>
                    <a:pt x="3731" y="2215"/>
                  </a:lnTo>
                  <a:cubicBezTo>
                    <a:pt x="3918" y="2215"/>
                    <a:pt x="4071" y="2063"/>
                    <a:pt x="4071" y="1875"/>
                  </a:cubicBezTo>
                  <a:lnTo>
                    <a:pt x="4071" y="340"/>
                  </a:lnTo>
                  <a:cubicBezTo>
                    <a:pt x="4071" y="153"/>
                    <a:pt x="3918" y="2"/>
                    <a:pt x="37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6"/>
            <p:cNvSpPr/>
            <p:nvPr/>
          </p:nvSpPr>
          <p:spPr>
            <a:xfrm>
              <a:off x="2778375" y="2187250"/>
              <a:ext cx="44750" cy="15950"/>
            </a:xfrm>
            <a:custGeom>
              <a:avLst/>
              <a:gdLst/>
              <a:ahLst/>
              <a:cxnLst/>
              <a:rect l="l" t="t" r="r" b="b"/>
              <a:pathLst>
                <a:path w="1790" h="638" extrusionOk="0">
                  <a:moveTo>
                    <a:pt x="318" y="1"/>
                  </a:moveTo>
                  <a:cubicBezTo>
                    <a:pt x="143" y="1"/>
                    <a:pt x="0" y="143"/>
                    <a:pt x="0" y="320"/>
                  </a:cubicBezTo>
                  <a:cubicBezTo>
                    <a:pt x="0" y="495"/>
                    <a:pt x="143" y="637"/>
                    <a:pt x="318" y="637"/>
                  </a:cubicBezTo>
                  <a:cubicBezTo>
                    <a:pt x="321" y="637"/>
                    <a:pt x="324" y="637"/>
                    <a:pt x="326" y="637"/>
                  </a:cubicBezTo>
                  <a:lnTo>
                    <a:pt x="1479" y="637"/>
                  </a:lnTo>
                  <a:cubicBezTo>
                    <a:pt x="1651" y="634"/>
                    <a:pt x="1790" y="492"/>
                    <a:pt x="1790" y="320"/>
                  </a:cubicBezTo>
                  <a:cubicBezTo>
                    <a:pt x="1790" y="146"/>
                    <a:pt x="1651" y="5"/>
                    <a:pt x="1479" y="1"/>
                  </a:cubicBezTo>
                  <a:lnTo>
                    <a:pt x="326" y="1"/>
                  </a:lnTo>
                  <a:cubicBezTo>
                    <a:pt x="324" y="1"/>
                    <a:pt x="321" y="1"/>
                    <a:pt x="3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6"/>
            <p:cNvSpPr/>
            <p:nvPr/>
          </p:nvSpPr>
          <p:spPr>
            <a:xfrm>
              <a:off x="2623375" y="2187250"/>
              <a:ext cx="44750" cy="15950"/>
            </a:xfrm>
            <a:custGeom>
              <a:avLst/>
              <a:gdLst/>
              <a:ahLst/>
              <a:cxnLst/>
              <a:rect l="l" t="t" r="r" b="b"/>
              <a:pathLst>
                <a:path w="1790" h="638" extrusionOk="0">
                  <a:moveTo>
                    <a:pt x="319" y="1"/>
                  </a:moveTo>
                  <a:cubicBezTo>
                    <a:pt x="143" y="1"/>
                    <a:pt x="0" y="143"/>
                    <a:pt x="0" y="320"/>
                  </a:cubicBezTo>
                  <a:cubicBezTo>
                    <a:pt x="0" y="495"/>
                    <a:pt x="143" y="637"/>
                    <a:pt x="319" y="637"/>
                  </a:cubicBezTo>
                  <a:cubicBezTo>
                    <a:pt x="321" y="637"/>
                    <a:pt x="324" y="637"/>
                    <a:pt x="327" y="637"/>
                  </a:cubicBezTo>
                  <a:lnTo>
                    <a:pt x="1480" y="637"/>
                  </a:lnTo>
                  <a:cubicBezTo>
                    <a:pt x="1652" y="634"/>
                    <a:pt x="1790" y="492"/>
                    <a:pt x="1790" y="320"/>
                  </a:cubicBezTo>
                  <a:cubicBezTo>
                    <a:pt x="1790" y="146"/>
                    <a:pt x="1652" y="5"/>
                    <a:pt x="1480" y="1"/>
                  </a:cubicBezTo>
                  <a:lnTo>
                    <a:pt x="327" y="1"/>
                  </a:lnTo>
                  <a:cubicBezTo>
                    <a:pt x="324" y="1"/>
                    <a:pt x="321" y="1"/>
                    <a:pt x="3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6"/>
            <p:cNvSpPr/>
            <p:nvPr/>
          </p:nvSpPr>
          <p:spPr>
            <a:xfrm>
              <a:off x="2779100" y="2118075"/>
              <a:ext cx="86700" cy="18025"/>
            </a:xfrm>
            <a:custGeom>
              <a:avLst/>
              <a:gdLst/>
              <a:ahLst/>
              <a:cxnLst/>
              <a:rect l="l" t="t" r="r" b="b"/>
              <a:pathLst>
                <a:path w="3468" h="721" extrusionOk="0">
                  <a:moveTo>
                    <a:pt x="340" y="0"/>
                  </a:moveTo>
                  <a:cubicBezTo>
                    <a:pt x="153" y="0"/>
                    <a:pt x="0" y="153"/>
                    <a:pt x="0" y="340"/>
                  </a:cubicBezTo>
                  <a:lnTo>
                    <a:pt x="0" y="721"/>
                  </a:lnTo>
                  <a:cubicBezTo>
                    <a:pt x="0" y="532"/>
                    <a:pt x="153" y="381"/>
                    <a:pt x="340" y="381"/>
                  </a:cubicBezTo>
                  <a:lnTo>
                    <a:pt x="3127" y="381"/>
                  </a:lnTo>
                  <a:cubicBezTo>
                    <a:pt x="3315" y="381"/>
                    <a:pt x="3466" y="532"/>
                    <a:pt x="3468" y="721"/>
                  </a:cubicBezTo>
                  <a:lnTo>
                    <a:pt x="3468" y="340"/>
                  </a:lnTo>
                  <a:cubicBezTo>
                    <a:pt x="3466" y="153"/>
                    <a:pt x="3315" y="0"/>
                    <a:pt x="31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6"/>
            <p:cNvSpPr/>
            <p:nvPr/>
          </p:nvSpPr>
          <p:spPr>
            <a:xfrm>
              <a:off x="2635550" y="2118075"/>
              <a:ext cx="95975" cy="18025"/>
            </a:xfrm>
            <a:custGeom>
              <a:avLst/>
              <a:gdLst/>
              <a:ahLst/>
              <a:cxnLst/>
              <a:rect l="l" t="t" r="r" b="b"/>
              <a:pathLst>
                <a:path w="3839" h="721" extrusionOk="0">
                  <a:moveTo>
                    <a:pt x="457" y="0"/>
                  </a:moveTo>
                  <a:cubicBezTo>
                    <a:pt x="271" y="0"/>
                    <a:pt x="91" y="152"/>
                    <a:pt x="60" y="335"/>
                  </a:cubicBezTo>
                  <a:lnTo>
                    <a:pt x="0" y="697"/>
                  </a:lnTo>
                  <a:cubicBezTo>
                    <a:pt x="40" y="521"/>
                    <a:pt x="212" y="381"/>
                    <a:pt x="391" y="381"/>
                  </a:cubicBezTo>
                  <a:lnTo>
                    <a:pt x="3498" y="381"/>
                  </a:lnTo>
                  <a:cubicBezTo>
                    <a:pt x="3685" y="381"/>
                    <a:pt x="3838" y="532"/>
                    <a:pt x="3838" y="721"/>
                  </a:cubicBezTo>
                  <a:lnTo>
                    <a:pt x="3838" y="340"/>
                  </a:lnTo>
                  <a:cubicBezTo>
                    <a:pt x="3838" y="153"/>
                    <a:pt x="3685" y="0"/>
                    <a:pt x="34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4" name="Google Shape;2694;p66"/>
          <p:cNvGrpSpPr/>
          <p:nvPr/>
        </p:nvGrpSpPr>
        <p:grpSpPr>
          <a:xfrm>
            <a:off x="3892567" y="2660263"/>
            <a:ext cx="346150" cy="493275"/>
            <a:chOff x="3144000" y="1969650"/>
            <a:chExt cx="346150" cy="493275"/>
          </a:xfrm>
        </p:grpSpPr>
        <p:sp>
          <p:nvSpPr>
            <p:cNvPr id="2695" name="Google Shape;2695;p66"/>
            <p:cNvSpPr/>
            <p:nvPr/>
          </p:nvSpPr>
          <p:spPr>
            <a:xfrm>
              <a:off x="3209375" y="2377800"/>
              <a:ext cx="215450" cy="16000"/>
            </a:xfrm>
            <a:custGeom>
              <a:avLst/>
              <a:gdLst/>
              <a:ahLst/>
              <a:cxnLst/>
              <a:rect l="l" t="t" r="r" b="b"/>
              <a:pathLst>
                <a:path w="8618" h="640" extrusionOk="0">
                  <a:moveTo>
                    <a:pt x="0" y="0"/>
                  </a:moveTo>
                  <a:lnTo>
                    <a:pt x="0" y="640"/>
                  </a:lnTo>
                  <a:lnTo>
                    <a:pt x="8618" y="640"/>
                  </a:lnTo>
                  <a:lnTo>
                    <a:pt x="86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6"/>
            <p:cNvSpPr/>
            <p:nvPr/>
          </p:nvSpPr>
          <p:spPr>
            <a:xfrm>
              <a:off x="3172675" y="2423225"/>
              <a:ext cx="288850" cy="16050"/>
            </a:xfrm>
            <a:custGeom>
              <a:avLst/>
              <a:gdLst/>
              <a:ahLst/>
              <a:cxnLst/>
              <a:rect l="l" t="t" r="r" b="b"/>
              <a:pathLst>
                <a:path w="11554" h="642" extrusionOk="0">
                  <a:moveTo>
                    <a:pt x="1" y="1"/>
                  </a:moveTo>
                  <a:lnTo>
                    <a:pt x="1" y="642"/>
                  </a:lnTo>
                  <a:lnTo>
                    <a:pt x="11553" y="642"/>
                  </a:lnTo>
                  <a:lnTo>
                    <a:pt x="115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6"/>
            <p:cNvSpPr/>
            <p:nvPr/>
          </p:nvSpPr>
          <p:spPr>
            <a:xfrm>
              <a:off x="3144000" y="2306925"/>
              <a:ext cx="112275" cy="156000"/>
            </a:xfrm>
            <a:custGeom>
              <a:avLst/>
              <a:gdLst/>
              <a:ahLst/>
              <a:cxnLst/>
              <a:rect l="l" t="t" r="r" b="b"/>
              <a:pathLst>
                <a:path w="4491" h="6240" extrusionOk="0">
                  <a:moveTo>
                    <a:pt x="3374" y="0"/>
                  </a:moveTo>
                  <a:cubicBezTo>
                    <a:pt x="3294" y="0"/>
                    <a:pt x="3217" y="43"/>
                    <a:pt x="3177" y="118"/>
                  </a:cubicBezTo>
                  <a:lnTo>
                    <a:pt x="58" y="6042"/>
                  </a:lnTo>
                  <a:cubicBezTo>
                    <a:pt x="1" y="6151"/>
                    <a:pt x="54" y="6240"/>
                    <a:pt x="176" y="6240"/>
                  </a:cubicBezTo>
                  <a:lnTo>
                    <a:pt x="1337" y="6240"/>
                  </a:lnTo>
                  <a:cubicBezTo>
                    <a:pt x="1460" y="6240"/>
                    <a:pt x="1605" y="6151"/>
                    <a:pt x="1662" y="6044"/>
                  </a:cubicBezTo>
                  <a:lnTo>
                    <a:pt x="4433" y="780"/>
                  </a:lnTo>
                  <a:cubicBezTo>
                    <a:pt x="4490" y="671"/>
                    <a:pt x="4448" y="537"/>
                    <a:pt x="4340" y="480"/>
                  </a:cubicBezTo>
                  <a:lnTo>
                    <a:pt x="3477" y="25"/>
                  </a:lnTo>
                  <a:cubicBezTo>
                    <a:pt x="3444" y="8"/>
                    <a:pt x="3409" y="0"/>
                    <a:pt x="3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6"/>
            <p:cNvSpPr/>
            <p:nvPr/>
          </p:nvSpPr>
          <p:spPr>
            <a:xfrm>
              <a:off x="3377900" y="2306925"/>
              <a:ext cx="112250" cy="156000"/>
            </a:xfrm>
            <a:custGeom>
              <a:avLst/>
              <a:gdLst/>
              <a:ahLst/>
              <a:cxnLst/>
              <a:rect l="l" t="t" r="r" b="b"/>
              <a:pathLst>
                <a:path w="4490" h="6240" extrusionOk="0">
                  <a:moveTo>
                    <a:pt x="1116" y="0"/>
                  </a:moveTo>
                  <a:cubicBezTo>
                    <a:pt x="1082" y="0"/>
                    <a:pt x="1046" y="8"/>
                    <a:pt x="1013" y="25"/>
                  </a:cubicBezTo>
                  <a:lnTo>
                    <a:pt x="150" y="480"/>
                  </a:lnTo>
                  <a:cubicBezTo>
                    <a:pt x="41" y="537"/>
                    <a:pt x="0" y="671"/>
                    <a:pt x="58" y="780"/>
                  </a:cubicBezTo>
                  <a:lnTo>
                    <a:pt x="2828" y="6044"/>
                  </a:lnTo>
                  <a:cubicBezTo>
                    <a:pt x="2885" y="6151"/>
                    <a:pt x="3031" y="6240"/>
                    <a:pt x="3153" y="6240"/>
                  </a:cubicBezTo>
                  <a:lnTo>
                    <a:pt x="4315" y="6240"/>
                  </a:lnTo>
                  <a:cubicBezTo>
                    <a:pt x="4437" y="6240"/>
                    <a:pt x="4490" y="6151"/>
                    <a:pt x="4432" y="6042"/>
                  </a:cubicBezTo>
                  <a:lnTo>
                    <a:pt x="1313" y="118"/>
                  </a:lnTo>
                  <a:cubicBezTo>
                    <a:pt x="1273" y="43"/>
                    <a:pt x="1196" y="0"/>
                    <a:pt x="1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6"/>
            <p:cNvSpPr/>
            <p:nvPr/>
          </p:nvSpPr>
          <p:spPr>
            <a:xfrm>
              <a:off x="3176325" y="1969650"/>
              <a:ext cx="281525" cy="380225"/>
            </a:xfrm>
            <a:custGeom>
              <a:avLst/>
              <a:gdLst/>
              <a:ahLst/>
              <a:cxnLst/>
              <a:rect l="l" t="t" r="r" b="b"/>
              <a:pathLst>
                <a:path w="11261" h="15209" extrusionOk="0">
                  <a:moveTo>
                    <a:pt x="887" y="1"/>
                  </a:moveTo>
                  <a:cubicBezTo>
                    <a:pt x="397" y="2"/>
                    <a:pt x="2" y="398"/>
                    <a:pt x="0" y="887"/>
                  </a:cubicBezTo>
                  <a:lnTo>
                    <a:pt x="0" y="14322"/>
                  </a:lnTo>
                  <a:cubicBezTo>
                    <a:pt x="2" y="14810"/>
                    <a:pt x="397" y="15207"/>
                    <a:pt x="887" y="15209"/>
                  </a:cubicBezTo>
                  <a:lnTo>
                    <a:pt x="10373" y="15209"/>
                  </a:lnTo>
                  <a:cubicBezTo>
                    <a:pt x="10862" y="15207"/>
                    <a:pt x="11259" y="14810"/>
                    <a:pt x="11260" y="14322"/>
                  </a:cubicBezTo>
                  <a:lnTo>
                    <a:pt x="11260" y="887"/>
                  </a:lnTo>
                  <a:cubicBezTo>
                    <a:pt x="11259" y="398"/>
                    <a:pt x="10862" y="2"/>
                    <a:pt x="103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6"/>
            <p:cNvSpPr/>
            <p:nvPr/>
          </p:nvSpPr>
          <p:spPr>
            <a:xfrm>
              <a:off x="3206200" y="2073350"/>
              <a:ext cx="221750" cy="150100"/>
            </a:xfrm>
            <a:custGeom>
              <a:avLst/>
              <a:gdLst/>
              <a:ahLst/>
              <a:cxnLst/>
              <a:rect l="l" t="t" r="r" b="b"/>
              <a:pathLst>
                <a:path w="8870" h="6004" extrusionOk="0">
                  <a:moveTo>
                    <a:pt x="666" y="1"/>
                  </a:moveTo>
                  <a:cubicBezTo>
                    <a:pt x="299" y="2"/>
                    <a:pt x="2" y="299"/>
                    <a:pt x="1" y="667"/>
                  </a:cubicBezTo>
                  <a:lnTo>
                    <a:pt x="1" y="5337"/>
                  </a:lnTo>
                  <a:cubicBezTo>
                    <a:pt x="2" y="5705"/>
                    <a:pt x="299" y="6002"/>
                    <a:pt x="666" y="6004"/>
                  </a:cubicBezTo>
                  <a:lnTo>
                    <a:pt x="8205" y="6004"/>
                  </a:lnTo>
                  <a:cubicBezTo>
                    <a:pt x="8571" y="6002"/>
                    <a:pt x="8868" y="5705"/>
                    <a:pt x="8870" y="5337"/>
                  </a:cubicBezTo>
                  <a:lnTo>
                    <a:pt x="8870" y="667"/>
                  </a:lnTo>
                  <a:cubicBezTo>
                    <a:pt x="8868" y="299"/>
                    <a:pt x="8571" y="2"/>
                    <a:pt x="82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6"/>
            <p:cNvSpPr/>
            <p:nvPr/>
          </p:nvSpPr>
          <p:spPr>
            <a:xfrm>
              <a:off x="3265325" y="2171050"/>
              <a:ext cx="103525" cy="52375"/>
            </a:xfrm>
            <a:custGeom>
              <a:avLst/>
              <a:gdLst/>
              <a:ahLst/>
              <a:cxnLst/>
              <a:rect l="l" t="t" r="r" b="b"/>
              <a:pathLst>
                <a:path w="4141" h="2095" extrusionOk="0">
                  <a:moveTo>
                    <a:pt x="2071" y="0"/>
                  </a:moveTo>
                  <a:cubicBezTo>
                    <a:pt x="923" y="0"/>
                    <a:pt x="1" y="947"/>
                    <a:pt x="31" y="2094"/>
                  </a:cubicBezTo>
                  <a:lnTo>
                    <a:pt x="4111" y="2094"/>
                  </a:lnTo>
                  <a:cubicBezTo>
                    <a:pt x="4140" y="947"/>
                    <a:pt x="3218" y="0"/>
                    <a:pt x="2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6"/>
            <p:cNvSpPr/>
            <p:nvPr/>
          </p:nvSpPr>
          <p:spPr>
            <a:xfrm>
              <a:off x="3198200" y="2065375"/>
              <a:ext cx="237775" cy="166050"/>
            </a:xfrm>
            <a:custGeom>
              <a:avLst/>
              <a:gdLst/>
              <a:ahLst/>
              <a:cxnLst/>
              <a:rect l="l" t="t" r="r" b="b"/>
              <a:pathLst>
                <a:path w="9511" h="6642" extrusionOk="0">
                  <a:moveTo>
                    <a:pt x="8525" y="641"/>
                  </a:moveTo>
                  <a:cubicBezTo>
                    <a:pt x="8715" y="641"/>
                    <a:pt x="8869" y="795"/>
                    <a:pt x="8869" y="986"/>
                  </a:cubicBezTo>
                  <a:lnTo>
                    <a:pt x="8869" y="5656"/>
                  </a:lnTo>
                  <a:cubicBezTo>
                    <a:pt x="8869" y="5848"/>
                    <a:pt x="8715" y="6001"/>
                    <a:pt x="8525" y="6002"/>
                  </a:cubicBezTo>
                  <a:lnTo>
                    <a:pt x="986" y="6002"/>
                  </a:lnTo>
                  <a:cubicBezTo>
                    <a:pt x="796" y="6001"/>
                    <a:pt x="641" y="5848"/>
                    <a:pt x="641" y="5656"/>
                  </a:cubicBezTo>
                  <a:lnTo>
                    <a:pt x="641" y="986"/>
                  </a:lnTo>
                  <a:cubicBezTo>
                    <a:pt x="641" y="795"/>
                    <a:pt x="796" y="641"/>
                    <a:pt x="986" y="641"/>
                  </a:cubicBezTo>
                  <a:close/>
                  <a:moveTo>
                    <a:pt x="986" y="1"/>
                  </a:moveTo>
                  <a:cubicBezTo>
                    <a:pt x="441" y="1"/>
                    <a:pt x="2" y="442"/>
                    <a:pt x="0" y="986"/>
                  </a:cubicBezTo>
                  <a:lnTo>
                    <a:pt x="0" y="5656"/>
                  </a:lnTo>
                  <a:cubicBezTo>
                    <a:pt x="2" y="6201"/>
                    <a:pt x="441" y="6642"/>
                    <a:pt x="986" y="6642"/>
                  </a:cubicBezTo>
                  <a:lnTo>
                    <a:pt x="8525" y="6642"/>
                  </a:lnTo>
                  <a:cubicBezTo>
                    <a:pt x="9068" y="6642"/>
                    <a:pt x="9509" y="6201"/>
                    <a:pt x="9510" y="5656"/>
                  </a:cubicBezTo>
                  <a:lnTo>
                    <a:pt x="9510" y="986"/>
                  </a:lnTo>
                  <a:cubicBezTo>
                    <a:pt x="9509" y="442"/>
                    <a:pt x="9068" y="1"/>
                    <a:pt x="85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6"/>
            <p:cNvSpPr/>
            <p:nvPr/>
          </p:nvSpPr>
          <p:spPr>
            <a:xfrm>
              <a:off x="3206200" y="2002900"/>
              <a:ext cx="221750" cy="40300"/>
            </a:xfrm>
            <a:custGeom>
              <a:avLst/>
              <a:gdLst/>
              <a:ahLst/>
              <a:cxnLst/>
              <a:rect l="l" t="t" r="r" b="b"/>
              <a:pathLst>
                <a:path w="8870" h="1612" extrusionOk="0">
                  <a:moveTo>
                    <a:pt x="666" y="0"/>
                  </a:moveTo>
                  <a:cubicBezTo>
                    <a:pt x="299" y="1"/>
                    <a:pt x="2" y="299"/>
                    <a:pt x="1" y="665"/>
                  </a:cubicBezTo>
                  <a:lnTo>
                    <a:pt x="1" y="947"/>
                  </a:lnTo>
                  <a:cubicBezTo>
                    <a:pt x="2" y="1313"/>
                    <a:pt x="299" y="1610"/>
                    <a:pt x="666" y="1612"/>
                  </a:cubicBezTo>
                  <a:lnTo>
                    <a:pt x="8205" y="1612"/>
                  </a:lnTo>
                  <a:cubicBezTo>
                    <a:pt x="8571" y="1610"/>
                    <a:pt x="8868" y="1313"/>
                    <a:pt x="8870" y="947"/>
                  </a:cubicBezTo>
                  <a:lnTo>
                    <a:pt x="8870" y="665"/>
                  </a:lnTo>
                  <a:cubicBezTo>
                    <a:pt x="8868" y="299"/>
                    <a:pt x="8571" y="1"/>
                    <a:pt x="8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6"/>
            <p:cNvSpPr/>
            <p:nvPr/>
          </p:nvSpPr>
          <p:spPr>
            <a:xfrm>
              <a:off x="3206200" y="2248600"/>
              <a:ext cx="49925" cy="49925"/>
            </a:xfrm>
            <a:custGeom>
              <a:avLst/>
              <a:gdLst/>
              <a:ahLst/>
              <a:cxnLst/>
              <a:rect l="l" t="t" r="r" b="b"/>
              <a:pathLst>
                <a:path w="1997" h="1997" extrusionOk="0">
                  <a:moveTo>
                    <a:pt x="999" y="1"/>
                  </a:moveTo>
                  <a:cubicBezTo>
                    <a:pt x="448" y="1"/>
                    <a:pt x="1" y="448"/>
                    <a:pt x="1" y="999"/>
                  </a:cubicBezTo>
                  <a:cubicBezTo>
                    <a:pt x="1" y="1549"/>
                    <a:pt x="448" y="1996"/>
                    <a:pt x="999" y="1996"/>
                  </a:cubicBezTo>
                  <a:cubicBezTo>
                    <a:pt x="1549" y="1996"/>
                    <a:pt x="1996" y="1549"/>
                    <a:pt x="1996" y="999"/>
                  </a:cubicBezTo>
                  <a:cubicBezTo>
                    <a:pt x="1996" y="448"/>
                    <a:pt x="1549" y="1"/>
                    <a:pt x="9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6"/>
            <p:cNvSpPr/>
            <p:nvPr/>
          </p:nvSpPr>
          <p:spPr>
            <a:xfrm>
              <a:off x="3378050" y="2248600"/>
              <a:ext cx="49900" cy="49925"/>
            </a:xfrm>
            <a:custGeom>
              <a:avLst/>
              <a:gdLst/>
              <a:ahLst/>
              <a:cxnLst/>
              <a:rect l="l" t="t" r="r" b="b"/>
              <a:pathLst>
                <a:path w="1996" h="1997" extrusionOk="0">
                  <a:moveTo>
                    <a:pt x="997" y="1"/>
                  </a:moveTo>
                  <a:cubicBezTo>
                    <a:pt x="447" y="1"/>
                    <a:pt x="0" y="448"/>
                    <a:pt x="0" y="999"/>
                  </a:cubicBezTo>
                  <a:cubicBezTo>
                    <a:pt x="0" y="1549"/>
                    <a:pt x="447" y="1996"/>
                    <a:pt x="997" y="1996"/>
                  </a:cubicBezTo>
                  <a:cubicBezTo>
                    <a:pt x="1549" y="1996"/>
                    <a:pt x="1996" y="1549"/>
                    <a:pt x="1996" y="999"/>
                  </a:cubicBezTo>
                  <a:cubicBezTo>
                    <a:pt x="1996" y="448"/>
                    <a:pt x="1549" y="1"/>
                    <a:pt x="9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6"/>
            <p:cNvSpPr/>
            <p:nvPr/>
          </p:nvSpPr>
          <p:spPr>
            <a:xfrm>
              <a:off x="3268075" y="2304925"/>
              <a:ext cx="98000" cy="44950"/>
            </a:xfrm>
            <a:custGeom>
              <a:avLst/>
              <a:gdLst/>
              <a:ahLst/>
              <a:cxnLst/>
              <a:rect l="l" t="t" r="r" b="b"/>
              <a:pathLst>
                <a:path w="3920" h="1798" extrusionOk="0">
                  <a:moveTo>
                    <a:pt x="665" y="1"/>
                  </a:moveTo>
                  <a:cubicBezTo>
                    <a:pt x="299" y="2"/>
                    <a:pt x="2" y="299"/>
                    <a:pt x="1" y="667"/>
                  </a:cubicBezTo>
                  <a:lnTo>
                    <a:pt x="1" y="1798"/>
                  </a:lnTo>
                  <a:lnTo>
                    <a:pt x="3920" y="1798"/>
                  </a:lnTo>
                  <a:lnTo>
                    <a:pt x="3920" y="667"/>
                  </a:lnTo>
                  <a:cubicBezTo>
                    <a:pt x="3918" y="299"/>
                    <a:pt x="3621" y="2"/>
                    <a:pt x="32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6"/>
            <p:cNvSpPr/>
            <p:nvPr/>
          </p:nvSpPr>
          <p:spPr>
            <a:xfrm>
              <a:off x="3268075" y="2320525"/>
              <a:ext cx="98000" cy="16000"/>
            </a:xfrm>
            <a:custGeom>
              <a:avLst/>
              <a:gdLst/>
              <a:ahLst/>
              <a:cxnLst/>
              <a:rect l="l" t="t" r="r" b="b"/>
              <a:pathLst>
                <a:path w="3920" h="640" extrusionOk="0">
                  <a:moveTo>
                    <a:pt x="1" y="0"/>
                  </a:moveTo>
                  <a:lnTo>
                    <a:pt x="1" y="640"/>
                  </a:lnTo>
                  <a:lnTo>
                    <a:pt x="3920" y="640"/>
                  </a:lnTo>
                  <a:lnTo>
                    <a:pt x="39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6"/>
            <p:cNvSpPr/>
            <p:nvPr/>
          </p:nvSpPr>
          <p:spPr>
            <a:xfrm>
              <a:off x="3265800" y="2260300"/>
              <a:ext cx="102525" cy="16025"/>
            </a:xfrm>
            <a:custGeom>
              <a:avLst/>
              <a:gdLst/>
              <a:ahLst/>
              <a:cxnLst/>
              <a:rect l="l" t="t" r="r" b="b"/>
              <a:pathLst>
                <a:path w="4101" h="641" extrusionOk="0">
                  <a:moveTo>
                    <a:pt x="321" y="1"/>
                  </a:moveTo>
                  <a:cubicBezTo>
                    <a:pt x="145" y="1"/>
                    <a:pt x="1" y="143"/>
                    <a:pt x="1" y="320"/>
                  </a:cubicBezTo>
                  <a:cubicBezTo>
                    <a:pt x="1" y="498"/>
                    <a:pt x="145" y="640"/>
                    <a:pt x="321" y="640"/>
                  </a:cubicBezTo>
                  <a:lnTo>
                    <a:pt x="3781" y="640"/>
                  </a:lnTo>
                  <a:cubicBezTo>
                    <a:pt x="3958" y="640"/>
                    <a:pt x="4100" y="498"/>
                    <a:pt x="4100" y="320"/>
                  </a:cubicBezTo>
                  <a:cubicBezTo>
                    <a:pt x="4100" y="143"/>
                    <a:pt x="3958" y="1"/>
                    <a:pt x="37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 name="Google Shape;2709;p66"/>
          <p:cNvGrpSpPr/>
          <p:nvPr/>
        </p:nvGrpSpPr>
        <p:grpSpPr>
          <a:xfrm>
            <a:off x="4548438" y="2725813"/>
            <a:ext cx="493275" cy="427725"/>
            <a:chOff x="4487500" y="1984075"/>
            <a:chExt cx="493275" cy="427725"/>
          </a:xfrm>
        </p:grpSpPr>
        <p:sp>
          <p:nvSpPr>
            <p:cNvPr id="2710" name="Google Shape;2710;p66"/>
            <p:cNvSpPr/>
            <p:nvPr/>
          </p:nvSpPr>
          <p:spPr>
            <a:xfrm>
              <a:off x="4682650" y="1990800"/>
              <a:ext cx="79200" cy="201375"/>
            </a:xfrm>
            <a:custGeom>
              <a:avLst/>
              <a:gdLst/>
              <a:ahLst/>
              <a:cxnLst/>
              <a:rect l="l" t="t" r="r" b="b"/>
              <a:pathLst>
                <a:path w="3168" h="8055" extrusionOk="0">
                  <a:moveTo>
                    <a:pt x="1993" y="0"/>
                  </a:moveTo>
                  <a:cubicBezTo>
                    <a:pt x="1992" y="0"/>
                    <a:pt x="1991" y="0"/>
                    <a:pt x="1990" y="0"/>
                  </a:cubicBezTo>
                  <a:lnTo>
                    <a:pt x="1177" y="0"/>
                  </a:lnTo>
                  <a:cubicBezTo>
                    <a:pt x="1050" y="0"/>
                    <a:pt x="947" y="103"/>
                    <a:pt x="947" y="230"/>
                  </a:cubicBezTo>
                  <a:lnTo>
                    <a:pt x="947" y="1391"/>
                  </a:lnTo>
                  <a:cubicBezTo>
                    <a:pt x="947" y="3976"/>
                    <a:pt x="0" y="2596"/>
                    <a:pt x="0" y="4015"/>
                  </a:cubicBezTo>
                  <a:lnTo>
                    <a:pt x="0" y="7707"/>
                  </a:lnTo>
                  <a:cubicBezTo>
                    <a:pt x="0" y="7898"/>
                    <a:pt x="155" y="8053"/>
                    <a:pt x="346" y="8054"/>
                  </a:cubicBezTo>
                  <a:lnTo>
                    <a:pt x="2821" y="8054"/>
                  </a:lnTo>
                  <a:cubicBezTo>
                    <a:pt x="3012" y="8053"/>
                    <a:pt x="3167" y="7898"/>
                    <a:pt x="3168" y="7707"/>
                  </a:cubicBezTo>
                  <a:lnTo>
                    <a:pt x="3168" y="4015"/>
                  </a:lnTo>
                  <a:cubicBezTo>
                    <a:pt x="3168" y="2596"/>
                    <a:pt x="2221" y="3976"/>
                    <a:pt x="2221" y="1393"/>
                  </a:cubicBezTo>
                  <a:lnTo>
                    <a:pt x="2221" y="231"/>
                  </a:lnTo>
                  <a:cubicBezTo>
                    <a:pt x="2221" y="104"/>
                    <a:pt x="2119" y="0"/>
                    <a:pt x="19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6"/>
            <p:cNvSpPr/>
            <p:nvPr/>
          </p:nvSpPr>
          <p:spPr>
            <a:xfrm>
              <a:off x="4700525" y="2090750"/>
              <a:ext cx="43475" cy="79150"/>
            </a:xfrm>
            <a:custGeom>
              <a:avLst/>
              <a:gdLst/>
              <a:ahLst/>
              <a:cxnLst/>
              <a:rect l="l" t="t" r="r" b="b"/>
              <a:pathLst>
                <a:path w="1739" h="3166" extrusionOk="0">
                  <a:moveTo>
                    <a:pt x="0" y="1"/>
                  </a:moveTo>
                  <a:lnTo>
                    <a:pt x="0" y="3165"/>
                  </a:lnTo>
                  <a:lnTo>
                    <a:pt x="1738" y="3165"/>
                  </a:lnTo>
                  <a:lnTo>
                    <a:pt x="17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6"/>
            <p:cNvSpPr/>
            <p:nvPr/>
          </p:nvSpPr>
          <p:spPr>
            <a:xfrm>
              <a:off x="4701250" y="1984075"/>
              <a:ext cx="42000" cy="20525"/>
            </a:xfrm>
            <a:custGeom>
              <a:avLst/>
              <a:gdLst/>
              <a:ahLst/>
              <a:cxnLst/>
              <a:rect l="l" t="t" r="r" b="b"/>
              <a:pathLst>
                <a:path w="1680" h="821" extrusionOk="0">
                  <a:moveTo>
                    <a:pt x="211" y="0"/>
                  </a:moveTo>
                  <a:cubicBezTo>
                    <a:pt x="96" y="0"/>
                    <a:pt x="2" y="94"/>
                    <a:pt x="1" y="210"/>
                  </a:cubicBezTo>
                  <a:lnTo>
                    <a:pt x="1" y="610"/>
                  </a:lnTo>
                  <a:cubicBezTo>
                    <a:pt x="2" y="727"/>
                    <a:pt x="96" y="821"/>
                    <a:pt x="211" y="821"/>
                  </a:cubicBezTo>
                  <a:lnTo>
                    <a:pt x="1470" y="821"/>
                  </a:lnTo>
                  <a:cubicBezTo>
                    <a:pt x="1586" y="821"/>
                    <a:pt x="1680" y="727"/>
                    <a:pt x="1680" y="610"/>
                  </a:cubicBezTo>
                  <a:lnTo>
                    <a:pt x="1680" y="210"/>
                  </a:lnTo>
                  <a:cubicBezTo>
                    <a:pt x="1680" y="94"/>
                    <a:pt x="1586" y="0"/>
                    <a:pt x="14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6"/>
            <p:cNvSpPr/>
            <p:nvPr/>
          </p:nvSpPr>
          <p:spPr>
            <a:xfrm>
              <a:off x="4564450" y="2004325"/>
              <a:ext cx="79225" cy="201375"/>
            </a:xfrm>
            <a:custGeom>
              <a:avLst/>
              <a:gdLst/>
              <a:ahLst/>
              <a:cxnLst/>
              <a:rect l="l" t="t" r="r" b="b"/>
              <a:pathLst>
                <a:path w="3169" h="8055" extrusionOk="0">
                  <a:moveTo>
                    <a:pt x="1179" y="0"/>
                  </a:moveTo>
                  <a:cubicBezTo>
                    <a:pt x="1051" y="0"/>
                    <a:pt x="948" y="103"/>
                    <a:pt x="948" y="231"/>
                  </a:cubicBezTo>
                  <a:lnTo>
                    <a:pt x="948" y="1393"/>
                  </a:lnTo>
                  <a:cubicBezTo>
                    <a:pt x="948" y="3977"/>
                    <a:pt x="1" y="2596"/>
                    <a:pt x="1" y="4015"/>
                  </a:cubicBezTo>
                  <a:lnTo>
                    <a:pt x="1" y="7707"/>
                  </a:lnTo>
                  <a:cubicBezTo>
                    <a:pt x="1" y="7898"/>
                    <a:pt x="157" y="8053"/>
                    <a:pt x="348" y="8054"/>
                  </a:cubicBezTo>
                  <a:lnTo>
                    <a:pt x="2823" y="8054"/>
                  </a:lnTo>
                  <a:cubicBezTo>
                    <a:pt x="3012" y="8053"/>
                    <a:pt x="3168" y="7898"/>
                    <a:pt x="3168" y="7707"/>
                  </a:cubicBezTo>
                  <a:lnTo>
                    <a:pt x="3168" y="4016"/>
                  </a:lnTo>
                  <a:cubicBezTo>
                    <a:pt x="3168" y="2596"/>
                    <a:pt x="2221" y="3977"/>
                    <a:pt x="2221" y="1393"/>
                  </a:cubicBezTo>
                  <a:lnTo>
                    <a:pt x="2221" y="231"/>
                  </a:lnTo>
                  <a:cubicBezTo>
                    <a:pt x="2221" y="103"/>
                    <a:pt x="2118" y="0"/>
                    <a:pt x="19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6"/>
            <p:cNvSpPr/>
            <p:nvPr/>
          </p:nvSpPr>
          <p:spPr>
            <a:xfrm>
              <a:off x="4582325" y="2104275"/>
              <a:ext cx="43475" cy="79150"/>
            </a:xfrm>
            <a:custGeom>
              <a:avLst/>
              <a:gdLst/>
              <a:ahLst/>
              <a:cxnLst/>
              <a:rect l="l" t="t" r="r" b="b"/>
              <a:pathLst>
                <a:path w="1739" h="3166" extrusionOk="0">
                  <a:moveTo>
                    <a:pt x="0" y="1"/>
                  </a:moveTo>
                  <a:lnTo>
                    <a:pt x="0" y="3165"/>
                  </a:lnTo>
                  <a:lnTo>
                    <a:pt x="1739" y="3165"/>
                  </a:lnTo>
                  <a:lnTo>
                    <a:pt x="173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6"/>
            <p:cNvSpPr/>
            <p:nvPr/>
          </p:nvSpPr>
          <p:spPr>
            <a:xfrm>
              <a:off x="4583050" y="1997600"/>
              <a:ext cx="42025" cy="20525"/>
            </a:xfrm>
            <a:custGeom>
              <a:avLst/>
              <a:gdLst/>
              <a:ahLst/>
              <a:cxnLst/>
              <a:rect l="l" t="t" r="r" b="b"/>
              <a:pathLst>
                <a:path w="1681" h="821" extrusionOk="0">
                  <a:moveTo>
                    <a:pt x="211" y="0"/>
                  </a:moveTo>
                  <a:cubicBezTo>
                    <a:pt x="95" y="0"/>
                    <a:pt x="1" y="94"/>
                    <a:pt x="1" y="211"/>
                  </a:cubicBezTo>
                  <a:lnTo>
                    <a:pt x="1" y="611"/>
                  </a:lnTo>
                  <a:cubicBezTo>
                    <a:pt x="1" y="725"/>
                    <a:pt x="95" y="819"/>
                    <a:pt x="211" y="821"/>
                  </a:cubicBezTo>
                  <a:lnTo>
                    <a:pt x="1470" y="821"/>
                  </a:lnTo>
                  <a:cubicBezTo>
                    <a:pt x="1586" y="819"/>
                    <a:pt x="1680" y="725"/>
                    <a:pt x="1680" y="611"/>
                  </a:cubicBezTo>
                  <a:lnTo>
                    <a:pt x="1680" y="211"/>
                  </a:lnTo>
                  <a:cubicBezTo>
                    <a:pt x="1680" y="94"/>
                    <a:pt x="1586" y="0"/>
                    <a:pt x="14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6"/>
            <p:cNvSpPr/>
            <p:nvPr/>
          </p:nvSpPr>
          <p:spPr>
            <a:xfrm>
              <a:off x="4512700" y="2158475"/>
              <a:ext cx="442875" cy="238975"/>
            </a:xfrm>
            <a:custGeom>
              <a:avLst/>
              <a:gdLst/>
              <a:ahLst/>
              <a:cxnLst/>
              <a:rect l="l" t="t" r="r" b="b"/>
              <a:pathLst>
                <a:path w="17715" h="9559" extrusionOk="0">
                  <a:moveTo>
                    <a:pt x="0" y="0"/>
                  </a:moveTo>
                  <a:lnTo>
                    <a:pt x="0" y="9559"/>
                  </a:lnTo>
                  <a:lnTo>
                    <a:pt x="17714" y="9559"/>
                  </a:lnTo>
                  <a:lnTo>
                    <a:pt x="177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6"/>
            <p:cNvSpPr/>
            <p:nvPr/>
          </p:nvSpPr>
          <p:spPr>
            <a:xfrm>
              <a:off x="4815800" y="2090750"/>
              <a:ext cx="101725" cy="53100"/>
            </a:xfrm>
            <a:custGeom>
              <a:avLst/>
              <a:gdLst/>
              <a:ahLst/>
              <a:cxnLst/>
              <a:rect l="l" t="t" r="r" b="b"/>
              <a:pathLst>
                <a:path w="4069" h="2124" extrusionOk="0">
                  <a:moveTo>
                    <a:pt x="1" y="1"/>
                  </a:moveTo>
                  <a:lnTo>
                    <a:pt x="1" y="2124"/>
                  </a:lnTo>
                  <a:lnTo>
                    <a:pt x="4068" y="2124"/>
                  </a:lnTo>
                  <a:lnTo>
                    <a:pt x="406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6"/>
            <p:cNvSpPr/>
            <p:nvPr/>
          </p:nvSpPr>
          <p:spPr>
            <a:xfrm>
              <a:off x="4808350" y="2069950"/>
              <a:ext cx="116675" cy="25575"/>
            </a:xfrm>
            <a:custGeom>
              <a:avLst/>
              <a:gdLst/>
              <a:ahLst/>
              <a:cxnLst/>
              <a:rect l="l" t="t" r="r" b="b"/>
              <a:pathLst>
                <a:path w="4667" h="1023" extrusionOk="0">
                  <a:moveTo>
                    <a:pt x="216" y="0"/>
                  </a:moveTo>
                  <a:cubicBezTo>
                    <a:pt x="97" y="0"/>
                    <a:pt x="2" y="96"/>
                    <a:pt x="0" y="216"/>
                  </a:cubicBezTo>
                  <a:lnTo>
                    <a:pt x="0" y="806"/>
                  </a:lnTo>
                  <a:cubicBezTo>
                    <a:pt x="2" y="925"/>
                    <a:pt x="97" y="1022"/>
                    <a:pt x="216" y="1022"/>
                  </a:cubicBezTo>
                  <a:lnTo>
                    <a:pt x="4450" y="1022"/>
                  </a:lnTo>
                  <a:cubicBezTo>
                    <a:pt x="4569" y="1022"/>
                    <a:pt x="4665" y="925"/>
                    <a:pt x="4666" y="806"/>
                  </a:cubicBezTo>
                  <a:lnTo>
                    <a:pt x="4666" y="216"/>
                  </a:lnTo>
                  <a:cubicBezTo>
                    <a:pt x="4665" y="96"/>
                    <a:pt x="4569" y="0"/>
                    <a:pt x="44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6"/>
            <p:cNvSpPr/>
            <p:nvPr/>
          </p:nvSpPr>
          <p:spPr>
            <a:xfrm>
              <a:off x="4512700" y="2131125"/>
              <a:ext cx="442900" cy="55700"/>
            </a:xfrm>
            <a:custGeom>
              <a:avLst/>
              <a:gdLst/>
              <a:ahLst/>
              <a:cxnLst/>
              <a:rect l="l" t="t" r="r" b="b"/>
              <a:pathLst>
                <a:path w="17716" h="2228" extrusionOk="0">
                  <a:moveTo>
                    <a:pt x="433" y="0"/>
                  </a:moveTo>
                  <a:cubicBezTo>
                    <a:pt x="194" y="0"/>
                    <a:pt x="2" y="193"/>
                    <a:pt x="0" y="431"/>
                  </a:cubicBezTo>
                  <a:lnTo>
                    <a:pt x="0" y="2228"/>
                  </a:lnTo>
                  <a:lnTo>
                    <a:pt x="17716" y="2228"/>
                  </a:lnTo>
                  <a:lnTo>
                    <a:pt x="17716" y="431"/>
                  </a:lnTo>
                  <a:cubicBezTo>
                    <a:pt x="17714" y="193"/>
                    <a:pt x="17522" y="0"/>
                    <a:pt x="17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6"/>
            <p:cNvSpPr/>
            <p:nvPr/>
          </p:nvSpPr>
          <p:spPr>
            <a:xfrm>
              <a:off x="4824375" y="2229200"/>
              <a:ext cx="101700" cy="168250"/>
            </a:xfrm>
            <a:custGeom>
              <a:avLst/>
              <a:gdLst/>
              <a:ahLst/>
              <a:cxnLst/>
              <a:rect l="l" t="t" r="r" b="b"/>
              <a:pathLst>
                <a:path w="4068" h="6730" extrusionOk="0">
                  <a:moveTo>
                    <a:pt x="0" y="0"/>
                  </a:moveTo>
                  <a:lnTo>
                    <a:pt x="0" y="6730"/>
                  </a:lnTo>
                  <a:lnTo>
                    <a:pt x="4068" y="6730"/>
                  </a:lnTo>
                  <a:lnTo>
                    <a:pt x="40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6"/>
            <p:cNvSpPr/>
            <p:nvPr/>
          </p:nvSpPr>
          <p:spPr>
            <a:xfrm>
              <a:off x="4841400" y="2313325"/>
              <a:ext cx="17150" cy="17150"/>
            </a:xfrm>
            <a:custGeom>
              <a:avLst/>
              <a:gdLst/>
              <a:ahLst/>
              <a:cxnLst/>
              <a:rect l="l" t="t" r="r" b="b"/>
              <a:pathLst>
                <a:path w="686" h="686" extrusionOk="0">
                  <a:moveTo>
                    <a:pt x="343" y="0"/>
                  </a:moveTo>
                  <a:cubicBezTo>
                    <a:pt x="155" y="0"/>
                    <a:pt x="0" y="153"/>
                    <a:pt x="0" y="343"/>
                  </a:cubicBezTo>
                  <a:cubicBezTo>
                    <a:pt x="0" y="532"/>
                    <a:pt x="155" y="685"/>
                    <a:pt x="343" y="685"/>
                  </a:cubicBezTo>
                  <a:cubicBezTo>
                    <a:pt x="533" y="685"/>
                    <a:pt x="685" y="532"/>
                    <a:pt x="685" y="343"/>
                  </a:cubicBezTo>
                  <a:cubicBezTo>
                    <a:pt x="685" y="153"/>
                    <a:pt x="533" y="0"/>
                    <a:pt x="343" y="0"/>
                  </a:cubicBezTo>
                  <a:close/>
                </a:path>
              </a:pathLst>
            </a:custGeom>
            <a:solidFill>
              <a:srgbClr val="333E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6"/>
            <p:cNvSpPr/>
            <p:nvPr/>
          </p:nvSpPr>
          <p:spPr>
            <a:xfrm>
              <a:off x="4545475" y="2218400"/>
              <a:ext cx="241875" cy="129225"/>
            </a:xfrm>
            <a:custGeom>
              <a:avLst/>
              <a:gdLst/>
              <a:ahLst/>
              <a:cxnLst/>
              <a:rect l="l" t="t" r="r" b="b"/>
              <a:pathLst>
                <a:path w="9675" h="5169" extrusionOk="0">
                  <a:moveTo>
                    <a:pt x="433" y="0"/>
                  </a:moveTo>
                  <a:cubicBezTo>
                    <a:pt x="195" y="0"/>
                    <a:pt x="1" y="194"/>
                    <a:pt x="1" y="432"/>
                  </a:cubicBezTo>
                  <a:lnTo>
                    <a:pt x="1" y="4737"/>
                  </a:lnTo>
                  <a:cubicBezTo>
                    <a:pt x="1" y="4975"/>
                    <a:pt x="195" y="5168"/>
                    <a:pt x="433" y="5169"/>
                  </a:cubicBezTo>
                  <a:lnTo>
                    <a:pt x="9242" y="5169"/>
                  </a:lnTo>
                  <a:cubicBezTo>
                    <a:pt x="9480" y="5168"/>
                    <a:pt x="9673" y="4975"/>
                    <a:pt x="9674" y="4737"/>
                  </a:cubicBezTo>
                  <a:lnTo>
                    <a:pt x="9674" y="432"/>
                  </a:lnTo>
                  <a:cubicBezTo>
                    <a:pt x="9673" y="194"/>
                    <a:pt x="9480" y="0"/>
                    <a:pt x="92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6"/>
            <p:cNvSpPr/>
            <p:nvPr/>
          </p:nvSpPr>
          <p:spPr>
            <a:xfrm>
              <a:off x="4567075" y="2240000"/>
              <a:ext cx="49675" cy="86025"/>
            </a:xfrm>
            <a:custGeom>
              <a:avLst/>
              <a:gdLst/>
              <a:ahLst/>
              <a:cxnLst/>
              <a:rect l="l" t="t" r="r" b="b"/>
              <a:pathLst>
                <a:path w="1987" h="3441" extrusionOk="0">
                  <a:moveTo>
                    <a:pt x="0" y="1"/>
                  </a:moveTo>
                  <a:lnTo>
                    <a:pt x="0" y="3440"/>
                  </a:lnTo>
                  <a:lnTo>
                    <a:pt x="1987" y="3440"/>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6"/>
            <p:cNvSpPr/>
            <p:nvPr/>
          </p:nvSpPr>
          <p:spPr>
            <a:xfrm>
              <a:off x="4616725" y="2240000"/>
              <a:ext cx="99325" cy="86025"/>
            </a:xfrm>
            <a:custGeom>
              <a:avLst/>
              <a:gdLst/>
              <a:ahLst/>
              <a:cxnLst/>
              <a:rect l="l" t="t" r="r" b="b"/>
              <a:pathLst>
                <a:path w="3973" h="3441" extrusionOk="0">
                  <a:moveTo>
                    <a:pt x="1988" y="1"/>
                  </a:moveTo>
                  <a:lnTo>
                    <a:pt x="1" y="3440"/>
                  </a:lnTo>
                  <a:lnTo>
                    <a:pt x="3973" y="3440"/>
                  </a:lnTo>
                  <a:lnTo>
                    <a:pt x="19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6"/>
            <p:cNvSpPr/>
            <p:nvPr/>
          </p:nvSpPr>
          <p:spPr>
            <a:xfrm>
              <a:off x="4567075" y="2240000"/>
              <a:ext cx="99350" cy="86025"/>
            </a:xfrm>
            <a:custGeom>
              <a:avLst/>
              <a:gdLst/>
              <a:ahLst/>
              <a:cxnLst/>
              <a:rect l="l" t="t" r="r" b="b"/>
              <a:pathLst>
                <a:path w="3974" h="3441" extrusionOk="0">
                  <a:moveTo>
                    <a:pt x="0" y="1"/>
                  </a:moveTo>
                  <a:lnTo>
                    <a:pt x="1987" y="3440"/>
                  </a:lnTo>
                  <a:lnTo>
                    <a:pt x="39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6"/>
            <p:cNvSpPr/>
            <p:nvPr/>
          </p:nvSpPr>
          <p:spPr>
            <a:xfrm>
              <a:off x="4666400" y="2240000"/>
              <a:ext cx="99325" cy="86025"/>
            </a:xfrm>
            <a:custGeom>
              <a:avLst/>
              <a:gdLst/>
              <a:ahLst/>
              <a:cxnLst/>
              <a:rect l="l" t="t" r="r" b="b"/>
              <a:pathLst>
                <a:path w="3973" h="3441" extrusionOk="0">
                  <a:moveTo>
                    <a:pt x="1" y="1"/>
                  </a:moveTo>
                  <a:lnTo>
                    <a:pt x="1986" y="3440"/>
                  </a:lnTo>
                  <a:lnTo>
                    <a:pt x="39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6"/>
            <p:cNvSpPr/>
            <p:nvPr/>
          </p:nvSpPr>
          <p:spPr>
            <a:xfrm>
              <a:off x="4716025" y="2240000"/>
              <a:ext cx="49700" cy="86025"/>
            </a:xfrm>
            <a:custGeom>
              <a:avLst/>
              <a:gdLst/>
              <a:ahLst/>
              <a:cxnLst/>
              <a:rect l="l" t="t" r="r" b="b"/>
              <a:pathLst>
                <a:path w="1988" h="3441" extrusionOk="0">
                  <a:moveTo>
                    <a:pt x="1987" y="1"/>
                  </a:moveTo>
                  <a:lnTo>
                    <a:pt x="1" y="3440"/>
                  </a:lnTo>
                  <a:lnTo>
                    <a:pt x="1987" y="3440"/>
                  </a:lnTo>
                  <a:lnTo>
                    <a:pt x="19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6"/>
            <p:cNvSpPr/>
            <p:nvPr/>
          </p:nvSpPr>
          <p:spPr>
            <a:xfrm>
              <a:off x="4487500" y="2388050"/>
              <a:ext cx="493275" cy="23750"/>
            </a:xfrm>
            <a:custGeom>
              <a:avLst/>
              <a:gdLst/>
              <a:ahLst/>
              <a:cxnLst/>
              <a:rect l="l" t="t" r="r" b="b"/>
              <a:pathLst>
                <a:path w="19731" h="950" extrusionOk="0">
                  <a:moveTo>
                    <a:pt x="172" y="1"/>
                  </a:moveTo>
                  <a:cubicBezTo>
                    <a:pt x="77" y="1"/>
                    <a:pt x="1" y="77"/>
                    <a:pt x="1" y="170"/>
                  </a:cubicBezTo>
                  <a:lnTo>
                    <a:pt x="1" y="778"/>
                  </a:lnTo>
                  <a:cubicBezTo>
                    <a:pt x="1" y="873"/>
                    <a:pt x="77" y="949"/>
                    <a:pt x="172" y="949"/>
                  </a:cubicBezTo>
                  <a:lnTo>
                    <a:pt x="19560" y="949"/>
                  </a:lnTo>
                  <a:cubicBezTo>
                    <a:pt x="19654" y="949"/>
                    <a:pt x="19731" y="873"/>
                    <a:pt x="19731" y="778"/>
                  </a:cubicBezTo>
                  <a:lnTo>
                    <a:pt x="19731" y="170"/>
                  </a:lnTo>
                  <a:cubicBezTo>
                    <a:pt x="19731" y="77"/>
                    <a:pt x="19654" y="1"/>
                    <a:pt x="195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9" name="Google Shape;2729;p66"/>
          <p:cNvGrpSpPr/>
          <p:nvPr/>
        </p:nvGrpSpPr>
        <p:grpSpPr>
          <a:xfrm>
            <a:off x="5351435" y="2892863"/>
            <a:ext cx="479850" cy="260675"/>
            <a:chOff x="5072125" y="2105150"/>
            <a:chExt cx="479850" cy="260675"/>
          </a:xfrm>
        </p:grpSpPr>
        <p:sp>
          <p:nvSpPr>
            <p:cNvPr id="2730" name="Google Shape;2730;p66"/>
            <p:cNvSpPr/>
            <p:nvPr/>
          </p:nvSpPr>
          <p:spPr>
            <a:xfrm>
              <a:off x="5072125" y="2105150"/>
              <a:ext cx="465950" cy="215475"/>
            </a:xfrm>
            <a:custGeom>
              <a:avLst/>
              <a:gdLst/>
              <a:ahLst/>
              <a:cxnLst/>
              <a:rect l="l" t="t" r="r" b="b"/>
              <a:pathLst>
                <a:path w="18638" h="8619" extrusionOk="0">
                  <a:moveTo>
                    <a:pt x="849" y="1"/>
                  </a:moveTo>
                  <a:cubicBezTo>
                    <a:pt x="381" y="2"/>
                    <a:pt x="2" y="380"/>
                    <a:pt x="0" y="848"/>
                  </a:cubicBezTo>
                  <a:lnTo>
                    <a:pt x="0" y="7771"/>
                  </a:lnTo>
                  <a:cubicBezTo>
                    <a:pt x="2" y="8237"/>
                    <a:pt x="381" y="8617"/>
                    <a:pt x="849" y="8618"/>
                  </a:cubicBezTo>
                  <a:lnTo>
                    <a:pt x="18638" y="8618"/>
                  </a:lnTo>
                  <a:lnTo>
                    <a:pt x="18638" y="5520"/>
                  </a:lnTo>
                  <a:cubicBezTo>
                    <a:pt x="18638" y="4595"/>
                    <a:pt x="17889" y="3846"/>
                    <a:pt x="16966" y="3846"/>
                  </a:cubicBezTo>
                  <a:lnTo>
                    <a:pt x="13616" y="3846"/>
                  </a:lnTo>
                  <a:lnTo>
                    <a:pt x="12951" y="3036"/>
                  </a:lnTo>
                  <a:lnTo>
                    <a:pt x="13616" y="2027"/>
                  </a:lnTo>
                  <a:lnTo>
                    <a:pt x="13616" y="848"/>
                  </a:lnTo>
                  <a:cubicBezTo>
                    <a:pt x="13614" y="380"/>
                    <a:pt x="13236" y="2"/>
                    <a:pt x="127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6"/>
            <p:cNvSpPr/>
            <p:nvPr/>
          </p:nvSpPr>
          <p:spPr>
            <a:xfrm>
              <a:off x="5072125" y="2128325"/>
              <a:ext cx="340400" cy="15900"/>
            </a:xfrm>
            <a:custGeom>
              <a:avLst/>
              <a:gdLst/>
              <a:ahLst/>
              <a:cxnLst/>
              <a:rect l="l" t="t" r="r" b="b"/>
              <a:pathLst>
                <a:path w="13616" h="636" extrusionOk="0">
                  <a:moveTo>
                    <a:pt x="0" y="0"/>
                  </a:moveTo>
                  <a:lnTo>
                    <a:pt x="0" y="636"/>
                  </a:lnTo>
                  <a:lnTo>
                    <a:pt x="13616" y="636"/>
                  </a:lnTo>
                  <a:lnTo>
                    <a:pt x="136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6"/>
            <p:cNvSpPr/>
            <p:nvPr/>
          </p:nvSpPr>
          <p:spPr>
            <a:xfrm>
              <a:off x="5090100" y="2220150"/>
              <a:ext cx="330550" cy="15925"/>
            </a:xfrm>
            <a:custGeom>
              <a:avLst/>
              <a:gdLst/>
              <a:ahLst/>
              <a:cxnLst/>
              <a:rect l="l" t="t" r="r" b="b"/>
              <a:pathLst>
                <a:path w="13222" h="637" extrusionOk="0">
                  <a:moveTo>
                    <a:pt x="317" y="1"/>
                  </a:moveTo>
                  <a:cubicBezTo>
                    <a:pt x="143" y="1"/>
                    <a:pt x="0" y="142"/>
                    <a:pt x="0" y="318"/>
                  </a:cubicBezTo>
                  <a:cubicBezTo>
                    <a:pt x="0" y="494"/>
                    <a:pt x="143" y="636"/>
                    <a:pt x="317" y="636"/>
                  </a:cubicBezTo>
                  <a:cubicBezTo>
                    <a:pt x="320" y="636"/>
                    <a:pt x="323" y="636"/>
                    <a:pt x="325" y="636"/>
                  </a:cubicBezTo>
                  <a:lnTo>
                    <a:pt x="12897" y="636"/>
                  </a:lnTo>
                  <a:cubicBezTo>
                    <a:pt x="12899" y="636"/>
                    <a:pt x="12902" y="636"/>
                    <a:pt x="12905" y="636"/>
                  </a:cubicBezTo>
                  <a:cubicBezTo>
                    <a:pt x="13079" y="636"/>
                    <a:pt x="13222" y="494"/>
                    <a:pt x="13222" y="318"/>
                  </a:cubicBezTo>
                  <a:cubicBezTo>
                    <a:pt x="13222" y="142"/>
                    <a:pt x="13079" y="1"/>
                    <a:pt x="12905" y="1"/>
                  </a:cubicBezTo>
                  <a:cubicBezTo>
                    <a:pt x="12902" y="1"/>
                    <a:pt x="12899" y="1"/>
                    <a:pt x="12897" y="1"/>
                  </a:cubicBezTo>
                  <a:lnTo>
                    <a:pt x="325" y="1"/>
                  </a:lnTo>
                  <a:cubicBezTo>
                    <a:pt x="323" y="1"/>
                    <a:pt x="320" y="1"/>
                    <a:pt x="3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6"/>
            <p:cNvSpPr/>
            <p:nvPr/>
          </p:nvSpPr>
          <p:spPr>
            <a:xfrm>
              <a:off x="5090275" y="2243800"/>
              <a:ext cx="330200" cy="15900"/>
            </a:xfrm>
            <a:custGeom>
              <a:avLst/>
              <a:gdLst/>
              <a:ahLst/>
              <a:cxnLst/>
              <a:rect l="l" t="t" r="r" b="b"/>
              <a:pathLst>
                <a:path w="13208" h="636" extrusionOk="0">
                  <a:moveTo>
                    <a:pt x="318" y="0"/>
                  </a:moveTo>
                  <a:cubicBezTo>
                    <a:pt x="143" y="0"/>
                    <a:pt x="1" y="143"/>
                    <a:pt x="1" y="318"/>
                  </a:cubicBezTo>
                  <a:cubicBezTo>
                    <a:pt x="1" y="493"/>
                    <a:pt x="143" y="636"/>
                    <a:pt x="318" y="636"/>
                  </a:cubicBezTo>
                  <a:lnTo>
                    <a:pt x="12890" y="636"/>
                  </a:lnTo>
                  <a:cubicBezTo>
                    <a:pt x="13065" y="636"/>
                    <a:pt x="13207" y="493"/>
                    <a:pt x="13207" y="318"/>
                  </a:cubicBezTo>
                  <a:cubicBezTo>
                    <a:pt x="13207" y="143"/>
                    <a:pt x="13065" y="0"/>
                    <a:pt x="128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6"/>
            <p:cNvSpPr/>
            <p:nvPr/>
          </p:nvSpPr>
          <p:spPr>
            <a:xfrm>
              <a:off x="5515625" y="2297400"/>
              <a:ext cx="36350" cy="34200"/>
            </a:xfrm>
            <a:custGeom>
              <a:avLst/>
              <a:gdLst/>
              <a:ahLst/>
              <a:cxnLst/>
              <a:rect l="l" t="t" r="r" b="b"/>
              <a:pathLst>
                <a:path w="1454" h="1368" extrusionOk="0">
                  <a:moveTo>
                    <a:pt x="296" y="0"/>
                  </a:moveTo>
                  <a:cubicBezTo>
                    <a:pt x="133" y="2"/>
                    <a:pt x="1" y="134"/>
                    <a:pt x="1" y="297"/>
                  </a:cubicBezTo>
                  <a:lnTo>
                    <a:pt x="1" y="1072"/>
                  </a:lnTo>
                  <a:cubicBezTo>
                    <a:pt x="1" y="1236"/>
                    <a:pt x="133" y="1368"/>
                    <a:pt x="296" y="1368"/>
                  </a:cubicBezTo>
                  <a:lnTo>
                    <a:pt x="1156" y="1368"/>
                  </a:lnTo>
                  <a:cubicBezTo>
                    <a:pt x="1320" y="1368"/>
                    <a:pt x="1452" y="1236"/>
                    <a:pt x="1453" y="1072"/>
                  </a:cubicBezTo>
                  <a:lnTo>
                    <a:pt x="1453" y="297"/>
                  </a:lnTo>
                  <a:cubicBezTo>
                    <a:pt x="1452" y="134"/>
                    <a:pt x="1320" y="2"/>
                    <a:pt x="1156" y="0"/>
                  </a:cubicBezTo>
                  <a:close/>
                </a:path>
              </a:pathLst>
            </a:custGeom>
            <a:solidFill>
              <a:srgbClr val="333E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6"/>
            <p:cNvSpPr/>
            <p:nvPr/>
          </p:nvSpPr>
          <p:spPr>
            <a:xfrm>
              <a:off x="5369575" y="2267575"/>
              <a:ext cx="107000" cy="53000"/>
            </a:xfrm>
            <a:custGeom>
              <a:avLst/>
              <a:gdLst/>
              <a:ahLst/>
              <a:cxnLst/>
              <a:rect l="l" t="t" r="r" b="b"/>
              <a:pathLst>
                <a:path w="4280" h="2120" extrusionOk="0">
                  <a:moveTo>
                    <a:pt x="2140" y="1"/>
                  </a:moveTo>
                  <a:cubicBezTo>
                    <a:pt x="965" y="1"/>
                    <a:pt x="10" y="946"/>
                    <a:pt x="0" y="2120"/>
                  </a:cubicBezTo>
                  <a:lnTo>
                    <a:pt x="4279" y="2120"/>
                  </a:lnTo>
                  <a:cubicBezTo>
                    <a:pt x="4268" y="946"/>
                    <a:pt x="3313" y="1"/>
                    <a:pt x="2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6"/>
            <p:cNvSpPr/>
            <p:nvPr/>
          </p:nvSpPr>
          <p:spPr>
            <a:xfrm>
              <a:off x="5377800" y="2275325"/>
              <a:ext cx="90500" cy="90500"/>
            </a:xfrm>
            <a:custGeom>
              <a:avLst/>
              <a:gdLst/>
              <a:ahLst/>
              <a:cxnLst/>
              <a:rect l="l" t="t" r="r" b="b"/>
              <a:pathLst>
                <a:path w="3620" h="3620" extrusionOk="0">
                  <a:moveTo>
                    <a:pt x="1811" y="1"/>
                  </a:moveTo>
                  <a:cubicBezTo>
                    <a:pt x="811" y="1"/>
                    <a:pt x="1" y="811"/>
                    <a:pt x="1" y="1810"/>
                  </a:cubicBezTo>
                  <a:cubicBezTo>
                    <a:pt x="1" y="2810"/>
                    <a:pt x="811" y="3620"/>
                    <a:pt x="1811" y="3620"/>
                  </a:cubicBezTo>
                  <a:cubicBezTo>
                    <a:pt x="2809" y="3620"/>
                    <a:pt x="3619" y="2810"/>
                    <a:pt x="3619" y="1810"/>
                  </a:cubicBezTo>
                  <a:cubicBezTo>
                    <a:pt x="3619" y="811"/>
                    <a:pt x="2809" y="1"/>
                    <a:pt x="18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6"/>
            <p:cNvSpPr/>
            <p:nvPr/>
          </p:nvSpPr>
          <p:spPr>
            <a:xfrm>
              <a:off x="5402250" y="2299750"/>
              <a:ext cx="41600" cy="41625"/>
            </a:xfrm>
            <a:custGeom>
              <a:avLst/>
              <a:gdLst/>
              <a:ahLst/>
              <a:cxnLst/>
              <a:rect l="l" t="t" r="r" b="b"/>
              <a:pathLst>
                <a:path w="1664" h="1665" extrusionOk="0">
                  <a:moveTo>
                    <a:pt x="833" y="0"/>
                  </a:moveTo>
                  <a:cubicBezTo>
                    <a:pt x="372" y="0"/>
                    <a:pt x="0" y="374"/>
                    <a:pt x="0" y="833"/>
                  </a:cubicBezTo>
                  <a:cubicBezTo>
                    <a:pt x="0" y="1293"/>
                    <a:pt x="372" y="1665"/>
                    <a:pt x="833" y="1665"/>
                  </a:cubicBezTo>
                  <a:cubicBezTo>
                    <a:pt x="1292" y="1665"/>
                    <a:pt x="1664" y="1293"/>
                    <a:pt x="1664" y="833"/>
                  </a:cubicBezTo>
                  <a:cubicBezTo>
                    <a:pt x="1664" y="374"/>
                    <a:pt x="1292" y="0"/>
                    <a:pt x="8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6"/>
            <p:cNvSpPr/>
            <p:nvPr/>
          </p:nvSpPr>
          <p:spPr>
            <a:xfrm>
              <a:off x="5118175" y="2267575"/>
              <a:ext cx="107000" cy="53000"/>
            </a:xfrm>
            <a:custGeom>
              <a:avLst/>
              <a:gdLst/>
              <a:ahLst/>
              <a:cxnLst/>
              <a:rect l="l" t="t" r="r" b="b"/>
              <a:pathLst>
                <a:path w="4280" h="2120" extrusionOk="0">
                  <a:moveTo>
                    <a:pt x="2140" y="1"/>
                  </a:moveTo>
                  <a:cubicBezTo>
                    <a:pt x="967" y="1"/>
                    <a:pt x="12" y="946"/>
                    <a:pt x="1" y="2120"/>
                  </a:cubicBezTo>
                  <a:lnTo>
                    <a:pt x="4280" y="2120"/>
                  </a:lnTo>
                  <a:cubicBezTo>
                    <a:pt x="4270" y="946"/>
                    <a:pt x="3315" y="1"/>
                    <a:pt x="2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6"/>
            <p:cNvSpPr/>
            <p:nvPr/>
          </p:nvSpPr>
          <p:spPr>
            <a:xfrm>
              <a:off x="5126450" y="2275325"/>
              <a:ext cx="90500" cy="90500"/>
            </a:xfrm>
            <a:custGeom>
              <a:avLst/>
              <a:gdLst/>
              <a:ahLst/>
              <a:cxnLst/>
              <a:rect l="l" t="t" r="r" b="b"/>
              <a:pathLst>
                <a:path w="3620" h="3620" extrusionOk="0">
                  <a:moveTo>
                    <a:pt x="1809" y="1"/>
                  </a:moveTo>
                  <a:cubicBezTo>
                    <a:pt x="811" y="1"/>
                    <a:pt x="1" y="811"/>
                    <a:pt x="1" y="1810"/>
                  </a:cubicBezTo>
                  <a:cubicBezTo>
                    <a:pt x="1" y="2810"/>
                    <a:pt x="811" y="3620"/>
                    <a:pt x="1809" y="3620"/>
                  </a:cubicBezTo>
                  <a:cubicBezTo>
                    <a:pt x="2809" y="3620"/>
                    <a:pt x="3620" y="2810"/>
                    <a:pt x="3620" y="1810"/>
                  </a:cubicBezTo>
                  <a:cubicBezTo>
                    <a:pt x="3620" y="811"/>
                    <a:pt x="2809" y="1"/>
                    <a:pt x="18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6"/>
            <p:cNvSpPr/>
            <p:nvPr/>
          </p:nvSpPr>
          <p:spPr>
            <a:xfrm>
              <a:off x="5150900" y="2299750"/>
              <a:ext cx="41600" cy="41625"/>
            </a:xfrm>
            <a:custGeom>
              <a:avLst/>
              <a:gdLst/>
              <a:ahLst/>
              <a:cxnLst/>
              <a:rect l="l" t="t" r="r" b="b"/>
              <a:pathLst>
                <a:path w="1664" h="1665" extrusionOk="0">
                  <a:moveTo>
                    <a:pt x="831" y="0"/>
                  </a:moveTo>
                  <a:cubicBezTo>
                    <a:pt x="373" y="0"/>
                    <a:pt x="0" y="374"/>
                    <a:pt x="0" y="833"/>
                  </a:cubicBezTo>
                  <a:cubicBezTo>
                    <a:pt x="0" y="1293"/>
                    <a:pt x="373" y="1665"/>
                    <a:pt x="831" y="1665"/>
                  </a:cubicBezTo>
                  <a:cubicBezTo>
                    <a:pt x="1292" y="1665"/>
                    <a:pt x="1664" y="1293"/>
                    <a:pt x="1664" y="833"/>
                  </a:cubicBezTo>
                  <a:cubicBezTo>
                    <a:pt x="1664" y="374"/>
                    <a:pt x="1292" y="0"/>
                    <a:pt x="8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6"/>
            <p:cNvSpPr/>
            <p:nvPr/>
          </p:nvSpPr>
          <p:spPr>
            <a:xfrm>
              <a:off x="5098225" y="2155775"/>
              <a:ext cx="69100" cy="45550"/>
            </a:xfrm>
            <a:custGeom>
              <a:avLst/>
              <a:gdLst/>
              <a:ahLst/>
              <a:cxnLst/>
              <a:rect l="l" t="t" r="r" b="b"/>
              <a:pathLst>
                <a:path w="2764" h="1822" extrusionOk="0">
                  <a:moveTo>
                    <a:pt x="212" y="1"/>
                  </a:moveTo>
                  <a:cubicBezTo>
                    <a:pt x="96" y="2"/>
                    <a:pt x="0" y="96"/>
                    <a:pt x="0" y="213"/>
                  </a:cubicBezTo>
                  <a:lnTo>
                    <a:pt x="0" y="1610"/>
                  </a:lnTo>
                  <a:cubicBezTo>
                    <a:pt x="0" y="1727"/>
                    <a:pt x="96" y="1821"/>
                    <a:pt x="212" y="1821"/>
                  </a:cubicBezTo>
                  <a:lnTo>
                    <a:pt x="2552" y="1821"/>
                  </a:lnTo>
                  <a:cubicBezTo>
                    <a:pt x="2669" y="1821"/>
                    <a:pt x="2763" y="1727"/>
                    <a:pt x="2763" y="1610"/>
                  </a:cubicBezTo>
                  <a:lnTo>
                    <a:pt x="2763" y="213"/>
                  </a:lnTo>
                  <a:cubicBezTo>
                    <a:pt x="2763" y="96"/>
                    <a:pt x="2669" y="2"/>
                    <a:pt x="2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6"/>
            <p:cNvSpPr/>
            <p:nvPr/>
          </p:nvSpPr>
          <p:spPr>
            <a:xfrm>
              <a:off x="5189025" y="2155775"/>
              <a:ext cx="69100" cy="45550"/>
            </a:xfrm>
            <a:custGeom>
              <a:avLst/>
              <a:gdLst/>
              <a:ahLst/>
              <a:cxnLst/>
              <a:rect l="l" t="t" r="r" b="b"/>
              <a:pathLst>
                <a:path w="2764" h="1822" extrusionOk="0">
                  <a:moveTo>
                    <a:pt x="212" y="1"/>
                  </a:moveTo>
                  <a:cubicBezTo>
                    <a:pt x="95" y="2"/>
                    <a:pt x="0" y="96"/>
                    <a:pt x="0" y="213"/>
                  </a:cubicBezTo>
                  <a:lnTo>
                    <a:pt x="0" y="1610"/>
                  </a:lnTo>
                  <a:cubicBezTo>
                    <a:pt x="0" y="1727"/>
                    <a:pt x="95" y="1821"/>
                    <a:pt x="212" y="1821"/>
                  </a:cubicBezTo>
                  <a:lnTo>
                    <a:pt x="2552" y="1821"/>
                  </a:lnTo>
                  <a:cubicBezTo>
                    <a:pt x="2668" y="1821"/>
                    <a:pt x="2764" y="1727"/>
                    <a:pt x="2764" y="1610"/>
                  </a:cubicBezTo>
                  <a:lnTo>
                    <a:pt x="2764" y="213"/>
                  </a:lnTo>
                  <a:cubicBezTo>
                    <a:pt x="2764" y="96"/>
                    <a:pt x="2668" y="2"/>
                    <a:pt x="2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6"/>
            <p:cNvSpPr/>
            <p:nvPr/>
          </p:nvSpPr>
          <p:spPr>
            <a:xfrm>
              <a:off x="5279825" y="2155825"/>
              <a:ext cx="69150" cy="164750"/>
            </a:xfrm>
            <a:custGeom>
              <a:avLst/>
              <a:gdLst/>
              <a:ahLst/>
              <a:cxnLst/>
              <a:rect l="l" t="t" r="r" b="b"/>
              <a:pathLst>
                <a:path w="2766" h="6590" extrusionOk="0">
                  <a:moveTo>
                    <a:pt x="214" y="0"/>
                  </a:moveTo>
                  <a:cubicBezTo>
                    <a:pt x="96" y="0"/>
                    <a:pt x="2" y="94"/>
                    <a:pt x="1" y="212"/>
                  </a:cubicBezTo>
                  <a:lnTo>
                    <a:pt x="1" y="6378"/>
                  </a:lnTo>
                  <a:cubicBezTo>
                    <a:pt x="2" y="6496"/>
                    <a:pt x="96" y="6590"/>
                    <a:pt x="214" y="6590"/>
                  </a:cubicBezTo>
                  <a:lnTo>
                    <a:pt x="2553" y="6590"/>
                  </a:lnTo>
                  <a:cubicBezTo>
                    <a:pt x="2670" y="6590"/>
                    <a:pt x="2764" y="6496"/>
                    <a:pt x="2765" y="6378"/>
                  </a:cubicBezTo>
                  <a:lnTo>
                    <a:pt x="2765" y="212"/>
                  </a:lnTo>
                  <a:cubicBezTo>
                    <a:pt x="2764" y="94"/>
                    <a:pt x="2670" y="0"/>
                    <a:pt x="25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6"/>
            <p:cNvSpPr/>
            <p:nvPr/>
          </p:nvSpPr>
          <p:spPr>
            <a:xfrm>
              <a:off x="5370675" y="2155775"/>
              <a:ext cx="41850" cy="45550"/>
            </a:xfrm>
            <a:custGeom>
              <a:avLst/>
              <a:gdLst/>
              <a:ahLst/>
              <a:cxnLst/>
              <a:rect l="l" t="t" r="r" b="b"/>
              <a:pathLst>
                <a:path w="1674" h="1822" extrusionOk="0">
                  <a:moveTo>
                    <a:pt x="212" y="1"/>
                  </a:moveTo>
                  <a:cubicBezTo>
                    <a:pt x="96" y="2"/>
                    <a:pt x="0" y="96"/>
                    <a:pt x="0" y="213"/>
                  </a:cubicBezTo>
                  <a:lnTo>
                    <a:pt x="0" y="1610"/>
                  </a:lnTo>
                  <a:cubicBezTo>
                    <a:pt x="0" y="1727"/>
                    <a:pt x="96" y="1821"/>
                    <a:pt x="212" y="1821"/>
                  </a:cubicBezTo>
                  <a:lnTo>
                    <a:pt x="1674" y="1821"/>
                  </a:lnTo>
                  <a:lnTo>
                    <a:pt x="16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6"/>
            <p:cNvSpPr/>
            <p:nvPr/>
          </p:nvSpPr>
          <p:spPr>
            <a:xfrm>
              <a:off x="5294175" y="2232325"/>
              <a:ext cx="15925" cy="44175"/>
            </a:xfrm>
            <a:custGeom>
              <a:avLst/>
              <a:gdLst/>
              <a:ahLst/>
              <a:cxnLst/>
              <a:rect l="l" t="t" r="r" b="b"/>
              <a:pathLst>
                <a:path w="637" h="1767" extrusionOk="0">
                  <a:moveTo>
                    <a:pt x="319" y="0"/>
                  </a:moveTo>
                  <a:cubicBezTo>
                    <a:pt x="143" y="0"/>
                    <a:pt x="2" y="142"/>
                    <a:pt x="0" y="318"/>
                  </a:cubicBezTo>
                  <a:lnTo>
                    <a:pt x="0" y="1449"/>
                  </a:lnTo>
                  <a:cubicBezTo>
                    <a:pt x="0" y="1624"/>
                    <a:pt x="143" y="1767"/>
                    <a:pt x="319" y="1767"/>
                  </a:cubicBezTo>
                  <a:cubicBezTo>
                    <a:pt x="494" y="1767"/>
                    <a:pt x="637" y="1624"/>
                    <a:pt x="637" y="1449"/>
                  </a:cubicBezTo>
                  <a:lnTo>
                    <a:pt x="637" y="318"/>
                  </a:lnTo>
                  <a:cubicBezTo>
                    <a:pt x="637" y="142"/>
                    <a:pt x="494"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6"/>
            <p:cNvSpPr/>
            <p:nvPr/>
          </p:nvSpPr>
          <p:spPr>
            <a:xfrm>
              <a:off x="5318675" y="2232325"/>
              <a:ext cx="15950" cy="44175"/>
            </a:xfrm>
            <a:custGeom>
              <a:avLst/>
              <a:gdLst/>
              <a:ahLst/>
              <a:cxnLst/>
              <a:rect l="l" t="t" r="r" b="b"/>
              <a:pathLst>
                <a:path w="638" h="1767" extrusionOk="0">
                  <a:moveTo>
                    <a:pt x="320" y="0"/>
                  </a:moveTo>
                  <a:cubicBezTo>
                    <a:pt x="144" y="0"/>
                    <a:pt x="1" y="142"/>
                    <a:pt x="1" y="318"/>
                  </a:cubicBezTo>
                  <a:lnTo>
                    <a:pt x="1" y="1449"/>
                  </a:lnTo>
                  <a:cubicBezTo>
                    <a:pt x="1" y="1624"/>
                    <a:pt x="144" y="1767"/>
                    <a:pt x="320" y="1767"/>
                  </a:cubicBezTo>
                  <a:cubicBezTo>
                    <a:pt x="495" y="1767"/>
                    <a:pt x="638" y="1624"/>
                    <a:pt x="638" y="1449"/>
                  </a:cubicBezTo>
                  <a:lnTo>
                    <a:pt x="638" y="318"/>
                  </a:lnTo>
                  <a:cubicBezTo>
                    <a:pt x="638" y="142"/>
                    <a:pt x="495"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6"/>
            <p:cNvSpPr/>
            <p:nvPr/>
          </p:nvSpPr>
          <p:spPr>
            <a:xfrm>
              <a:off x="5294175" y="2173100"/>
              <a:ext cx="15925" cy="44175"/>
            </a:xfrm>
            <a:custGeom>
              <a:avLst/>
              <a:gdLst/>
              <a:ahLst/>
              <a:cxnLst/>
              <a:rect l="l" t="t" r="r" b="b"/>
              <a:pathLst>
                <a:path w="637" h="1767" extrusionOk="0">
                  <a:moveTo>
                    <a:pt x="319" y="0"/>
                  </a:moveTo>
                  <a:cubicBezTo>
                    <a:pt x="143" y="0"/>
                    <a:pt x="2" y="143"/>
                    <a:pt x="0" y="318"/>
                  </a:cubicBezTo>
                  <a:lnTo>
                    <a:pt x="0" y="1449"/>
                  </a:lnTo>
                  <a:cubicBezTo>
                    <a:pt x="0" y="1624"/>
                    <a:pt x="143" y="1767"/>
                    <a:pt x="319" y="1767"/>
                  </a:cubicBezTo>
                  <a:cubicBezTo>
                    <a:pt x="494" y="1767"/>
                    <a:pt x="637" y="1624"/>
                    <a:pt x="637" y="1449"/>
                  </a:cubicBezTo>
                  <a:lnTo>
                    <a:pt x="637" y="318"/>
                  </a:lnTo>
                  <a:cubicBezTo>
                    <a:pt x="637" y="143"/>
                    <a:pt x="494"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6"/>
            <p:cNvSpPr/>
            <p:nvPr/>
          </p:nvSpPr>
          <p:spPr>
            <a:xfrm>
              <a:off x="5318675" y="2173100"/>
              <a:ext cx="15950" cy="44175"/>
            </a:xfrm>
            <a:custGeom>
              <a:avLst/>
              <a:gdLst/>
              <a:ahLst/>
              <a:cxnLst/>
              <a:rect l="l" t="t" r="r" b="b"/>
              <a:pathLst>
                <a:path w="638" h="1767" extrusionOk="0">
                  <a:moveTo>
                    <a:pt x="320" y="0"/>
                  </a:moveTo>
                  <a:cubicBezTo>
                    <a:pt x="144" y="0"/>
                    <a:pt x="1" y="143"/>
                    <a:pt x="1" y="318"/>
                  </a:cubicBezTo>
                  <a:lnTo>
                    <a:pt x="1" y="1449"/>
                  </a:lnTo>
                  <a:cubicBezTo>
                    <a:pt x="1" y="1624"/>
                    <a:pt x="144" y="1767"/>
                    <a:pt x="320" y="1767"/>
                  </a:cubicBezTo>
                  <a:cubicBezTo>
                    <a:pt x="495" y="1767"/>
                    <a:pt x="638" y="1624"/>
                    <a:pt x="638" y="1449"/>
                  </a:cubicBezTo>
                  <a:lnTo>
                    <a:pt x="638" y="318"/>
                  </a:lnTo>
                  <a:cubicBezTo>
                    <a:pt x="638" y="143"/>
                    <a:pt x="495"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6"/>
            <p:cNvSpPr/>
            <p:nvPr/>
          </p:nvSpPr>
          <p:spPr>
            <a:xfrm>
              <a:off x="5500100" y="2271650"/>
              <a:ext cx="37975" cy="25775"/>
            </a:xfrm>
            <a:custGeom>
              <a:avLst/>
              <a:gdLst/>
              <a:ahLst/>
              <a:cxnLst/>
              <a:rect l="l" t="t" r="r" b="b"/>
              <a:pathLst>
                <a:path w="1519" h="1031" extrusionOk="0">
                  <a:moveTo>
                    <a:pt x="1" y="1"/>
                  </a:moveTo>
                  <a:lnTo>
                    <a:pt x="1" y="1030"/>
                  </a:lnTo>
                  <a:lnTo>
                    <a:pt x="1519" y="1030"/>
                  </a:lnTo>
                  <a:lnTo>
                    <a:pt x="15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6"/>
            <p:cNvSpPr/>
            <p:nvPr/>
          </p:nvSpPr>
          <p:spPr>
            <a:xfrm>
              <a:off x="5493725" y="2271700"/>
              <a:ext cx="12450" cy="25725"/>
            </a:xfrm>
            <a:custGeom>
              <a:avLst/>
              <a:gdLst/>
              <a:ahLst/>
              <a:cxnLst/>
              <a:rect l="l" t="t" r="r" b="b"/>
              <a:pathLst>
                <a:path w="498" h="1029" extrusionOk="0">
                  <a:moveTo>
                    <a:pt x="147" y="0"/>
                  </a:moveTo>
                  <a:cubicBezTo>
                    <a:pt x="66" y="2"/>
                    <a:pt x="0" y="67"/>
                    <a:pt x="0" y="147"/>
                  </a:cubicBezTo>
                  <a:lnTo>
                    <a:pt x="0" y="881"/>
                  </a:lnTo>
                  <a:cubicBezTo>
                    <a:pt x="0" y="962"/>
                    <a:pt x="66" y="1028"/>
                    <a:pt x="147" y="1028"/>
                  </a:cubicBezTo>
                  <a:lnTo>
                    <a:pt x="497" y="1028"/>
                  </a:lnTo>
                  <a:lnTo>
                    <a:pt x="4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1" name="Google Shape;2751;p66"/>
          <p:cNvGrpSpPr/>
          <p:nvPr/>
        </p:nvGrpSpPr>
        <p:grpSpPr>
          <a:xfrm>
            <a:off x="6141007" y="2676888"/>
            <a:ext cx="493275" cy="476650"/>
            <a:chOff x="5588225" y="1997750"/>
            <a:chExt cx="493275" cy="476650"/>
          </a:xfrm>
        </p:grpSpPr>
        <p:sp>
          <p:nvSpPr>
            <p:cNvPr id="2752" name="Google Shape;2752;p66"/>
            <p:cNvSpPr/>
            <p:nvPr/>
          </p:nvSpPr>
          <p:spPr>
            <a:xfrm>
              <a:off x="5588225" y="2297175"/>
              <a:ext cx="493275" cy="177225"/>
            </a:xfrm>
            <a:custGeom>
              <a:avLst/>
              <a:gdLst/>
              <a:ahLst/>
              <a:cxnLst/>
              <a:rect l="l" t="t" r="r" b="b"/>
              <a:pathLst>
                <a:path w="19731" h="7089" extrusionOk="0">
                  <a:moveTo>
                    <a:pt x="9028" y="0"/>
                  </a:moveTo>
                  <a:lnTo>
                    <a:pt x="9028" y="1856"/>
                  </a:lnTo>
                  <a:lnTo>
                    <a:pt x="321" y="1856"/>
                  </a:lnTo>
                  <a:cubicBezTo>
                    <a:pt x="145" y="1856"/>
                    <a:pt x="1" y="2000"/>
                    <a:pt x="1" y="2177"/>
                  </a:cubicBezTo>
                  <a:cubicBezTo>
                    <a:pt x="1" y="2355"/>
                    <a:pt x="145" y="2499"/>
                    <a:pt x="321" y="2499"/>
                  </a:cubicBezTo>
                  <a:lnTo>
                    <a:pt x="9028" y="2499"/>
                  </a:lnTo>
                  <a:lnTo>
                    <a:pt x="9028" y="7088"/>
                  </a:lnTo>
                  <a:lnTo>
                    <a:pt x="10705" y="7088"/>
                  </a:lnTo>
                  <a:lnTo>
                    <a:pt x="10705" y="2499"/>
                  </a:lnTo>
                  <a:lnTo>
                    <a:pt x="19410" y="2499"/>
                  </a:lnTo>
                  <a:cubicBezTo>
                    <a:pt x="19588" y="2499"/>
                    <a:pt x="19731" y="2355"/>
                    <a:pt x="19731" y="2177"/>
                  </a:cubicBezTo>
                  <a:cubicBezTo>
                    <a:pt x="19731" y="2000"/>
                    <a:pt x="19588" y="1856"/>
                    <a:pt x="19410" y="1856"/>
                  </a:cubicBezTo>
                  <a:lnTo>
                    <a:pt x="10705" y="1856"/>
                  </a:lnTo>
                  <a:lnTo>
                    <a:pt x="1070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6"/>
            <p:cNvSpPr/>
            <p:nvPr/>
          </p:nvSpPr>
          <p:spPr>
            <a:xfrm>
              <a:off x="5762850" y="2351575"/>
              <a:ext cx="144075" cy="44075"/>
            </a:xfrm>
            <a:custGeom>
              <a:avLst/>
              <a:gdLst/>
              <a:ahLst/>
              <a:cxnLst/>
              <a:rect l="l" t="t" r="r" b="b"/>
              <a:pathLst>
                <a:path w="5763" h="1763" extrusionOk="0">
                  <a:moveTo>
                    <a:pt x="1" y="1"/>
                  </a:moveTo>
                  <a:lnTo>
                    <a:pt x="1" y="1439"/>
                  </a:lnTo>
                  <a:cubicBezTo>
                    <a:pt x="1" y="1617"/>
                    <a:pt x="146" y="1762"/>
                    <a:pt x="324" y="1762"/>
                  </a:cubicBezTo>
                  <a:lnTo>
                    <a:pt x="5440" y="1762"/>
                  </a:lnTo>
                  <a:cubicBezTo>
                    <a:pt x="5618" y="1762"/>
                    <a:pt x="5762" y="1618"/>
                    <a:pt x="5762" y="1440"/>
                  </a:cubicBezTo>
                  <a:lnTo>
                    <a:pt x="5762" y="2"/>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6"/>
            <p:cNvSpPr/>
            <p:nvPr/>
          </p:nvSpPr>
          <p:spPr>
            <a:xfrm>
              <a:off x="5826300" y="2365050"/>
              <a:ext cx="17175" cy="17150"/>
            </a:xfrm>
            <a:custGeom>
              <a:avLst/>
              <a:gdLst/>
              <a:ahLst/>
              <a:cxnLst/>
              <a:rect l="l" t="t" r="r" b="b"/>
              <a:pathLst>
                <a:path w="687" h="686" extrusionOk="0">
                  <a:moveTo>
                    <a:pt x="344" y="0"/>
                  </a:moveTo>
                  <a:cubicBezTo>
                    <a:pt x="154" y="0"/>
                    <a:pt x="1" y="153"/>
                    <a:pt x="1" y="343"/>
                  </a:cubicBezTo>
                  <a:cubicBezTo>
                    <a:pt x="1" y="532"/>
                    <a:pt x="154" y="685"/>
                    <a:pt x="344" y="685"/>
                  </a:cubicBezTo>
                  <a:cubicBezTo>
                    <a:pt x="532" y="685"/>
                    <a:pt x="686" y="532"/>
                    <a:pt x="686" y="343"/>
                  </a:cubicBezTo>
                  <a:cubicBezTo>
                    <a:pt x="686" y="153"/>
                    <a:pt x="532" y="0"/>
                    <a:pt x="3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6"/>
            <p:cNvSpPr/>
            <p:nvPr/>
          </p:nvSpPr>
          <p:spPr>
            <a:xfrm>
              <a:off x="5786175" y="2365050"/>
              <a:ext cx="17150" cy="17150"/>
            </a:xfrm>
            <a:custGeom>
              <a:avLst/>
              <a:gdLst/>
              <a:ahLst/>
              <a:cxnLst/>
              <a:rect l="l" t="t" r="r" b="b"/>
              <a:pathLst>
                <a:path w="686" h="686" extrusionOk="0">
                  <a:moveTo>
                    <a:pt x="343" y="0"/>
                  </a:moveTo>
                  <a:cubicBezTo>
                    <a:pt x="153" y="0"/>
                    <a:pt x="0" y="153"/>
                    <a:pt x="0" y="343"/>
                  </a:cubicBezTo>
                  <a:cubicBezTo>
                    <a:pt x="0" y="532"/>
                    <a:pt x="153" y="685"/>
                    <a:pt x="343" y="685"/>
                  </a:cubicBezTo>
                  <a:cubicBezTo>
                    <a:pt x="532" y="685"/>
                    <a:pt x="685" y="532"/>
                    <a:pt x="685" y="343"/>
                  </a:cubicBezTo>
                  <a:cubicBezTo>
                    <a:pt x="685" y="153"/>
                    <a:pt x="532" y="0"/>
                    <a:pt x="3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6"/>
            <p:cNvSpPr/>
            <p:nvPr/>
          </p:nvSpPr>
          <p:spPr>
            <a:xfrm>
              <a:off x="5866450" y="2365050"/>
              <a:ext cx="17150" cy="17150"/>
            </a:xfrm>
            <a:custGeom>
              <a:avLst/>
              <a:gdLst/>
              <a:ahLst/>
              <a:cxnLst/>
              <a:rect l="l" t="t" r="r" b="b"/>
              <a:pathLst>
                <a:path w="686" h="686" extrusionOk="0">
                  <a:moveTo>
                    <a:pt x="343" y="0"/>
                  </a:moveTo>
                  <a:cubicBezTo>
                    <a:pt x="154" y="0"/>
                    <a:pt x="1" y="153"/>
                    <a:pt x="1" y="343"/>
                  </a:cubicBezTo>
                  <a:cubicBezTo>
                    <a:pt x="1" y="532"/>
                    <a:pt x="154" y="685"/>
                    <a:pt x="343" y="685"/>
                  </a:cubicBezTo>
                  <a:cubicBezTo>
                    <a:pt x="532" y="685"/>
                    <a:pt x="686" y="532"/>
                    <a:pt x="686" y="343"/>
                  </a:cubicBezTo>
                  <a:cubicBezTo>
                    <a:pt x="686" y="153"/>
                    <a:pt x="532" y="0"/>
                    <a:pt x="3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6"/>
            <p:cNvSpPr/>
            <p:nvPr/>
          </p:nvSpPr>
          <p:spPr>
            <a:xfrm>
              <a:off x="5673150" y="2003475"/>
              <a:ext cx="16100" cy="64875"/>
            </a:xfrm>
            <a:custGeom>
              <a:avLst/>
              <a:gdLst/>
              <a:ahLst/>
              <a:cxnLst/>
              <a:rect l="l" t="t" r="r" b="b"/>
              <a:pathLst>
                <a:path w="644" h="2595" extrusionOk="0">
                  <a:moveTo>
                    <a:pt x="321" y="1"/>
                  </a:moveTo>
                  <a:cubicBezTo>
                    <a:pt x="145" y="1"/>
                    <a:pt x="1" y="145"/>
                    <a:pt x="1" y="321"/>
                  </a:cubicBezTo>
                  <a:lnTo>
                    <a:pt x="1" y="2272"/>
                  </a:lnTo>
                  <a:cubicBezTo>
                    <a:pt x="1" y="2450"/>
                    <a:pt x="145" y="2593"/>
                    <a:pt x="321" y="2595"/>
                  </a:cubicBezTo>
                  <a:cubicBezTo>
                    <a:pt x="499" y="2593"/>
                    <a:pt x="643" y="2450"/>
                    <a:pt x="643" y="2272"/>
                  </a:cubicBezTo>
                  <a:lnTo>
                    <a:pt x="643" y="321"/>
                  </a:lnTo>
                  <a:cubicBezTo>
                    <a:pt x="642" y="145"/>
                    <a:pt x="499" y="1"/>
                    <a:pt x="3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6"/>
            <p:cNvSpPr/>
            <p:nvPr/>
          </p:nvSpPr>
          <p:spPr>
            <a:xfrm>
              <a:off x="5637450" y="1997750"/>
              <a:ext cx="87500" cy="27550"/>
            </a:xfrm>
            <a:custGeom>
              <a:avLst/>
              <a:gdLst/>
              <a:ahLst/>
              <a:cxnLst/>
              <a:rect l="l" t="t" r="r" b="b"/>
              <a:pathLst>
                <a:path w="3500" h="1102" extrusionOk="0">
                  <a:moveTo>
                    <a:pt x="238" y="0"/>
                  </a:moveTo>
                  <a:cubicBezTo>
                    <a:pt x="107" y="0"/>
                    <a:pt x="2" y="106"/>
                    <a:pt x="1" y="237"/>
                  </a:cubicBezTo>
                  <a:lnTo>
                    <a:pt x="1" y="866"/>
                  </a:lnTo>
                  <a:cubicBezTo>
                    <a:pt x="1" y="996"/>
                    <a:pt x="107" y="1102"/>
                    <a:pt x="238" y="1102"/>
                  </a:cubicBezTo>
                  <a:lnTo>
                    <a:pt x="3264" y="1102"/>
                  </a:lnTo>
                  <a:cubicBezTo>
                    <a:pt x="3393" y="1102"/>
                    <a:pt x="3499" y="996"/>
                    <a:pt x="3499" y="866"/>
                  </a:cubicBezTo>
                  <a:lnTo>
                    <a:pt x="3499" y="237"/>
                  </a:lnTo>
                  <a:lnTo>
                    <a:pt x="3498" y="237"/>
                  </a:lnTo>
                  <a:cubicBezTo>
                    <a:pt x="3498" y="106"/>
                    <a:pt x="3392" y="0"/>
                    <a:pt x="32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6"/>
            <p:cNvSpPr/>
            <p:nvPr/>
          </p:nvSpPr>
          <p:spPr>
            <a:xfrm>
              <a:off x="5826825" y="2003475"/>
              <a:ext cx="16100" cy="64875"/>
            </a:xfrm>
            <a:custGeom>
              <a:avLst/>
              <a:gdLst/>
              <a:ahLst/>
              <a:cxnLst/>
              <a:rect l="l" t="t" r="r" b="b"/>
              <a:pathLst>
                <a:path w="644" h="2595" extrusionOk="0">
                  <a:moveTo>
                    <a:pt x="323" y="1"/>
                  </a:moveTo>
                  <a:cubicBezTo>
                    <a:pt x="145" y="1"/>
                    <a:pt x="2" y="145"/>
                    <a:pt x="2" y="321"/>
                  </a:cubicBezTo>
                  <a:lnTo>
                    <a:pt x="2" y="2272"/>
                  </a:lnTo>
                  <a:cubicBezTo>
                    <a:pt x="0" y="2450"/>
                    <a:pt x="145" y="2593"/>
                    <a:pt x="323" y="2595"/>
                  </a:cubicBezTo>
                  <a:cubicBezTo>
                    <a:pt x="499" y="2593"/>
                    <a:pt x="643" y="2450"/>
                    <a:pt x="643" y="2272"/>
                  </a:cubicBezTo>
                  <a:lnTo>
                    <a:pt x="643" y="321"/>
                  </a:lnTo>
                  <a:cubicBezTo>
                    <a:pt x="643" y="145"/>
                    <a:pt x="499" y="1"/>
                    <a:pt x="3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6"/>
            <p:cNvSpPr/>
            <p:nvPr/>
          </p:nvSpPr>
          <p:spPr>
            <a:xfrm>
              <a:off x="5791175" y="1997750"/>
              <a:ext cx="87425" cy="27550"/>
            </a:xfrm>
            <a:custGeom>
              <a:avLst/>
              <a:gdLst/>
              <a:ahLst/>
              <a:cxnLst/>
              <a:rect l="l" t="t" r="r" b="b"/>
              <a:pathLst>
                <a:path w="3497" h="1102" extrusionOk="0">
                  <a:moveTo>
                    <a:pt x="235" y="0"/>
                  </a:moveTo>
                  <a:cubicBezTo>
                    <a:pt x="106" y="0"/>
                    <a:pt x="0" y="106"/>
                    <a:pt x="0" y="237"/>
                  </a:cubicBezTo>
                  <a:lnTo>
                    <a:pt x="0" y="866"/>
                  </a:lnTo>
                  <a:cubicBezTo>
                    <a:pt x="0" y="996"/>
                    <a:pt x="106" y="1102"/>
                    <a:pt x="237" y="1102"/>
                  </a:cubicBezTo>
                  <a:lnTo>
                    <a:pt x="3262" y="1102"/>
                  </a:lnTo>
                  <a:cubicBezTo>
                    <a:pt x="3391" y="1102"/>
                    <a:pt x="3497" y="996"/>
                    <a:pt x="3497" y="866"/>
                  </a:cubicBezTo>
                  <a:lnTo>
                    <a:pt x="3497" y="237"/>
                  </a:lnTo>
                  <a:cubicBezTo>
                    <a:pt x="3495" y="106"/>
                    <a:pt x="3391" y="0"/>
                    <a:pt x="32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6"/>
            <p:cNvSpPr/>
            <p:nvPr/>
          </p:nvSpPr>
          <p:spPr>
            <a:xfrm>
              <a:off x="5980525" y="2003475"/>
              <a:ext cx="16050" cy="64875"/>
            </a:xfrm>
            <a:custGeom>
              <a:avLst/>
              <a:gdLst/>
              <a:ahLst/>
              <a:cxnLst/>
              <a:rect l="l" t="t" r="r" b="b"/>
              <a:pathLst>
                <a:path w="642" h="2595" extrusionOk="0">
                  <a:moveTo>
                    <a:pt x="321" y="1"/>
                  </a:moveTo>
                  <a:cubicBezTo>
                    <a:pt x="143" y="1"/>
                    <a:pt x="1" y="145"/>
                    <a:pt x="1" y="321"/>
                  </a:cubicBezTo>
                  <a:lnTo>
                    <a:pt x="1" y="2272"/>
                  </a:lnTo>
                  <a:cubicBezTo>
                    <a:pt x="1" y="2450"/>
                    <a:pt x="143" y="2593"/>
                    <a:pt x="321" y="2595"/>
                  </a:cubicBezTo>
                  <a:cubicBezTo>
                    <a:pt x="498" y="2593"/>
                    <a:pt x="642" y="2450"/>
                    <a:pt x="642" y="2272"/>
                  </a:cubicBezTo>
                  <a:lnTo>
                    <a:pt x="642" y="321"/>
                  </a:lnTo>
                  <a:cubicBezTo>
                    <a:pt x="642" y="145"/>
                    <a:pt x="498" y="1"/>
                    <a:pt x="3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6"/>
            <p:cNvSpPr/>
            <p:nvPr/>
          </p:nvSpPr>
          <p:spPr>
            <a:xfrm>
              <a:off x="5944825" y="1997750"/>
              <a:ext cx="87450" cy="27550"/>
            </a:xfrm>
            <a:custGeom>
              <a:avLst/>
              <a:gdLst/>
              <a:ahLst/>
              <a:cxnLst/>
              <a:rect l="l" t="t" r="r" b="b"/>
              <a:pathLst>
                <a:path w="3498" h="1102" extrusionOk="0">
                  <a:moveTo>
                    <a:pt x="236" y="0"/>
                  </a:moveTo>
                  <a:cubicBezTo>
                    <a:pt x="107" y="0"/>
                    <a:pt x="1" y="106"/>
                    <a:pt x="1" y="237"/>
                  </a:cubicBezTo>
                  <a:lnTo>
                    <a:pt x="1" y="866"/>
                  </a:lnTo>
                  <a:cubicBezTo>
                    <a:pt x="1" y="996"/>
                    <a:pt x="107" y="1102"/>
                    <a:pt x="236" y="1102"/>
                  </a:cubicBezTo>
                  <a:lnTo>
                    <a:pt x="3261" y="1102"/>
                  </a:lnTo>
                  <a:cubicBezTo>
                    <a:pt x="3392" y="1102"/>
                    <a:pt x="3498" y="996"/>
                    <a:pt x="3498" y="866"/>
                  </a:cubicBezTo>
                  <a:lnTo>
                    <a:pt x="3498" y="237"/>
                  </a:lnTo>
                  <a:cubicBezTo>
                    <a:pt x="3498" y="106"/>
                    <a:pt x="3392" y="0"/>
                    <a:pt x="32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6"/>
            <p:cNvSpPr/>
            <p:nvPr/>
          </p:nvSpPr>
          <p:spPr>
            <a:xfrm>
              <a:off x="5596250" y="2055175"/>
              <a:ext cx="477250" cy="266000"/>
            </a:xfrm>
            <a:custGeom>
              <a:avLst/>
              <a:gdLst/>
              <a:ahLst/>
              <a:cxnLst/>
              <a:rect l="l" t="t" r="r" b="b"/>
              <a:pathLst>
                <a:path w="19090" h="10640" extrusionOk="0">
                  <a:moveTo>
                    <a:pt x="472" y="0"/>
                  </a:moveTo>
                  <a:cubicBezTo>
                    <a:pt x="212" y="2"/>
                    <a:pt x="2" y="212"/>
                    <a:pt x="0" y="472"/>
                  </a:cubicBezTo>
                  <a:lnTo>
                    <a:pt x="0" y="10167"/>
                  </a:lnTo>
                  <a:cubicBezTo>
                    <a:pt x="2" y="10427"/>
                    <a:pt x="212" y="10639"/>
                    <a:pt x="472" y="10639"/>
                  </a:cubicBezTo>
                  <a:lnTo>
                    <a:pt x="18617" y="10639"/>
                  </a:lnTo>
                  <a:cubicBezTo>
                    <a:pt x="18877" y="10639"/>
                    <a:pt x="19089" y="10427"/>
                    <a:pt x="19089" y="10167"/>
                  </a:cubicBezTo>
                  <a:lnTo>
                    <a:pt x="19089" y="472"/>
                  </a:lnTo>
                  <a:cubicBezTo>
                    <a:pt x="19089" y="212"/>
                    <a:pt x="18877" y="2"/>
                    <a:pt x="186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6"/>
            <p:cNvSpPr/>
            <p:nvPr/>
          </p:nvSpPr>
          <p:spPr>
            <a:xfrm>
              <a:off x="5840425" y="2088100"/>
              <a:ext cx="233075" cy="233100"/>
            </a:xfrm>
            <a:custGeom>
              <a:avLst/>
              <a:gdLst/>
              <a:ahLst/>
              <a:cxnLst/>
              <a:rect l="l" t="t" r="r" b="b"/>
              <a:pathLst>
                <a:path w="9323" h="9324" extrusionOk="0">
                  <a:moveTo>
                    <a:pt x="9322" y="1"/>
                  </a:moveTo>
                  <a:cubicBezTo>
                    <a:pt x="4174" y="1"/>
                    <a:pt x="1" y="4174"/>
                    <a:pt x="1" y="9324"/>
                  </a:cubicBezTo>
                  <a:lnTo>
                    <a:pt x="8850" y="9324"/>
                  </a:lnTo>
                  <a:cubicBezTo>
                    <a:pt x="9110" y="9322"/>
                    <a:pt x="9322" y="9112"/>
                    <a:pt x="9322" y="8852"/>
                  </a:cubicBezTo>
                  <a:lnTo>
                    <a:pt x="93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6"/>
            <p:cNvSpPr/>
            <p:nvPr/>
          </p:nvSpPr>
          <p:spPr>
            <a:xfrm>
              <a:off x="5647650" y="2123950"/>
              <a:ext cx="154125" cy="16100"/>
            </a:xfrm>
            <a:custGeom>
              <a:avLst/>
              <a:gdLst/>
              <a:ahLst/>
              <a:cxnLst/>
              <a:rect l="l" t="t" r="r" b="b"/>
              <a:pathLst>
                <a:path w="6165" h="644" extrusionOk="0">
                  <a:moveTo>
                    <a:pt x="320" y="0"/>
                  </a:moveTo>
                  <a:cubicBezTo>
                    <a:pt x="144" y="0"/>
                    <a:pt x="0" y="144"/>
                    <a:pt x="0" y="322"/>
                  </a:cubicBezTo>
                  <a:cubicBezTo>
                    <a:pt x="0" y="499"/>
                    <a:pt x="144" y="643"/>
                    <a:pt x="320" y="643"/>
                  </a:cubicBezTo>
                  <a:cubicBezTo>
                    <a:pt x="323" y="643"/>
                    <a:pt x="325" y="643"/>
                    <a:pt x="328" y="643"/>
                  </a:cubicBezTo>
                  <a:lnTo>
                    <a:pt x="5851" y="643"/>
                  </a:lnTo>
                  <a:cubicBezTo>
                    <a:pt x="6025" y="639"/>
                    <a:pt x="6165" y="496"/>
                    <a:pt x="6165" y="322"/>
                  </a:cubicBezTo>
                  <a:cubicBezTo>
                    <a:pt x="6165" y="147"/>
                    <a:pt x="6025" y="5"/>
                    <a:pt x="5851" y="0"/>
                  </a:cubicBezTo>
                  <a:lnTo>
                    <a:pt x="328" y="0"/>
                  </a:lnTo>
                  <a:cubicBezTo>
                    <a:pt x="325" y="0"/>
                    <a:pt x="323" y="0"/>
                    <a:pt x="3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6"/>
            <p:cNvSpPr/>
            <p:nvPr/>
          </p:nvSpPr>
          <p:spPr>
            <a:xfrm>
              <a:off x="5647825" y="2160275"/>
              <a:ext cx="113625" cy="16050"/>
            </a:xfrm>
            <a:custGeom>
              <a:avLst/>
              <a:gdLst/>
              <a:ahLst/>
              <a:cxnLst/>
              <a:rect l="l" t="t" r="r" b="b"/>
              <a:pathLst>
                <a:path w="4545" h="642" extrusionOk="0">
                  <a:moveTo>
                    <a:pt x="323" y="0"/>
                  </a:moveTo>
                  <a:cubicBezTo>
                    <a:pt x="145" y="0"/>
                    <a:pt x="1" y="144"/>
                    <a:pt x="1" y="321"/>
                  </a:cubicBezTo>
                  <a:cubicBezTo>
                    <a:pt x="1" y="499"/>
                    <a:pt x="145" y="641"/>
                    <a:pt x="323" y="641"/>
                  </a:cubicBezTo>
                  <a:lnTo>
                    <a:pt x="4224" y="641"/>
                  </a:lnTo>
                  <a:cubicBezTo>
                    <a:pt x="4402" y="641"/>
                    <a:pt x="4544" y="499"/>
                    <a:pt x="4544" y="321"/>
                  </a:cubicBezTo>
                  <a:cubicBezTo>
                    <a:pt x="4544" y="144"/>
                    <a:pt x="4402" y="0"/>
                    <a:pt x="42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7" name="Google Shape;2767;p66"/>
          <p:cNvGrpSpPr/>
          <p:nvPr/>
        </p:nvGrpSpPr>
        <p:grpSpPr>
          <a:xfrm>
            <a:off x="6944003" y="2684113"/>
            <a:ext cx="493325" cy="469425"/>
            <a:chOff x="6058025" y="1986225"/>
            <a:chExt cx="493325" cy="469425"/>
          </a:xfrm>
        </p:grpSpPr>
        <p:sp>
          <p:nvSpPr>
            <p:cNvPr id="2768" name="Google Shape;2768;p66"/>
            <p:cNvSpPr/>
            <p:nvPr/>
          </p:nvSpPr>
          <p:spPr>
            <a:xfrm>
              <a:off x="6166450" y="1986225"/>
              <a:ext cx="276425" cy="457550"/>
            </a:xfrm>
            <a:custGeom>
              <a:avLst/>
              <a:gdLst/>
              <a:ahLst/>
              <a:cxnLst/>
              <a:rect l="l" t="t" r="r" b="b"/>
              <a:pathLst>
                <a:path w="11057" h="18302" extrusionOk="0">
                  <a:moveTo>
                    <a:pt x="669" y="1"/>
                  </a:moveTo>
                  <a:cubicBezTo>
                    <a:pt x="300" y="2"/>
                    <a:pt x="2" y="301"/>
                    <a:pt x="0" y="670"/>
                  </a:cubicBezTo>
                  <a:lnTo>
                    <a:pt x="0" y="18301"/>
                  </a:lnTo>
                  <a:lnTo>
                    <a:pt x="11057" y="18301"/>
                  </a:lnTo>
                  <a:lnTo>
                    <a:pt x="11057" y="670"/>
                  </a:lnTo>
                  <a:cubicBezTo>
                    <a:pt x="11056" y="301"/>
                    <a:pt x="10757" y="2"/>
                    <a:pt x="103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6"/>
            <p:cNvSpPr/>
            <p:nvPr/>
          </p:nvSpPr>
          <p:spPr>
            <a:xfrm>
              <a:off x="6166450" y="2384825"/>
              <a:ext cx="276425" cy="58950"/>
            </a:xfrm>
            <a:custGeom>
              <a:avLst/>
              <a:gdLst/>
              <a:ahLst/>
              <a:cxnLst/>
              <a:rect l="l" t="t" r="r" b="b"/>
              <a:pathLst>
                <a:path w="11057" h="2358" extrusionOk="0">
                  <a:moveTo>
                    <a:pt x="0" y="0"/>
                  </a:moveTo>
                  <a:lnTo>
                    <a:pt x="0" y="2357"/>
                  </a:lnTo>
                  <a:lnTo>
                    <a:pt x="11057" y="2357"/>
                  </a:lnTo>
                  <a:lnTo>
                    <a:pt x="1105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6"/>
            <p:cNvSpPr/>
            <p:nvPr/>
          </p:nvSpPr>
          <p:spPr>
            <a:xfrm>
              <a:off x="6257950" y="2384825"/>
              <a:ext cx="93425" cy="58950"/>
            </a:xfrm>
            <a:custGeom>
              <a:avLst/>
              <a:gdLst/>
              <a:ahLst/>
              <a:cxnLst/>
              <a:rect l="l" t="t" r="r" b="b"/>
              <a:pathLst>
                <a:path w="3737" h="2358" extrusionOk="0">
                  <a:moveTo>
                    <a:pt x="0" y="0"/>
                  </a:moveTo>
                  <a:lnTo>
                    <a:pt x="0" y="2357"/>
                  </a:lnTo>
                  <a:lnTo>
                    <a:pt x="3737" y="2357"/>
                  </a:lnTo>
                  <a:lnTo>
                    <a:pt x="37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6"/>
            <p:cNvSpPr/>
            <p:nvPr/>
          </p:nvSpPr>
          <p:spPr>
            <a:xfrm>
              <a:off x="6296775" y="2062625"/>
              <a:ext cx="15775" cy="48675"/>
            </a:xfrm>
            <a:custGeom>
              <a:avLst/>
              <a:gdLst/>
              <a:ahLst/>
              <a:cxnLst/>
              <a:rect l="l" t="t" r="r" b="b"/>
              <a:pathLst>
                <a:path w="631" h="1947" extrusionOk="0">
                  <a:moveTo>
                    <a:pt x="315" y="1"/>
                  </a:moveTo>
                  <a:cubicBezTo>
                    <a:pt x="144" y="1"/>
                    <a:pt x="5" y="137"/>
                    <a:pt x="0" y="309"/>
                  </a:cubicBezTo>
                  <a:lnTo>
                    <a:pt x="0" y="1631"/>
                  </a:lnTo>
                  <a:cubicBezTo>
                    <a:pt x="0" y="1805"/>
                    <a:pt x="141" y="1946"/>
                    <a:pt x="316" y="1946"/>
                  </a:cubicBezTo>
                  <a:cubicBezTo>
                    <a:pt x="490" y="1946"/>
                    <a:pt x="631" y="1805"/>
                    <a:pt x="631" y="1631"/>
                  </a:cubicBezTo>
                  <a:lnTo>
                    <a:pt x="631" y="309"/>
                  </a:lnTo>
                  <a:cubicBezTo>
                    <a:pt x="627" y="137"/>
                    <a:pt x="487" y="1"/>
                    <a:pt x="3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6"/>
            <p:cNvSpPr/>
            <p:nvPr/>
          </p:nvSpPr>
          <p:spPr>
            <a:xfrm>
              <a:off x="6212475" y="2062625"/>
              <a:ext cx="15825" cy="48675"/>
            </a:xfrm>
            <a:custGeom>
              <a:avLst/>
              <a:gdLst/>
              <a:ahLst/>
              <a:cxnLst/>
              <a:rect l="l" t="t" r="r" b="b"/>
              <a:pathLst>
                <a:path w="633" h="1947" extrusionOk="0">
                  <a:moveTo>
                    <a:pt x="316" y="1"/>
                  </a:moveTo>
                  <a:cubicBezTo>
                    <a:pt x="144" y="1"/>
                    <a:pt x="5" y="137"/>
                    <a:pt x="0" y="309"/>
                  </a:cubicBezTo>
                  <a:lnTo>
                    <a:pt x="0" y="1631"/>
                  </a:lnTo>
                  <a:cubicBezTo>
                    <a:pt x="0" y="1805"/>
                    <a:pt x="141" y="1946"/>
                    <a:pt x="316" y="1946"/>
                  </a:cubicBezTo>
                  <a:cubicBezTo>
                    <a:pt x="491" y="1946"/>
                    <a:pt x="633" y="1805"/>
                    <a:pt x="633" y="1631"/>
                  </a:cubicBezTo>
                  <a:lnTo>
                    <a:pt x="633" y="309"/>
                  </a:lnTo>
                  <a:cubicBezTo>
                    <a:pt x="628" y="137"/>
                    <a:pt x="488" y="1"/>
                    <a:pt x="3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6"/>
            <p:cNvSpPr/>
            <p:nvPr/>
          </p:nvSpPr>
          <p:spPr>
            <a:xfrm>
              <a:off x="6381025" y="2062625"/>
              <a:ext cx="15825" cy="48675"/>
            </a:xfrm>
            <a:custGeom>
              <a:avLst/>
              <a:gdLst/>
              <a:ahLst/>
              <a:cxnLst/>
              <a:rect l="l" t="t" r="r" b="b"/>
              <a:pathLst>
                <a:path w="633" h="1947" extrusionOk="0">
                  <a:moveTo>
                    <a:pt x="317" y="1"/>
                  </a:moveTo>
                  <a:cubicBezTo>
                    <a:pt x="145" y="1"/>
                    <a:pt x="5" y="137"/>
                    <a:pt x="1" y="309"/>
                  </a:cubicBezTo>
                  <a:lnTo>
                    <a:pt x="1" y="1631"/>
                  </a:lnTo>
                  <a:cubicBezTo>
                    <a:pt x="1" y="1805"/>
                    <a:pt x="142" y="1946"/>
                    <a:pt x="317" y="1946"/>
                  </a:cubicBezTo>
                  <a:cubicBezTo>
                    <a:pt x="490" y="1946"/>
                    <a:pt x="633" y="1805"/>
                    <a:pt x="633" y="1631"/>
                  </a:cubicBezTo>
                  <a:lnTo>
                    <a:pt x="633" y="309"/>
                  </a:lnTo>
                  <a:cubicBezTo>
                    <a:pt x="628" y="137"/>
                    <a:pt x="489" y="1"/>
                    <a:pt x="3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6"/>
            <p:cNvSpPr/>
            <p:nvPr/>
          </p:nvSpPr>
          <p:spPr>
            <a:xfrm>
              <a:off x="6146600" y="2036700"/>
              <a:ext cx="316150" cy="43500"/>
            </a:xfrm>
            <a:custGeom>
              <a:avLst/>
              <a:gdLst/>
              <a:ahLst/>
              <a:cxnLst/>
              <a:rect l="l" t="t" r="r" b="b"/>
              <a:pathLst>
                <a:path w="12646" h="1740" extrusionOk="0">
                  <a:moveTo>
                    <a:pt x="224" y="1"/>
                  </a:moveTo>
                  <a:cubicBezTo>
                    <a:pt x="100" y="1"/>
                    <a:pt x="2" y="101"/>
                    <a:pt x="0" y="224"/>
                  </a:cubicBezTo>
                  <a:lnTo>
                    <a:pt x="0" y="1517"/>
                  </a:lnTo>
                  <a:cubicBezTo>
                    <a:pt x="2" y="1639"/>
                    <a:pt x="100" y="1739"/>
                    <a:pt x="224" y="1739"/>
                  </a:cubicBezTo>
                  <a:lnTo>
                    <a:pt x="12422" y="1739"/>
                  </a:lnTo>
                  <a:cubicBezTo>
                    <a:pt x="12545" y="1739"/>
                    <a:pt x="12645" y="1639"/>
                    <a:pt x="12645" y="1517"/>
                  </a:cubicBezTo>
                  <a:lnTo>
                    <a:pt x="12645" y="224"/>
                  </a:lnTo>
                  <a:cubicBezTo>
                    <a:pt x="12644" y="101"/>
                    <a:pt x="12545" y="1"/>
                    <a:pt x="124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6"/>
            <p:cNvSpPr/>
            <p:nvPr/>
          </p:nvSpPr>
          <p:spPr>
            <a:xfrm>
              <a:off x="6200325" y="2139750"/>
              <a:ext cx="40100" cy="66875"/>
            </a:xfrm>
            <a:custGeom>
              <a:avLst/>
              <a:gdLst/>
              <a:ahLst/>
              <a:cxnLst/>
              <a:rect l="l" t="t" r="r" b="b"/>
              <a:pathLst>
                <a:path w="1604" h="2675" extrusionOk="0">
                  <a:moveTo>
                    <a:pt x="447" y="1"/>
                  </a:moveTo>
                  <a:cubicBezTo>
                    <a:pt x="199" y="1"/>
                    <a:pt x="1" y="201"/>
                    <a:pt x="1" y="446"/>
                  </a:cubicBezTo>
                  <a:lnTo>
                    <a:pt x="1" y="2229"/>
                  </a:lnTo>
                  <a:cubicBezTo>
                    <a:pt x="1" y="2474"/>
                    <a:pt x="201" y="2674"/>
                    <a:pt x="447" y="2674"/>
                  </a:cubicBezTo>
                  <a:lnTo>
                    <a:pt x="1158" y="2674"/>
                  </a:lnTo>
                  <a:cubicBezTo>
                    <a:pt x="1404" y="2674"/>
                    <a:pt x="1604" y="2474"/>
                    <a:pt x="1604" y="2229"/>
                  </a:cubicBezTo>
                  <a:lnTo>
                    <a:pt x="1604" y="446"/>
                  </a:lnTo>
                  <a:cubicBezTo>
                    <a:pt x="1604" y="201"/>
                    <a:pt x="1405" y="1"/>
                    <a:pt x="11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6"/>
            <p:cNvSpPr/>
            <p:nvPr/>
          </p:nvSpPr>
          <p:spPr>
            <a:xfrm>
              <a:off x="6284600" y="2139750"/>
              <a:ext cx="40125" cy="66875"/>
            </a:xfrm>
            <a:custGeom>
              <a:avLst/>
              <a:gdLst/>
              <a:ahLst/>
              <a:cxnLst/>
              <a:rect l="l" t="t" r="r" b="b"/>
              <a:pathLst>
                <a:path w="1605" h="2675" extrusionOk="0">
                  <a:moveTo>
                    <a:pt x="446" y="1"/>
                  </a:moveTo>
                  <a:cubicBezTo>
                    <a:pt x="200" y="1"/>
                    <a:pt x="0" y="201"/>
                    <a:pt x="0" y="446"/>
                  </a:cubicBezTo>
                  <a:lnTo>
                    <a:pt x="0" y="2229"/>
                  </a:lnTo>
                  <a:cubicBezTo>
                    <a:pt x="2" y="2474"/>
                    <a:pt x="200" y="2674"/>
                    <a:pt x="446" y="2674"/>
                  </a:cubicBezTo>
                  <a:lnTo>
                    <a:pt x="1159" y="2674"/>
                  </a:lnTo>
                  <a:cubicBezTo>
                    <a:pt x="1405" y="2674"/>
                    <a:pt x="1603" y="2474"/>
                    <a:pt x="1605" y="2229"/>
                  </a:cubicBezTo>
                  <a:lnTo>
                    <a:pt x="1605" y="446"/>
                  </a:lnTo>
                  <a:cubicBezTo>
                    <a:pt x="1603" y="201"/>
                    <a:pt x="1405" y="1"/>
                    <a:pt x="1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6"/>
            <p:cNvSpPr/>
            <p:nvPr/>
          </p:nvSpPr>
          <p:spPr>
            <a:xfrm>
              <a:off x="6368900" y="2139750"/>
              <a:ext cx="40100" cy="66875"/>
            </a:xfrm>
            <a:custGeom>
              <a:avLst/>
              <a:gdLst/>
              <a:ahLst/>
              <a:cxnLst/>
              <a:rect l="l" t="t" r="r" b="b"/>
              <a:pathLst>
                <a:path w="1604" h="2675" extrusionOk="0">
                  <a:moveTo>
                    <a:pt x="446" y="1"/>
                  </a:moveTo>
                  <a:cubicBezTo>
                    <a:pt x="199" y="1"/>
                    <a:pt x="0" y="201"/>
                    <a:pt x="0" y="446"/>
                  </a:cubicBezTo>
                  <a:lnTo>
                    <a:pt x="0" y="2229"/>
                  </a:lnTo>
                  <a:cubicBezTo>
                    <a:pt x="0" y="2474"/>
                    <a:pt x="199" y="2674"/>
                    <a:pt x="446" y="2674"/>
                  </a:cubicBezTo>
                  <a:lnTo>
                    <a:pt x="1158" y="2674"/>
                  </a:lnTo>
                  <a:cubicBezTo>
                    <a:pt x="1403" y="2674"/>
                    <a:pt x="1603" y="2474"/>
                    <a:pt x="1603" y="2229"/>
                  </a:cubicBezTo>
                  <a:lnTo>
                    <a:pt x="1603" y="446"/>
                  </a:lnTo>
                  <a:cubicBezTo>
                    <a:pt x="1603" y="201"/>
                    <a:pt x="1403" y="1"/>
                    <a:pt x="11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6"/>
            <p:cNvSpPr/>
            <p:nvPr/>
          </p:nvSpPr>
          <p:spPr>
            <a:xfrm>
              <a:off x="6212475" y="1986225"/>
              <a:ext cx="15825" cy="32175"/>
            </a:xfrm>
            <a:custGeom>
              <a:avLst/>
              <a:gdLst/>
              <a:ahLst/>
              <a:cxnLst/>
              <a:rect l="l" t="t" r="r" b="b"/>
              <a:pathLst>
                <a:path w="633" h="1287" extrusionOk="0">
                  <a:moveTo>
                    <a:pt x="0" y="1"/>
                  </a:moveTo>
                  <a:lnTo>
                    <a:pt x="0" y="1286"/>
                  </a:lnTo>
                  <a:lnTo>
                    <a:pt x="633" y="1286"/>
                  </a:lnTo>
                  <a:lnTo>
                    <a:pt x="6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6"/>
            <p:cNvSpPr/>
            <p:nvPr/>
          </p:nvSpPr>
          <p:spPr>
            <a:xfrm>
              <a:off x="6253675" y="1986225"/>
              <a:ext cx="15825" cy="32175"/>
            </a:xfrm>
            <a:custGeom>
              <a:avLst/>
              <a:gdLst/>
              <a:ahLst/>
              <a:cxnLst/>
              <a:rect l="l" t="t" r="r" b="b"/>
              <a:pathLst>
                <a:path w="633" h="1287" extrusionOk="0">
                  <a:moveTo>
                    <a:pt x="1" y="1"/>
                  </a:moveTo>
                  <a:lnTo>
                    <a:pt x="1" y="1286"/>
                  </a:lnTo>
                  <a:lnTo>
                    <a:pt x="633" y="1286"/>
                  </a:lnTo>
                  <a:lnTo>
                    <a:pt x="6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6"/>
            <p:cNvSpPr/>
            <p:nvPr/>
          </p:nvSpPr>
          <p:spPr>
            <a:xfrm>
              <a:off x="6339825" y="1986225"/>
              <a:ext cx="15825" cy="32175"/>
            </a:xfrm>
            <a:custGeom>
              <a:avLst/>
              <a:gdLst/>
              <a:ahLst/>
              <a:cxnLst/>
              <a:rect l="l" t="t" r="r" b="b"/>
              <a:pathLst>
                <a:path w="633" h="1287" extrusionOk="0">
                  <a:moveTo>
                    <a:pt x="0" y="1"/>
                  </a:moveTo>
                  <a:lnTo>
                    <a:pt x="0" y="1286"/>
                  </a:lnTo>
                  <a:lnTo>
                    <a:pt x="632" y="1286"/>
                  </a:lnTo>
                  <a:lnTo>
                    <a:pt x="6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6"/>
            <p:cNvSpPr/>
            <p:nvPr/>
          </p:nvSpPr>
          <p:spPr>
            <a:xfrm>
              <a:off x="6296775" y="1986225"/>
              <a:ext cx="15775" cy="32175"/>
            </a:xfrm>
            <a:custGeom>
              <a:avLst/>
              <a:gdLst/>
              <a:ahLst/>
              <a:cxnLst/>
              <a:rect l="l" t="t" r="r" b="b"/>
              <a:pathLst>
                <a:path w="631" h="1287" extrusionOk="0">
                  <a:moveTo>
                    <a:pt x="0" y="1"/>
                  </a:moveTo>
                  <a:lnTo>
                    <a:pt x="0" y="1286"/>
                  </a:lnTo>
                  <a:lnTo>
                    <a:pt x="631" y="1286"/>
                  </a:lnTo>
                  <a:lnTo>
                    <a:pt x="6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6"/>
            <p:cNvSpPr/>
            <p:nvPr/>
          </p:nvSpPr>
          <p:spPr>
            <a:xfrm>
              <a:off x="6381025" y="1986225"/>
              <a:ext cx="15825" cy="32175"/>
            </a:xfrm>
            <a:custGeom>
              <a:avLst/>
              <a:gdLst/>
              <a:ahLst/>
              <a:cxnLst/>
              <a:rect l="l" t="t" r="r" b="b"/>
              <a:pathLst>
                <a:path w="633" h="1287" extrusionOk="0">
                  <a:moveTo>
                    <a:pt x="1" y="1"/>
                  </a:moveTo>
                  <a:lnTo>
                    <a:pt x="1" y="1286"/>
                  </a:lnTo>
                  <a:lnTo>
                    <a:pt x="633" y="1286"/>
                  </a:lnTo>
                  <a:lnTo>
                    <a:pt x="6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6"/>
            <p:cNvSpPr/>
            <p:nvPr/>
          </p:nvSpPr>
          <p:spPr>
            <a:xfrm>
              <a:off x="6200325" y="2247800"/>
              <a:ext cx="40100" cy="66850"/>
            </a:xfrm>
            <a:custGeom>
              <a:avLst/>
              <a:gdLst/>
              <a:ahLst/>
              <a:cxnLst/>
              <a:rect l="l" t="t" r="r" b="b"/>
              <a:pathLst>
                <a:path w="1604" h="2674" extrusionOk="0">
                  <a:moveTo>
                    <a:pt x="447" y="1"/>
                  </a:moveTo>
                  <a:cubicBezTo>
                    <a:pt x="201" y="1"/>
                    <a:pt x="1" y="201"/>
                    <a:pt x="1" y="446"/>
                  </a:cubicBezTo>
                  <a:lnTo>
                    <a:pt x="1" y="2228"/>
                  </a:lnTo>
                  <a:cubicBezTo>
                    <a:pt x="1" y="2474"/>
                    <a:pt x="199" y="2674"/>
                    <a:pt x="447" y="2674"/>
                  </a:cubicBezTo>
                  <a:lnTo>
                    <a:pt x="1158" y="2674"/>
                  </a:lnTo>
                  <a:cubicBezTo>
                    <a:pt x="1405" y="2674"/>
                    <a:pt x="1604" y="2474"/>
                    <a:pt x="1604" y="2228"/>
                  </a:cubicBezTo>
                  <a:lnTo>
                    <a:pt x="1604" y="446"/>
                  </a:lnTo>
                  <a:cubicBezTo>
                    <a:pt x="1604" y="201"/>
                    <a:pt x="1404" y="1"/>
                    <a:pt x="11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6"/>
            <p:cNvSpPr/>
            <p:nvPr/>
          </p:nvSpPr>
          <p:spPr>
            <a:xfrm>
              <a:off x="6284600" y="2247800"/>
              <a:ext cx="40125" cy="66850"/>
            </a:xfrm>
            <a:custGeom>
              <a:avLst/>
              <a:gdLst/>
              <a:ahLst/>
              <a:cxnLst/>
              <a:rect l="l" t="t" r="r" b="b"/>
              <a:pathLst>
                <a:path w="1605" h="2674" extrusionOk="0">
                  <a:moveTo>
                    <a:pt x="446" y="1"/>
                  </a:moveTo>
                  <a:cubicBezTo>
                    <a:pt x="200" y="1"/>
                    <a:pt x="2" y="201"/>
                    <a:pt x="0" y="446"/>
                  </a:cubicBezTo>
                  <a:lnTo>
                    <a:pt x="0" y="2228"/>
                  </a:lnTo>
                  <a:cubicBezTo>
                    <a:pt x="0" y="2474"/>
                    <a:pt x="200" y="2674"/>
                    <a:pt x="446" y="2674"/>
                  </a:cubicBezTo>
                  <a:lnTo>
                    <a:pt x="1159" y="2674"/>
                  </a:lnTo>
                  <a:cubicBezTo>
                    <a:pt x="1405" y="2674"/>
                    <a:pt x="1603" y="2474"/>
                    <a:pt x="1605" y="2228"/>
                  </a:cubicBezTo>
                  <a:lnTo>
                    <a:pt x="1605" y="446"/>
                  </a:lnTo>
                  <a:cubicBezTo>
                    <a:pt x="1603" y="201"/>
                    <a:pt x="1405" y="1"/>
                    <a:pt x="1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6"/>
            <p:cNvSpPr/>
            <p:nvPr/>
          </p:nvSpPr>
          <p:spPr>
            <a:xfrm>
              <a:off x="6368900" y="2247800"/>
              <a:ext cx="40100" cy="66850"/>
            </a:xfrm>
            <a:custGeom>
              <a:avLst/>
              <a:gdLst/>
              <a:ahLst/>
              <a:cxnLst/>
              <a:rect l="l" t="t" r="r" b="b"/>
              <a:pathLst>
                <a:path w="1604" h="2674" extrusionOk="0">
                  <a:moveTo>
                    <a:pt x="446" y="1"/>
                  </a:moveTo>
                  <a:cubicBezTo>
                    <a:pt x="199" y="1"/>
                    <a:pt x="0" y="201"/>
                    <a:pt x="0" y="446"/>
                  </a:cubicBezTo>
                  <a:lnTo>
                    <a:pt x="0" y="2228"/>
                  </a:lnTo>
                  <a:cubicBezTo>
                    <a:pt x="0" y="2474"/>
                    <a:pt x="199" y="2674"/>
                    <a:pt x="446" y="2674"/>
                  </a:cubicBezTo>
                  <a:lnTo>
                    <a:pt x="1158" y="2674"/>
                  </a:lnTo>
                  <a:cubicBezTo>
                    <a:pt x="1403" y="2674"/>
                    <a:pt x="1603" y="2474"/>
                    <a:pt x="1603" y="2228"/>
                  </a:cubicBezTo>
                  <a:lnTo>
                    <a:pt x="1603" y="446"/>
                  </a:lnTo>
                  <a:cubicBezTo>
                    <a:pt x="1603" y="201"/>
                    <a:pt x="1403" y="1"/>
                    <a:pt x="11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6"/>
            <p:cNvSpPr/>
            <p:nvPr/>
          </p:nvSpPr>
          <p:spPr>
            <a:xfrm>
              <a:off x="6058025" y="2431900"/>
              <a:ext cx="493325" cy="23750"/>
            </a:xfrm>
            <a:custGeom>
              <a:avLst/>
              <a:gdLst/>
              <a:ahLst/>
              <a:cxnLst/>
              <a:rect l="l" t="t" r="r" b="b"/>
              <a:pathLst>
                <a:path w="19733" h="950" extrusionOk="0">
                  <a:moveTo>
                    <a:pt x="171" y="1"/>
                  </a:moveTo>
                  <a:cubicBezTo>
                    <a:pt x="77" y="1"/>
                    <a:pt x="2" y="76"/>
                    <a:pt x="1" y="170"/>
                  </a:cubicBezTo>
                  <a:lnTo>
                    <a:pt x="1" y="779"/>
                  </a:lnTo>
                  <a:cubicBezTo>
                    <a:pt x="2" y="873"/>
                    <a:pt x="77" y="949"/>
                    <a:pt x="171" y="949"/>
                  </a:cubicBezTo>
                  <a:lnTo>
                    <a:pt x="19561" y="949"/>
                  </a:lnTo>
                  <a:cubicBezTo>
                    <a:pt x="19654" y="949"/>
                    <a:pt x="19731" y="873"/>
                    <a:pt x="19731" y="779"/>
                  </a:cubicBezTo>
                  <a:lnTo>
                    <a:pt x="19732" y="170"/>
                  </a:lnTo>
                  <a:cubicBezTo>
                    <a:pt x="19731" y="76"/>
                    <a:pt x="19656" y="1"/>
                    <a:pt x="19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6"/>
            <p:cNvSpPr/>
            <p:nvPr/>
          </p:nvSpPr>
          <p:spPr>
            <a:xfrm>
              <a:off x="6103350" y="2391550"/>
              <a:ext cx="80200" cy="40375"/>
            </a:xfrm>
            <a:custGeom>
              <a:avLst/>
              <a:gdLst/>
              <a:ahLst/>
              <a:cxnLst/>
              <a:rect l="l" t="t" r="r" b="b"/>
              <a:pathLst>
                <a:path w="3208" h="1615" extrusionOk="0">
                  <a:moveTo>
                    <a:pt x="1605" y="0"/>
                  </a:moveTo>
                  <a:cubicBezTo>
                    <a:pt x="717" y="0"/>
                    <a:pt x="1" y="727"/>
                    <a:pt x="15" y="1615"/>
                  </a:cubicBezTo>
                  <a:lnTo>
                    <a:pt x="3195" y="1615"/>
                  </a:lnTo>
                  <a:cubicBezTo>
                    <a:pt x="3208" y="727"/>
                    <a:pt x="2493" y="0"/>
                    <a:pt x="16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6"/>
            <p:cNvSpPr/>
            <p:nvPr/>
          </p:nvSpPr>
          <p:spPr>
            <a:xfrm>
              <a:off x="6425775" y="2391550"/>
              <a:ext cx="80150" cy="40375"/>
            </a:xfrm>
            <a:custGeom>
              <a:avLst/>
              <a:gdLst/>
              <a:ahLst/>
              <a:cxnLst/>
              <a:rect l="l" t="t" r="r" b="b"/>
              <a:pathLst>
                <a:path w="3206" h="1615" extrusionOk="0">
                  <a:moveTo>
                    <a:pt x="1603" y="0"/>
                  </a:moveTo>
                  <a:cubicBezTo>
                    <a:pt x="715" y="0"/>
                    <a:pt x="0" y="727"/>
                    <a:pt x="13" y="1615"/>
                  </a:cubicBezTo>
                  <a:lnTo>
                    <a:pt x="3193" y="1615"/>
                  </a:lnTo>
                  <a:cubicBezTo>
                    <a:pt x="3206" y="727"/>
                    <a:pt x="2491" y="0"/>
                    <a:pt x="16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9" name="Google Shape;2789;p66"/>
          <p:cNvGrpSpPr/>
          <p:nvPr/>
        </p:nvGrpSpPr>
        <p:grpSpPr>
          <a:xfrm>
            <a:off x="7747050" y="2689513"/>
            <a:ext cx="493250" cy="464025"/>
            <a:chOff x="238125" y="2628175"/>
            <a:chExt cx="493250" cy="464025"/>
          </a:xfrm>
        </p:grpSpPr>
        <p:sp>
          <p:nvSpPr>
            <p:cNvPr id="2790" name="Google Shape;2790;p66"/>
            <p:cNvSpPr/>
            <p:nvPr/>
          </p:nvSpPr>
          <p:spPr>
            <a:xfrm>
              <a:off x="570125" y="2887650"/>
              <a:ext cx="134200" cy="180825"/>
            </a:xfrm>
            <a:custGeom>
              <a:avLst/>
              <a:gdLst/>
              <a:ahLst/>
              <a:cxnLst/>
              <a:rect l="l" t="t" r="r" b="b"/>
              <a:pathLst>
                <a:path w="5368" h="7233" extrusionOk="0">
                  <a:moveTo>
                    <a:pt x="1794" y="1"/>
                  </a:moveTo>
                  <a:cubicBezTo>
                    <a:pt x="1655" y="1"/>
                    <a:pt x="1543" y="114"/>
                    <a:pt x="1541" y="254"/>
                  </a:cubicBezTo>
                  <a:lnTo>
                    <a:pt x="1541" y="3677"/>
                  </a:lnTo>
                  <a:lnTo>
                    <a:pt x="253" y="3677"/>
                  </a:lnTo>
                  <a:cubicBezTo>
                    <a:pt x="113" y="3677"/>
                    <a:pt x="0" y="3790"/>
                    <a:pt x="0" y="3930"/>
                  </a:cubicBezTo>
                  <a:lnTo>
                    <a:pt x="0" y="7233"/>
                  </a:lnTo>
                  <a:lnTo>
                    <a:pt x="5368" y="7233"/>
                  </a:lnTo>
                  <a:lnTo>
                    <a:pt x="5368" y="3930"/>
                  </a:lnTo>
                  <a:cubicBezTo>
                    <a:pt x="5366" y="3790"/>
                    <a:pt x="5254" y="3677"/>
                    <a:pt x="5115" y="3677"/>
                  </a:cubicBezTo>
                  <a:lnTo>
                    <a:pt x="3825" y="3677"/>
                  </a:lnTo>
                  <a:lnTo>
                    <a:pt x="3825" y="254"/>
                  </a:lnTo>
                  <a:cubicBezTo>
                    <a:pt x="3825" y="114"/>
                    <a:pt x="3712" y="1"/>
                    <a:pt x="35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6"/>
            <p:cNvSpPr/>
            <p:nvPr/>
          </p:nvSpPr>
          <p:spPr>
            <a:xfrm>
              <a:off x="608650" y="2929050"/>
              <a:ext cx="57125" cy="50550"/>
            </a:xfrm>
            <a:custGeom>
              <a:avLst/>
              <a:gdLst/>
              <a:ahLst/>
              <a:cxnLst/>
              <a:rect l="l" t="t" r="r" b="b"/>
              <a:pathLst>
                <a:path w="2285" h="2022" extrusionOk="0">
                  <a:moveTo>
                    <a:pt x="0" y="1"/>
                  </a:moveTo>
                  <a:lnTo>
                    <a:pt x="0" y="2021"/>
                  </a:lnTo>
                  <a:lnTo>
                    <a:pt x="2284" y="2021"/>
                  </a:lnTo>
                  <a:lnTo>
                    <a:pt x="22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6"/>
            <p:cNvSpPr/>
            <p:nvPr/>
          </p:nvSpPr>
          <p:spPr>
            <a:xfrm>
              <a:off x="570125" y="3001150"/>
              <a:ext cx="134200" cy="22625"/>
            </a:xfrm>
            <a:custGeom>
              <a:avLst/>
              <a:gdLst/>
              <a:ahLst/>
              <a:cxnLst/>
              <a:rect l="l" t="t" r="r" b="b"/>
              <a:pathLst>
                <a:path w="5368" h="905" extrusionOk="0">
                  <a:moveTo>
                    <a:pt x="0" y="0"/>
                  </a:moveTo>
                  <a:lnTo>
                    <a:pt x="0" y="905"/>
                  </a:lnTo>
                  <a:lnTo>
                    <a:pt x="5368" y="905"/>
                  </a:lnTo>
                  <a:lnTo>
                    <a:pt x="53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6"/>
            <p:cNvSpPr/>
            <p:nvPr/>
          </p:nvSpPr>
          <p:spPr>
            <a:xfrm>
              <a:off x="396775" y="2628175"/>
              <a:ext cx="283225" cy="226025"/>
            </a:xfrm>
            <a:custGeom>
              <a:avLst/>
              <a:gdLst/>
              <a:ahLst/>
              <a:cxnLst/>
              <a:rect l="l" t="t" r="r" b="b"/>
              <a:pathLst>
                <a:path w="11329" h="9041" extrusionOk="0">
                  <a:moveTo>
                    <a:pt x="9897" y="1"/>
                  </a:moveTo>
                  <a:cubicBezTo>
                    <a:pt x="9475" y="1"/>
                    <a:pt x="9078" y="195"/>
                    <a:pt x="8819" y="529"/>
                  </a:cubicBezTo>
                  <a:cubicBezTo>
                    <a:pt x="8524" y="398"/>
                    <a:pt x="8216" y="337"/>
                    <a:pt x="7913" y="337"/>
                  </a:cubicBezTo>
                  <a:cubicBezTo>
                    <a:pt x="7063" y="337"/>
                    <a:pt x="6251" y="822"/>
                    <a:pt x="5873" y="1642"/>
                  </a:cubicBezTo>
                  <a:cubicBezTo>
                    <a:pt x="5644" y="1575"/>
                    <a:pt x="5414" y="1543"/>
                    <a:pt x="5188" y="1543"/>
                  </a:cubicBezTo>
                  <a:cubicBezTo>
                    <a:pt x="4093" y="1543"/>
                    <a:pt x="3093" y="2295"/>
                    <a:pt x="2837" y="3421"/>
                  </a:cubicBezTo>
                  <a:cubicBezTo>
                    <a:pt x="1123" y="3633"/>
                    <a:pt x="1" y="5321"/>
                    <a:pt x="468" y="6983"/>
                  </a:cubicBezTo>
                  <a:cubicBezTo>
                    <a:pt x="824" y="8244"/>
                    <a:pt x="1967" y="9040"/>
                    <a:pt x="3185" y="9040"/>
                  </a:cubicBezTo>
                  <a:cubicBezTo>
                    <a:pt x="3572" y="9040"/>
                    <a:pt x="3968" y="8960"/>
                    <a:pt x="4348" y="8787"/>
                  </a:cubicBezTo>
                  <a:cubicBezTo>
                    <a:pt x="4722" y="8957"/>
                    <a:pt x="5119" y="9039"/>
                    <a:pt x="5511" y="9039"/>
                  </a:cubicBezTo>
                  <a:cubicBezTo>
                    <a:pt x="6287" y="9039"/>
                    <a:pt x="7048" y="8719"/>
                    <a:pt x="7595" y="8120"/>
                  </a:cubicBezTo>
                  <a:cubicBezTo>
                    <a:pt x="8418" y="7218"/>
                    <a:pt x="8567" y="5887"/>
                    <a:pt x="7964" y="4826"/>
                  </a:cubicBezTo>
                  <a:cubicBezTo>
                    <a:pt x="9131" y="4799"/>
                    <a:pt x="10083" y="3882"/>
                    <a:pt x="10153" y="2715"/>
                  </a:cubicBezTo>
                  <a:cubicBezTo>
                    <a:pt x="10847" y="2585"/>
                    <a:pt x="11328" y="1946"/>
                    <a:pt x="11262" y="1242"/>
                  </a:cubicBezTo>
                  <a:cubicBezTo>
                    <a:pt x="11197" y="539"/>
                    <a:pt x="10606" y="1"/>
                    <a:pt x="98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6"/>
            <p:cNvSpPr/>
            <p:nvPr/>
          </p:nvSpPr>
          <p:spPr>
            <a:xfrm>
              <a:off x="338400" y="2778975"/>
              <a:ext cx="333725" cy="289500"/>
            </a:xfrm>
            <a:custGeom>
              <a:avLst/>
              <a:gdLst/>
              <a:ahLst/>
              <a:cxnLst/>
              <a:rect l="l" t="t" r="r" b="b"/>
              <a:pathLst>
                <a:path w="13349" h="11580" extrusionOk="0">
                  <a:moveTo>
                    <a:pt x="2789" y="1"/>
                  </a:moveTo>
                  <a:cubicBezTo>
                    <a:pt x="2567" y="1"/>
                    <a:pt x="2386" y="180"/>
                    <a:pt x="2386" y="402"/>
                  </a:cubicBezTo>
                  <a:lnTo>
                    <a:pt x="2386" y="807"/>
                  </a:lnTo>
                  <a:cubicBezTo>
                    <a:pt x="2386" y="2466"/>
                    <a:pt x="2074" y="10003"/>
                    <a:pt x="1" y="11578"/>
                  </a:cubicBezTo>
                  <a:lnTo>
                    <a:pt x="13348" y="11580"/>
                  </a:lnTo>
                  <a:cubicBezTo>
                    <a:pt x="11275" y="10005"/>
                    <a:pt x="10962" y="2466"/>
                    <a:pt x="10962" y="808"/>
                  </a:cubicBezTo>
                  <a:lnTo>
                    <a:pt x="10962" y="404"/>
                  </a:lnTo>
                  <a:cubicBezTo>
                    <a:pt x="10962" y="180"/>
                    <a:pt x="10781" y="1"/>
                    <a:pt x="105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6"/>
            <p:cNvSpPr/>
            <p:nvPr/>
          </p:nvSpPr>
          <p:spPr>
            <a:xfrm>
              <a:off x="496825" y="2798300"/>
              <a:ext cx="16850" cy="15675"/>
            </a:xfrm>
            <a:custGeom>
              <a:avLst/>
              <a:gdLst/>
              <a:ahLst/>
              <a:cxnLst/>
              <a:rect l="l" t="t" r="r" b="b"/>
              <a:pathLst>
                <a:path w="674" h="627" extrusionOk="0">
                  <a:moveTo>
                    <a:pt x="336" y="0"/>
                  </a:moveTo>
                  <a:cubicBezTo>
                    <a:pt x="185" y="0"/>
                    <a:pt x="52" y="110"/>
                    <a:pt x="28" y="263"/>
                  </a:cubicBezTo>
                  <a:cubicBezTo>
                    <a:pt x="0" y="434"/>
                    <a:pt x="116" y="594"/>
                    <a:pt x="287" y="622"/>
                  </a:cubicBezTo>
                  <a:cubicBezTo>
                    <a:pt x="304" y="625"/>
                    <a:pt x="321" y="626"/>
                    <a:pt x="338" y="626"/>
                  </a:cubicBezTo>
                  <a:cubicBezTo>
                    <a:pt x="488" y="626"/>
                    <a:pt x="620" y="517"/>
                    <a:pt x="646" y="363"/>
                  </a:cubicBezTo>
                  <a:cubicBezTo>
                    <a:pt x="674" y="193"/>
                    <a:pt x="557" y="32"/>
                    <a:pt x="387" y="4"/>
                  </a:cubicBezTo>
                  <a:cubicBezTo>
                    <a:pt x="370" y="2"/>
                    <a:pt x="353" y="0"/>
                    <a:pt x="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6"/>
            <p:cNvSpPr/>
            <p:nvPr/>
          </p:nvSpPr>
          <p:spPr>
            <a:xfrm>
              <a:off x="432800" y="2798225"/>
              <a:ext cx="15700" cy="15675"/>
            </a:xfrm>
            <a:custGeom>
              <a:avLst/>
              <a:gdLst/>
              <a:ahLst/>
              <a:cxnLst/>
              <a:rect l="l" t="t" r="r" b="b"/>
              <a:pathLst>
                <a:path w="628" h="627" extrusionOk="0">
                  <a:moveTo>
                    <a:pt x="314" y="0"/>
                  </a:moveTo>
                  <a:cubicBezTo>
                    <a:pt x="141" y="0"/>
                    <a:pt x="1" y="141"/>
                    <a:pt x="1" y="313"/>
                  </a:cubicBezTo>
                  <a:cubicBezTo>
                    <a:pt x="1" y="487"/>
                    <a:pt x="141" y="626"/>
                    <a:pt x="314" y="626"/>
                  </a:cubicBezTo>
                  <a:cubicBezTo>
                    <a:pt x="486" y="626"/>
                    <a:pt x="627" y="487"/>
                    <a:pt x="627" y="313"/>
                  </a:cubicBezTo>
                  <a:cubicBezTo>
                    <a:pt x="627" y="141"/>
                    <a:pt x="486" y="0"/>
                    <a:pt x="3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6"/>
            <p:cNvSpPr/>
            <p:nvPr/>
          </p:nvSpPr>
          <p:spPr>
            <a:xfrm>
              <a:off x="562000" y="2798225"/>
              <a:ext cx="15675" cy="15675"/>
            </a:xfrm>
            <a:custGeom>
              <a:avLst/>
              <a:gdLst/>
              <a:ahLst/>
              <a:cxnLst/>
              <a:rect l="l" t="t" r="r" b="b"/>
              <a:pathLst>
                <a:path w="627" h="627" extrusionOk="0">
                  <a:moveTo>
                    <a:pt x="314" y="0"/>
                  </a:moveTo>
                  <a:cubicBezTo>
                    <a:pt x="140" y="0"/>
                    <a:pt x="0" y="141"/>
                    <a:pt x="0" y="313"/>
                  </a:cubicBezTo>
                  <a:cubicBezTo>
                    <a:pt x="0" y="487"/>
                    <a:pt x="140" y="626"/>
                    <a:pt x="314" y="626"/>
                  </a:cubicBezTo>
                  <a:cubicBezTo>
                    <a:pt x="487" y="626"/>
                    <a:pt x="627" y="487"/>
                    <a:pt x="627" y="313"/>
                  </a:cubicBezTo>
                  <a:cubicBezTo>
                    <a:pt x="627" y="141"/>
                    <a:pt x="487" y="0"/>
                    <a:pt x="3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6"/>
            <p:cNvSpPr/>
            <p:nvPr/>
          </p:nvSpPr>
          <p:spPr>
            <a:xfrm>
              <a:off x="383175" y="2907150"/>
              <a:ext cx="244125" cy="54125"/>
            </a:xfrm>
            <a:custGeom>
              <a:avLst/>
              <a:gdLst/>
              <a:ahLst/>
              <a:cxnLst/>
              <a:rect l="l" t="t" r="r" b="b"/>
              <a:pathLst>
                <a:path w="9765" h="2165" extrusionOk="0">
                  <a:moveTo>
                    <a:pt x="321" y="0"/>
                  </a:moveTo>
                  <a:cubicBezTo>
                    <a:pt x="296" y="209"/>
                    <a:pt x="271" y="419"/>
                    <a:pt x="243" y="631"/>
                  </a:cubicBezTo>
                  <a:lnTo>
                    <a:pt x="9522" y="631"/>
                  </a:lnTo>
                  <a:cubicBezTo>
                    <a:pt x="9493" y="419"/>
                    <a:pt x="9468" y="209"/>
                    <a:pt x="9444" y="0"/>
                  </a:cubicBezTo>
                  <a:close/>
                  <a:moveTo>
                    <a:pt x="111" y="1534"/>
                  </a:moveTo>
                  <a:cubicBezTo>
                    <a:pt x="76" y="1746"/>
                    <a:pt x="39" y="1957"/>
                    <a:pt x="1" y="2165"/>
                  </a:cubicBezTo>
                  <a:lnTo>
                    <a:pt x="9765" y="2165"/>
                  </a:lnTo>
                  <a:cubicBezTo>
                    <a:pt x="9725" y="1957"/>
                    <a:pt x="9688" y="1746"/>
                    <a:pt x="9655" y="153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6"/>
            <p:cNvSpPr/>
            <p:nvPr/>
          </p:nvSpPr>
          <p:spPr>
            <a:xfrm>
              <a:off x="279250" y="2845150"/>
              <a:ext cx="257400" cy="223325"/>
            </a:xfrm>
            <a:custGeom>
              <a:avLst/>
              <a:gdLst/>
              <a:ahLst/>
              <a:cxnLst/>
              <a:rect l="l" t="t" r="r" b="b"/>
              <a:pathLst>
                <a:path w="10296" h="8933" extrusionOk="0">
                  <a:moveTo>
                    <a:pt x="2152" y="1"/>
                  </a:moveTo>
                  <a:cubicBezTo>
                    <a:pt x="1980" y="1"/>
                    <a:pt x="1840" y="141"/>
                    <a:pt x="1840" y="311"/>
                  </a:cubicBezTo>
                  <a:lnTo>
                    <a:pt x="1840" y="624"/>
                  </a:lnTo>
                  <a:cubicBezTo>
                    <a:pt x="1840" y="1904"/>
                    <a:pt x="1599" y="7717"/>
                    <a:pt x="1" y="8933"/>
                  </a:cubicBezTo>
                  <a:lnTo>
                    <a:pt x="10296" y="8933"/>
                  </a:lnTo>
                  <a:cubicBezTo>
                    <a:pt x="8697" y="7718"/>
                    <a:pt x="8456" y="1904"/>
                    <a:pt x="8456" y="624"/>
                  </a:cubicBezTo>
                  <a:lnTo>
                    <a:pt x="8456" y="311"/>
                  </a:lnTo>
                  <a:cubicBezTo>
                    <a:pt x="8456" y="139"/>
                    <a:pt x="8316"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6"/>
            <p:cNvSpPr/>
            <p:nvPr/>
          </p:nvSpPr>
          <p:spPr>
            <a:xfrm>
              <a:off x="400125" y="2866250"/>
              <a:ext cx="15700" cy="15700"/>
            </a:xfrm>
            <a:custGeom>
              <a:avLst/>
              <a:gdLst/>
              <a:ahLst/>
              <a:cxnLst/>
              <a:rect l="l" t="t" r="r" b="b"/>
              <a:pathLst>
                <a:path w="628" h="628" extrusionOk="0">
                  <a:moveTo>
                    <a:pt x="314" y="1"/>
                  </a:moveTo>
                  <a:cubicBezTo>
                    <a:pt x="140" y="1"/>
                    <a:pt x="1" y="142"/>
                    <a:pt x="1" y="314"/>
                  </a:cubicBezTo>
                  <a:cubicBezTo>
                    <a:pt x="1" y="488"/>
                    <a:pt x="140" y="627"/>
                    <a:pt x="314" y="627"/>
                  </a:cubicBezTo>
                  <a:cubicBezTo>
                    <a:pt x="486" y="627"/>
                    <a:pt x="627" y="488"/>
                    <a:pt x="627" y="314"/>
                  </a:cubicBezTo>
                  <a:cubicBezTo>
                    <a:pt x="627" y="142"/>
                    <a:pt x="486" y="1"/>
                    <a:pt x="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6"/>
            <p:cNvSpPr/>
            <p:nvPr/>
          </p:nvSpPr>
          <p:spPr>
            <a:xfrm>
              <a:off x="351700" y="2866250"/>
              <a:ext cx="15700" cy="15700"/>
            </a:xfrm>
            <a:custGeom>
              <a:avLst/>
              <a:gdLst/>
              <a:ahLst/>
              <a:cxnLst/>
              <a:rect l="l" t="t" r="r" b="b"/>
              <a:pathLst>
                <a:path w="628" h="628" extrusionOk="0">
                  <a:moveTo>
                    <a:pt x="314" y="1"/>
                  </a:moveTo>
                  <a:cubicBezTo>
                    <a:pt x="141" y="1"/>
                    <a:pt x="1" y="142"/>
                    <a:pt x="1" y="314"/>
                  </a:cubicBezTo>
                  <a:cubicBezTo>
                    <a:pt x="1" y="488"/>
                    <a:pt x="141" y="627"/>
                    <a:pt x="314" y="627"/>
                  </a:cubicBezTo>
                  <a:cubicBezTo>
                    <a:pt x="486" y="627"/>
                    <a:pt x="627" y="488"/>
                    <a:pt x="627" y="314"/>
                  </a:cubicBezTo>
                  <a:cubicBezTo>
                    <a:pt x="627" y="142"/>
                    <a:pt x="486" y="1"/>
                    <a:pt x="3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6"/>
            <p:cNvSpPr/>
            <p:nvPr/>
          </p:nvSpPr>
          <p:spPr>
            <a:xfrm>
              <a:off x="448550" y="2866250"/>
              <a:ext cx="15650" cy="15700"/>
            </a:xfrm>
            <a:custGeom>
              <a:avLst/>
              <a:gdLst/>
              <a:ahLst/>
              <a:cxnLst/>
              <a:rect l="l" t="t" r="r" b="b"/>
              <a:pathLst>
                <a:path w="626" h="628" extrusionOk="0">
                  <a:moveTo>
                    <a:pt x="312" y="1"/>
                  </a:moveTo>
                  <a:cubicBezTo>
                    <a:pt x="140" y="1"/>
                    <a:pt x="0" y="142"/>
                    <a:pt x="0" y="314"/>
                  </a:cubicBezTo>
                  <a:cubicBezTo>
                    <a:pt x="0" y="488"/>
                    <a:pt x="140" y="627"/>
                    <a:pt x="312" y="627"/>
                  </a:cubicBezTo>
                  <a:cubicBezTo>
                    <a:pt x="486" y="627"/>
                    <a:pt x="625" y="488"/>
                    <a:pt x="625" y="314"/>
                  </a:cubicBezTo>
                  <a:cubicBezTo>
                    <a:pt x="625" y="142"/>
                    <a:pt x="486" y="1"/>
                    <a:pt x="3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6"/>
            <p:cNvSpPr/>
            <p:nvPr/>
          </p:nvSpPr>
          <p:spPr>
            <a:xfrm>
              <a:off x="304250" y="2977025"/>
              <a:ext cx="207400" cy="47750"/>
            </a:xfrm>
            <a:custGeom>
              <a:avLst/>
              <a:gdLst/>
              <a:ahLst/>
              <a:cxnLst/>
              <a:rect l="l" t="t" r="r" b="b"/>
              <a:pathLst>
                <a:path w="8296" h="1910" extrusionOk="0">
                  <a:moveTo>
                    <a:pt x="445" y="1"/>
                  </a:moveTo>
                  <a:cubicBezTo>
                    <a:pt x="408" y="214"/>
                    <a:pt x="370" y="424"/>
                    <a:pt x="327" y="631"/>
                  </a:cubicBezTo>
                  <a:lnTo>
                    <a:pt x="7969" y="631"/>
                  </a:lnTo>
                  <a:cubicBezTo>
                    <a:pt x="7927" y="424"/>
                    <a:pt x="7888" y="214"/>
                    <a:pt x="7852" y="1"/>
                  </a:cubicBezTo>
                  <a:close/>
                  <a:moveTo>
                    <a:pt x="180" y="1277"/>
                  </a:moveTo>
                  <a:cubicBezTo>
                    <a:pt x="125" y="1496"/>
                    <a:pt x="65" y="1706"/>
                    <a:pt x="0" y="1909"/>
                  </a:cubicBezTo>
                  <a:lnTo>
                    <a:pt x="8296" y="1909"/>
                  </a:lnTo>
                  <a:cubicBezTo>
                    <a:pt x="8231" y="1706"/>
                    <a:pt x="8171" y="1496"/>
                    <a:pt x="8116" y="127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6"/>
            <p:cNvSpPr/>
            <p:nvPr/>
          </p:nvSpPr>
          <p:spPr>
            <a:xfrm>
              <a:off x="238125" y="3068450"/>
              <a:ext cx="493250" cy="23750"/>
            </a:xfrm>
            <a:custGeom>
              <a:avLst/>
              <a:gdLst/>
              <a:ahLst/>
              <a:cxnLst/>
              <a:rect l="l" t="t" r="r" b="b"/>
              <a:pathLst>
                <a:path w="19730" h="950" extrusionOk="0">
                  <a:moveTo>
                    <a:pt x="171" y="1"/>
                  </a:moveTo>
                  <a:cubicBezTo>
                    <a:pt x="76" y="1"/>
                    <a:pt x="0" y="77"/>
                    <a:pt x="0" y="171"/>
                  </a:cubicBezTo>
                  <a:lnTo>
                    <a:pt x="0" y="780"/>
                  </a:lnTo>
                  <a:cubicBezTo>
                    <a:pt x="0" y="874"/>
                    <a:pt x="76" y="949"/>
                    <a:pt x="171" y="949"/>
                  </a:cubicBezTo>
                  <a:lnTo>
                    <a:pt x="19559" y="949"/>
                  </a:lnTo>
                  <a:cubicBezTo>
                    <a:pt x="19654" y="949"/>
                    <a:pt x="19730" y="874"/>
                    <a:pt x="19730" y="780"/>
                  </a:cubicBezTo>
                  <a:lnTo>
                    <a:pt x="19730" y="171"/>
                  </a:lnTo>
                  <a:cubicBezTo>
                    <a:pt x="19730" y="77"/>
                    <a:pt x="19654" y="1"/>
                    <a:pt x="19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5" name="Google Shape;2805;p66"/>
          <p:cNvGrpSpPr/>
          <p:nvPr/>
        </p:nvGrpSpPr>
        <p:grpSpPr>
          <a:xfrm>
            <a:off x="7116967" y="3380081"/>
            <a:ext cx="378000" cy="493300"/>
            <a:chOff x="6244225" y="3239450"/>
            <a:chExt cx="378000" cy="493300"/>
          </a:xfrm>
        </p:grpSpPr>
        <p:sp>
          <p:nvSpPr>
            <p:cNvPr id="2806" name="Google Shape;2806;p66"/>
            <p:cNvSpPr/>
            <p:nvPr/>
          </p:nvSpPr>
          <p:spPr>
            <a:xfrm>
              <a:off x="6244225" y="3572075"/>
              <a:ext cx="107675" cy="160675"/>
            </a:xfrm>
            <a:custGeom>
              <a:avLst/>
              <a:gdLst/>
              <a:ahLst/>
              <a:cxnLst/>
              <a:rect l="l" t="t" r="r" b="b"/>
              <a:pathLst>
                <a:path w="4307" h="6427" extrusionOk="0">
                  <a:moveTo>
                    <a:pt x="1" y="0"/>
                  </a:moveTo>
                  <a:lnTo>
                    <a:pt x="1" y="6426"/>
                  </a:lnTo>
                  <a:lnTo>
                    <a:pt x="4306" y="6426"/>
                  </a:lnTo>
                  <a:lnTo>
                    <a:pt x="430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6"/>
            <p:cNvSpPr/>
            <p:nvPr/>
          </p:nvSpPr>
          <p:spPr>
            <a:xfrm>
              <a:off x="6514550" y="3572075"/>
              <a:ext cx="107625" cy="160675"/>
            </a:xfrm>
            <a:custGeom>
              <a:avLst/>
              <a:gdLst/>
              <a:ahLst/>
              <a:cxnLst/>
              <a:rect l="l" t="t" r="r" b="b"/>
              <a:pathLst>
                <a:path w="4305" h="6427" extrusionOk="0">
                  <a:moveTo>
                    <a:pt x="0" y="0"/>
                  </a:moveTo>
                  <a:lnTo>
                    <a:pt x="0" y="6426"/>
                  </a:lnTo>
                  <a:lnTo>
                    <a:pt x="4305" y="6426"/>
                  </a:lnTo>
                  <a:lnTo>
                    <a:pt x="43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6"/>
            <p:cNvSpPr/>
            <p:nvPr/>
          </p:nvSpPr>
          <p:spPr>
            <a:xfrm>
              <a:off x="6244225" y="3239450"/>
              <a:ext cx="378000" cy="412050"/>
            </a:xfrm>
            <a:custGeom>
              <a:avLst/>
              <a:gdLst/>
              <a:ahLst/>
              <a:cxnLst/>
              <a:rect l="l" t="t" r="r" b="b"/>
              <a:pathLst>
                <a:path w="15120" h="16482" extrusionOk="0">
                  <a:moveTo>
                    <a:pt x="3230" y="0"/>
                  </a:moveTo>
                  <a:cubicBezTo>
                    <a:pt x="1454" y="0"/>
                    <a:pt x="1" y="1453"/>
                    <a:pt x="1" y="3229"/>
                  </a:cubicBezTo>
                  <a:lnTo>
                    <a:pt x="1" y="16482"/>
                  </a:lnTo>
                  <a:lnTo>
                    <a:pt x="15119" y="16482"/>
                  </a:lnTo>
                  <a:lnTo>
                    <a:pt x="15119" y="3229"/>
                  </a:lnTo>
                  <a:cubicBezTo>
                    <a:pt x="15119" y="1453"/>
                    <a:pt x="13666" y="0"/>
                    <a:pt x="118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6"/>
            <p:cNvSpPr/>
            <p:nvPr/>
          </p:nvSpPr>
          <p:spPr>
            <a:xfrm>
              <a:off x="6244225" y="3239450"/>
              <a:ext cx="378000" cy="184075"/>
            </a:xfrm>
            <a:custGeom>
              <a:avLst/>
              <a:gdLst/>
              <a:ahLst/>
              <a:cxnLst/>
              <a:rect l="l" t="t" r="r" b="b"/>
              <a:pathLst>
                <a:path w="15120" h="7363" extrusionOk="0">
                  <a:moveTo>
                    <a:pt x="3230" y="0"/>
                  </a:moveTo>
                  <a:cubicBezTo>
                    <a:pt x="1454" y="0"/>
                    <a:pt x="1" y="1453"/>
                    <a:pt x="1" y="3229"/>
                  </a:cubicBezTo>
                  <a:lnTo>
                    <a:pt x="1" y="7363"/>
                  </a:lnTo>
                  <a:lnTo>
                    <a:pt x="15119" y="7363"/>
                  </a:lnTo>
                  <a:lnTo>
                    <a:pt x="15119" y="3229"/>
                  </a:lnTo>
                  <a:cubicBezTo>
                    <a:pt x="15119" y="1453"/>
                    <a:pt x="13666" y="0"/>
                    <a:pt x="118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6"/>
            <p:cNvSpPr/>
            <p:nvPr/>
          </p:nvSpPr>
          <p:spPr>
            <a:xfrm>
              <a:off x="6308050" y="3456850"/>
              <a:ext cx="250350" cy="154725"/>
            </a:xfrm>
            <a:custGeom>
              <a:avLst/>
              <a:gdLst/>
              <a:ahLst/>
              <a:cxnLst/>
              <a:rect l="l" t="t" r="r" b="b"/>
              <a:pathLst>
                <a:path w="10014" h="6189" extrusionOk="0">
                  <a:moveTo>
                    <a:pt x="648" y="1"/>
                  </a:moveTo>
                  <a:cubicBezTo>
                    <a:pt x="290" y="2"/>
                    <a:pt x="2" y="290"/>
                    <a:pt x="1" y="648"/>
                  </a:cubicBezTo>
                  <a:lnTo>
                    <a:pt x="1" y="5542"/>
                  </a:lnTo>
                  <a:cubicBezTo>
                    <a:pt x="1" y="5897"/>
                    <a:pt x="290" y="6187"/>
                    <a:pt x="648" y="6189"/>
                  </a:cubicBezTo>
                  <a:lnTo>
                    <a:pt x="9365" y="6189"/>
                  </a:lnTo>
                  <a:cubicBezTo>
                    <a:pt x="9722" y="6187"/>
                    <a:pt x="10010" y="5899"/>
                    <a:pt x="10012" y="5542"/>
                  </a:cubicBezTo>
                  <a:lnTo>
                    <a:pt x="10013" y="648"/>
                  </a:lnTo>
                  <a:cubicBezTo>
                    <a:pt x="10012" y="290"/>
                    <a:pt x="9722" y="2"/>
                    <a:pt x="93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6"/>
            <p:cNvSpPr/>
            <p:nvPr/>
          </p:nvSpPr>
          <p:spPr>
            <a:xfrm>
              <a:off x="6381500" y="3319500"/>
              <a:ext cx="103400" cy="16000"/>
            </a:xfrm>
            <a:custGeom>
              <a:avLst/>
              <a:gdLst/>
              <a:ahLst/>
              <a:cxnLst/>
              <a:rect l="l" t="t" r="r" b="b"/>
              <a:pathLst>
                <a:path w="4136" h="640" extrusionOk="0">
                  <a:moveTo>
                    <a:pt x="321" y="1"/>
                  </a:moveTo>
                  <a:cubicBezTo>
                    <a:pt x="145" y="1"/>
                    <a:pt x="1" y="143"/>
                    <a:pt x="1" y="320"/>
                  </a:cubicBezTo>
                  <a:cubicBezTo>
                    <a:pt x="1" y="497"/>
                    <a:pt x="145" y="639"/>
                    <a:pt x="321" y="639"/>
                  </a:cubicBezTo>
                  <a:cubicBezTo>
                    <a:pt x="323" y="639"/>
                    <a:pt x="326" y="639"/>
                    <a:pt x="329" y="639"/>
                  </a:cubicBezTo>
                  <a:lnTo>
                    <a:pt x="3809" y="639"/>
                  </a:lnTo>
                  <a:cubicBezTo>
                    <a:pt x="3812" y="639"/>
                    <a:pt x="3815" y="639"/>
                    <a:pt x="3817" y="639"/>
                  </a:cubicBezTo>
                  <a:cubicBezTo>
                    <a:pt x="3993" y="639"/>
                    <a:pt x="4136" y="497"/>
                    <a:pt x="4136" y="320"/>
                  </a:cubicBezTo>
                  <a:cubicBezTo>
                    <a:pt x="4136" y="143"/>
                    <a:pt x="3993" y="1"/>
                    <a:pt x="3817" y="1"/>
                  </a:cubicBezTo>
                  <a:cubicBezTo>
                    <a:pt x="3815" y="1"/>
                    <a:pt x="3812" y="1"/>
                    <a:pt x="3809" y="1"/>
                  </a:cubicBezTo>
                  <a:lnTo>
                    <a:pt x="329" y="1"/>
                  </a:lnTo>
                  <a:cubicBezTo>
                    <a:pt x="326" y="1"/>
                    <a:pt x="323" y="1"/>
                    <a:pt x="3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6"/>
            <p:cNvSpPr/>
            <p:nvPr/>
          </p:nvSpPr>
          <p:spPr>
            <a:xfrm>
              <a:off x="6363200" y="3490425"/>
              <a:ext cx="140050" cy="87600"/>
            </a:xfrm>
            <a:custGeom>
              <a:avLst/>
              <a:gdLst/>
              <a:ahLst/>
              <a:cxnLst/>
              <a:rect l="l" t="t" r="r" b="b"/>
              <a:pathLst>
                <a:path w="5602" h="3504" extrusionOk="0">
                  <a:moveTo>
                    <a:pt x="4265" y="638"/>
                  </a:moveTo>
                  <a:lnTo>
                    <a:pt x="2800" y="1656"/>
                  </a:lnTo>
                  <a:lnTo>
                    <a:pt x="1337" y="638"/>
                  </a:lnTo>
                  <a:close/>
                  <a:moveTo>
                    <a:pt x="4963" y="931"/>
                  </a:moveTo>
                  <a:lnTo>
                    <a:pt x="4963" y="2863"/>
                  </a:lnTo>
                  <a:lnTo>
                    <a:pt x="639" y="2863"/>
                  </a:lnTo>
                  <a:lnTo>
                    <a:pt x="639" y="931"/>
                  </a:lnTo>
                  <a:lnTo>
                    <a:pt x="2618" y="2308"/>
                  </a:lnTo>
                  <a:cubicBezTo>
                    <a:pt x="2673" y="2346"/>
                    <a:pt x="2737" y="2365"/>
                    <a:pt x="2801" y="2365"/>
                  </a:cubicBezTo>
                  <a:cubicBezTo>
                    <a:pt x="2865" y="2365"/>
                    <a:pt x="2928" y="2346"/>
                    <a:pt x="2983" y="2308"/>
                  </a:cubicBezTo>
                  <a:lnTo>
                    <a:pt x="4963" y="931"/>
                  </a:lnTo>
                  <a:close/>
                  <a:moveTo>
                    <a:pt x="319" y="0"/>
                  </a:moveTo>
                  <a:cubicBezTo>
                    <a:pt x="143" y="0"/>
                    <a:pt x="0" y="143"/>
                    <a:pt x="0" y="319"/>
                  </a:cubicBezTo>
                  <a:lnTo>
                    <a:pt x="0" y="3184"/>
                  </a:lnTo>
                  <a:cubicBezTo>
                    <a:pt x="0" y="3360"/>
                    <a:pt x="143" y="3503"/>
                    <a:pt x="319" y="3503"/>
                  </a:cubicBezTo>
                  <a:lnTo>
                    <a:pt x="5282" y="3503"/>
                  </a:lnTo>
                  <a:cubicBezTo>
                    <a:pt x="5459" y="3503"/>
                    <a:pt x="5602" y="3360"/>
                    <a:pt x="5602" y="3184"/>
                  </a:cubicBezTo>
                  <a:lnTo>
                    <a:pt x="5602" y="319"/>
                  </a:lnTo>
                  <a:cubicBezTo>
                    <a:pt x="5602" y="143"/>
                    <a:pt x="5459" y="0"/>
                    <a:pt x="52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3" name="Google Shape;2813;p66"/>
          <p:cNvGrpSpPr/>
          <p:nvPr/>
        </p:nvGrpSpPr>
        <p:grpSpPr>
          <a:xfrm>
            <a:off x="6281409" y="3409156"/>
            <a:ext cx="493325" cy="464225"/>
            <a:chOff x="5579700" y="3380400"/>
            <a:chExt cx="493325" cy="464225"/>
          </a:xfrm>
        </p:grpSpPr>
        <p:sp>
          <p:nvSpPr>
            <p:cNvPr id="2814" name="Google Shape;2814;p66"/>
            <p:cNvSpPr/>
            <p:nvPr/>
          </p:nvSpPr>
          <p:spPr>
            <a:xfrm>
              <a:off x="5636825" y="3380400"/>
              <a:ext cx="378975" cy="121375"/>
            </a:xfrm>
            <a:custGeom>
              <a:avLst/>
              <a:gdLst/>
              <a:ahLst/>
              <a:cxnLst/>
              <a:rect l="l" t="t" r="r" b="b"/>
              <a:pathLst>
                <a:path w="15159" h="4855" extrusionOk="0">
                  <a:moveTo>
                    <a:pt x="2985" y="0"/>
                  </a:moveTo>
                  <a:cubicBezTo>
                    <a:pt x="2637" y="0"/>
                    <a:pt x="2223" y="253"/>
                    <a:pt x="2065" y="563"/>
                  </a:cubicBezTo>
                  <a:lnTo>
                    <a:pt x="158" y="4291"/>
                  </a:lnTo>
                  <a:cubicBezTo>
                    <a:pt x="1" y="4601"/>
                    <a:pt x="155" y="4854"/>
                    <a:pt x="502" y="4854"/>
                  </a:cubicBezTo>
                  <a:lnTo>
                    <a:pt x="14656" y="4854"/>
                  </a:lnTo>
                  <a:cubicBezTo>
                    <a:pt x="15005" y="4854"/>
                    <a:pt x="15159" y="4600"/>
                    <a:pt x="15000" y="4291"/>
                  </a:cubicBezTo>
                  <a:lnTo>
                    <a:pt x="13096" y="563"/>
                  </a:lnTo>
                  <a:cubicBezTo>
                    <a:pt x="12938" y="253"/>
                    <a:pt x="12525" y="0"/>
                    <a:pt x="12177"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6"/>
            <p:cNvSpPr/>
            <p:nvPr/>
          </p:nvSpPr>
          <p:spPr>
            <a:xfrm>
              <a:off x="5631025" y="3489875"/>
              <a:ext cx="390625" cy="342875"/>
            </a:xfrm>
            <a:custGeom>
              <a:avLst/>
              <a:gdLst/>
              <a:ahLst/>
              <a:cxnLst/>
              <a:rect l="l" t="t" r="r" b="b"/>
              <a:pathLst>
                <a:path w="15625" h="13715" extrusionOk="0">
                  <a:moveTo>
                    <a:pt x="0" y="0"/>
                  </a:moveTo>
                  <a:lnTo>
                    <a:pt x="0" y="13714"/>
                  </a:lnTo>
                  <a:lnTo>
                    <a:pt x="15625" y="13714"/>
                  </a:lnTo>
                  <a:lnTo>
                    <a:pt x="156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6"/>
            <p:cNvSpPr/>
            <p:nvPr/>
          </p:nvSpPr>
          <p:spPr>
            <a:xfrm>
              <a:off x="5770025" y="3711650"/>
              <a:ext cx="112625" cy="121100"/>
            </a:xfrm>
            <a:custGeom>
              <a:avLst/>
              <a:gdLst/>
              <a:ahLst/>
              <a:cxnLst/>
              <a:rect l="l" t="t" r="r" b="b"/>
              <a:pathLst>
                <a:path w="4505" h="4844" extrusionOk="0">
                  <a:moveTo>
                    <a:pt x="1" y="1"/>
                  </a:moveTo>
                  <a:lnTo>
                    <a:pt x="1" y="4843"/>
                  </a:lnTo>
                  <a:lnTo>
                    <a:pt x="4505" y="4843"/>
                  </a:lnTo>
                  <a:lnTo>
                    <a:pt x="45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6"/>
            <p:cNvSpPr/>
            <p:nvPr/>
          </p:nvSpPr>
          <p:spPr>
            <a:xfrm>
              <a:off x="5818450" y="3711650"/>
              <a:ext cx="15800" cy="109250"/>
            </a:xfrm>
            <a:custGeom>
              <a:avLst/>
              <a:gdLst/>
              <a:ahLst/>
              <a:cxnLst/>
              <a:rect l="l" t="t" r="r" b="b"/>
              <a:pathLst>
                <a:path w="632" h="4370" extrusionOk="0">
                  <a:moveTo>
                    <a:pt x="0" y="1"/>
                  </a:moveTo>
                  <a:lnTo>
                    <a:pt x="0" y="4370"/>
                  </a:lnTo>
                  <a:lnTo>
                    <a:pt x="631" y="4370"/>
                  </a:lnTo>
                  <a:lnTo>
                    <a:pt x="63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6"/>
            <p:cNvSpPr/>
            <p:nvPr/>
          </p:nvSpPr>
          <p:spPr>
            <a:xfrm>
              <a:off x="5665475" y="3564650"/>
              <a:ext cx="68250" cy="77150"/>
            </a:xfrm>
            <a:custGeom>
              <a:avLst/>
              <a:gdLst/>
              <a:ahLst/>
              <a:cxnLst/>
              <a:rect l="l" t="t" r="r" b="b"/>
              <a:pathLst>
                <a:path w="2730" h="3086" extrusionOk="0">
                  <a:moveTo>
                    <a:pt x="0" y="0"/>
                  </a:moveTo>
                  <a:lnTo>
                    <a:pt x="0" y="3085"/>
                  </a:lnTo>
                  <a:lnTo>
                    <a:pt x="2730" y="3085"/>
                  </a:lnTo>
                  <a:lnTo>
                    <a:pt x="27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6"/>
            <p:cNvSpPr/>
            <p:nvPr/>
          </p:nvSpPr>
          <p:spPr>
            <a:xfrm>
              <a:off x="5657575" y="3556775"/>
              <a:ext cx="84050" cy="92950"/>
            </a:xfrm>
            <a:custGeom>
              <a:avLst/>
              <a:gdLst/>
              <a:ahLst/>
              <a:cxnLst/>
              <a:rect l="l" t="t" r="r" b="b"/>
              <a:pathLst>
                <a:path w="3362" h="3718" extrusionOk="0">
                  <a:moveTo>
                    <a:pt x="2731" y="631"/>
                  </a:moveTo>
                  <a:lnTo>
                    <a:pt x="2731" y="3086"/>
                  </a:lnTo>
                  <a:lnTo>
                    <a:pt x="633" y="3086"/>
                  </a:lnTo>
                  <a:lnTo>
                    <a:pt x="633" y="631"/>
                  </a:lnTo>
                  <a:close/>
                  <a:moveTo>
                    <a:pt x="314" y="1"/>
                  </a:moveTo>
                  <a:cubicBezTo>
                    <a:pt x="140" y="1"/>
                    <a:pt x="0" y="143"/>
                    <a:pt x="0" y="315"/>
                  </a:cubicBezTo>
                  <a:lnTo>
                    <a:pt x="0" y="3402"/>
                  </a:lnTo>
                  <a:cubicBezTo>
                    <a:pt x="0" y="3575"/>
                    <a:pt x="141" y="3718"/>
                    <a:pt x="316" y="3718"/>
                  </a:cubicBezTo>
                  <a:lnTo>
                    <a:pt x="3047" y="3718"/>
                  </a:lnTo>
                  <a:cubicBezTo>
                    <a:pt x="3221" y="3718"/>
                    <a:pt x="3362" y="3575"/>
                    <a:pt x="3362" y="3402"/>
                  </a:cubicBezTo>
                  <a:lnTo>
                    <a:pt x="3362" y="315"/>
                  </a:lnTo>
                  <a:cubicBezTo>
                    <a:pt x="3362" y="142"/>
                    <a:pt x="3221" y="1"/>
                    <a:pt x="3047" y="1"/>
                  </a:cubicBezTo>
                  <a:lnTo>
                    <a:pt x="316" y="1"/>
                  </a:lnTo>
                  <a:cubicBezTo>
                    <a:pt x="315" y="1"/>
                    <a:pt x="315" y="1"/>
                    <a:pt x="3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6"/>
            <p:cNvSpPr/>
            <p:nvPr/>
          </p:nvSpPr>
          <p:spPr>
            <a:xfrm>
              <a:off x="5918950" y="3564650"/>
              <a:ext cx="68300" cy="77150"/>
            </a:xfrm>
            <a:custGeom>
              <a:avLst/>
              <a:gdLst/>
              <a:ahLst/>
              <a:cxnLst/>
              <a:rect l="l" t="t" r="r" b="b"/>
              <a:pathLst>
                <a:path w="2732" h="3086" extrusionOk="0">
                  <a:moveTo>
                    <a:pt x="1" y="0"/>
                  </a:moveTo>
                  <a:lnTo>
                    <a:pt x="1" y="3085"/>
                  </a:lnTo>
                  <a:lnTo>
                    <a:pt x="2731" y="3085"/>
                  </a:lnTo>
                  <a:lnTo>
                    <a:pt x="27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6"/>
            <p:cNvSpPr/>
            <p:nvPr/>
          </p:nvSpPr>
          <p:spPr>
            <a:xfrm>
              <a:off x="5911075" y="3556775"/>
              <a:ext cx="84075" cy="92950"/>
            </a:xfrm>
            <a:custGeom>
              <a:avLst/>
              <a:gdLst/>
              <a:ahLst/>
              <a:cxnLst/>
              <a:rect l="l" t="t" r="r" b="b"/>
              <a:pathLst>
                <a:path w="3363" h="3718" extrusionOk="0">
                  <a:moveTo>
                    <a:pt x="2730" y="631"/>
                  </a:moveTo>
                  <a:lnTo>
                    <a:pt x="2730" y="3086"/>
                  </a:lnTo>
                  <a:lnTo>
                    <a:pt x="632" y="3086"/>
                  </a:lnTo>
                  <a:lnTo>
                    <a:pt x="632" y="631"/>
                  </a:lnTo>
                  <a:close/>
                  <a:moveTo>
                    <a:pt x="313" y="1"/>
                  </a:moveTo>
                  <a:cubicBezTo>
                    <a:pt x="141" y="1"/>
                    <a:pt x="1" y="143"/>
                    <a:pt x="1" y="315"/>
                  </a:cubicBezTo>
                  <a:lnTo>
                    <a:pt x="1" y="3402"/>
                  </a:lnTo>
                  <a:cubicBezTo>
                    <a:pt x="1" y="3575"/>
                    <a:pt x="142" y="3718"/>
                    <a:pt x="316" y="3718"/>
                  </a:cubicBezTo>
                  <a:lnTo>
                    <a:pt x="3046" y="3718"/>
                  </a:lnTo>
                  <a:cubicBezTo>
                    <a:pt x="3221" y="3718"/>
                    <a:pt x="3363" y="3575"/>
                    <a:pt x="3363" y="3402"/>
                  </a:cubicBezTo>
                  <a:lnTo>
                    <a:pt x="3363" y="315"/>
                  </a:lnTo>
                  <a:cubicBezTo>
                    <a:pt x="3363" y="143"/>
                    <a:pt x="3223" y="1"/>
                    <a:pt x="3049" y="1"/>
                  </a:cubicBezTo>
                  <a:cubicBezTo>
                    <a:pt x="3048" y="1"/>
                    <a:pt x="3047" y="1"/>
                    <a:pt x="3046" y="1"/>
                  </a:cubicBezTo>
                  <a:lnTo>
                    <a:pt x="316" y="1"/>
                  </a:lnTo>
                  <a:cubicBezTo>
                    <a:pt x="315" y="1"/>
                    <a:pt x="314" y="1"/>
                    <a:pt x="3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6"/>
            <p:cNvSpPr/>
            <p:nvPr/>
          </p:nvSpPr>
          <p:spPr>
            <a:xfrm>
              <a:off x="5665475" y="3673100"/>
              <a:ext cx="68250" cy="77150"/>
            </a:xfrm>
            <a:custGeom>
              <a:avLst/>
              <a:gdLst/>
              <a:ahLst/>
              <a:cxnLst/>
              <a:rect l="l" t="t" r="r" b="b"/>
              <a:pathLst>
                <a:path w="2730" h="3086" extrusionOk="0">
                  <a:moveTo>
                    <a:pt x="0" y="0"/>
                  </a:moveTo>
                  <a:lnTo>
                    <a:pt x="0" y="3085"/>
                  </a:lnTo>
                  <a:lnTo>
                    <a:pt x="2730" y="3085"/>
                  </a:lnTo>
                  <a:lnTo>
                    <a:pt x="27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6"/>
            <p:cNvSpPr/>
            <p:nvPr/>
          </p:nvSpPr>
          <p:spPr>
            <a:xfrm>
              <a:off x="5657575" y="3665200"/>
              <a:ext cx="84050" cy="92950"/>
            </a:xfrm>
            <a:custGeom>
              <a:avLst/>
              <a:gdLst/>
              <a:ahLst/>
              <a:cxnLst/>
              <a:rect l="l" t="t" r="r" b="b"/>
              <a:pathLst>
                <a:path w="3362" h="3718" extrusionOk="0">
                  <a:moveTo>
                    <a:pt x="2731" y="632"/>
                  </a:moveTo>
                  <a:lnTo>
                    <a:pt x="2731" y="3085"/>
                  </a:lnTo>
                  <a:lnTo>
                    <a:pt x="633" y="3085"/>
                  </a:lnTo>
                  <a:lnTo>
                    <a:pt x="633" y="632"/>
                  </a:lnTo>
                  <a:close/>
                  <a:moveTo>
                    <a:pt x="316" y="0"/>
                  </a:moveTo>
                  <a:cubicBezTo>
                    <a:pt x="141" y="0"/>
                    <a:pt x="0" y="141"/>
                    <a:pt x="0" y="316"/>
                  </a:cubicBezTo>
                  <a:lnTo>
                    <a:pt x="0" y="3401"/>
                  </a:lnTo>
                  <a:cubicBezTo>
                    <a:pt x="0" y="3576"/>
                    <a:pt x="141" y="3718"/>
                    <a:pt x="316" y="3718"/>
                  </a:cubicBezTo>
                  <a:lnTo>
                    <a:pt x="3047" y="3718"/>
                  </a:lnTo>
                  <a:cubicBezTo>
                    <a:pt x="3221" y="3718"/>
                    <a:pt x="3362" y="3576"/>
                    <a:pt x="3362" y="3401"/>
                  </a:cubicBezTo>
                  <a:lnTo>
                    <a:pt x="3362" y="316"/>
                  </a:lnTo>
                  <a:cubicBezTo>
                    <a:pt x="3362" y="141"/>
                    <a:pt x="3221" y="0"/>
                    <a:pt x="30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6"/>
            <p:cNvSpPr/>
            <p:nvPr/>
          </p:nvSpPr>
          <p:spPr>
            <a:xfrm>
              <a:off x="5918950" y="3673100"/>
              <a:ext cx="68300" cy="77150"/>
            </a:xfrm>
            <a:custGeom>
              <a:avLst/>
              <a:gdLst/>
              <a:ahLst/>
              <a:cxnLst/>
              <a:rect l="l" t="t" r="r" b="b"/>
              <a:pathLst>
                <a:path w="2732" h="3086" extrusionOk="0">
                  <a:moveTo>
                    <a:pt x="1" y="0"/>
                  </a:moveTo>
                  <a:lnTo>
                    <a:pt x="1" y="3085"/>
                  </a:lnTo>
                  <a:lnTo>
                    <a:pt x="2731" y="3085"/>
                  </a:lnTo>
                  <a:lnTo>
                    <a:pt x="27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6"/>
            <p:cNvSpPr/>
            <p:nvPr/>
          </p:nvSpPr>
          <p:spPr>
            <a:xfrm>
              <a:off x="5911075" y="3665200"/>
              <a:ext cx="84075" cy="92950"/>
            </a:xfrm>
            <a:custGeom>
              <a:avLst/>
              <a:gdLst/>
              <a:ahLst/>
              <a:cxnLst/>
              <a:rect l="l" t="t" r="r" b="b"/>
              <a:pathLst>
                <a:path w="3363" h="3718" extrusionOk="0">
                  <a:moveTo>
                    <a:pt x="2730" y="632"/>
                  </a:moveTo>
                  <a:lnTo>
                    <a:pt x="2730" y="3085"/>
                  </a:lnTo>
                  <a:lnTo>
                    <a:pt x="632" y="3085"/>
                  </a:lnTo>
                  <a:lnTo>
                    <a:pt x="632" y="632"/>
                  </a:lnTo>
                  <a:close/>
                  <a:moveTo>
                    <a:pt x="316" y="0"/>
                  </a:moveTo>
                  <a:cubicBezTo>
                    <a:pt x="142" y="0"/>
                    <a:pt x="1" y="141"/>
                    <a:pt x="1" y="316"/>
                  </a:cubicBezTo>
                  <a:lnTo>
                    <a:pt x="1" y="3401"/>
                  </a:lnTo>
                  <a:cubicBezTo>
                    <a:pt x="1" y="3576"/>
                    <a:pt x="142" y="3718"/>
                    <a:pt x="316" y="3718"/>
                  </a:cubicBezTo>
                  <a:lnTo>
                    <a:pt x="3046" y="3718"/>
                  </a:lnTo>
                  <a:cubicBezTo>
                    <a:pt x="3221" y="3718"/>
                    <a:pt x="3363" y="3576"/>
                    <a:pt x="3363" y="3401"/>
                  </a:cubicBezTo>
                  <a:lnTo>
                    <a:pt x="3363" y="316"/>
                  </a:lnTo>
                  <a:cubicBezTo>
                    <a:pt x="3363" y="141"/>
                    <a:pt x="3221" y="0"/>
                    <a:pt x="30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6"/>
            <p:cNvSpPr/>
            <p:nvPr/>
          </p:nvSpPr>
          <p:spPr>
            <a:xfrm>
              <a:off x="5616125" y="3479975"/>
              <a:ext cx="420450" cy="33875"/>
            </a:xfrm>
            <a:custGeom>
              <a:avLst/>
              <a:gdLst/>
              <a:ahLst/>
              <a:cxnLst/>
              <a:rect l="l" t="t" r="r" b="b"/>
              <a:pathLst>
                <a:path w="16818" h="1355" extrusionOk="0">
                  <a:moveTo>
                    <a:pt x="421" y="1"/>
                  </a:moveTo>
                  <a:cubicBezTo>
                    <a:pt x="189" y="2"/>
                    <a:pt x="1" y="189"/>
                    <a:pt x="1" y="421"/>
                  </a:cubicBezTo>
                  <a:lnTo>
                    <a:pt x="1" y="934"/>
                  </a:lnTo>
                  <a:cubicBezTo>
                    <a:pt x="1" y="1165"/>
                    <a:pt x="189" y="1354"/>
                    <a:pt x="421" y="1355"/>
                  </a:cubicBezTo>
                  <a:lnTo>
                    <a:pt x="16397" y="1355"/>
                  </a:lnTo>
                  <a:cubicBezTo>
                    <a:pt x="16630" y="1354"/>
                    <a:pt x="16818" y="1165"/>
                    <a:pt x="16818" y="934"/>
                  </a:cubicBezTo>
                  <a:lnTo>
                    <a:pt x="16818" y="421"/>
                  </a:lnTo>
                  <a:cubicBezTo>
                    <a:pt x="16816" y="189"/>
                    <a:pt x="16630" y="2"/>
                    <a:pt x="163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6"/>
            <p:cNvSpPr/>
            <p:nvPr/>
          </p:nvSpPr>
          <p:spPr>
            <a:xfrm>
              <a:off x="5579700" y="3820875"/>
              <a:ext cx="493325" cy="23750"/>
            </a:xfrm>
            <a:custGeom>
              <a:avLst/>
              <a:gdLst/>
              <a:ahLst/>
              <a:cxnLst/>
              <a:rect l="l" t="t" r="r" b="b"/>
              <a:pathLst>
                <a:path w="19733" h="950" extrusionOk="0">
                  <a:moveTo>
                    <a:pt x="171" y="1"/>
                  </a:moveTo>
                  <a:cubicBezTo>
                    <a:pt x="77" y="1"/>
                    <a:pt x="1" y="76"/>
                    <a:pt x="1" y="170"/>
                  </a:cubicBezTo>
                  <a:lnTo>
                    <a:pt x="1" y="779"/>
                  </a:lnTo>
                  <a:cubicBezTo>
                    <a:pt x="1" y="873"/>
                    <a:pt x="77" y="949"/>
                    <a:pt x="171" y="949"/>
                  </a:cubicBezTo>
                  <a:lnTo>
                    <a:pt x="19561" y="949"/>
                  </a:lnTo>
                  <a:cubicBezTo>
                    <a:pt x="19654" y="949"/>
                    <a:pt x="19731" y="873"/>
                    <a:pt x="19731" y="779"/>
                  </a:cubicBezTo>
                  <a:lnTo>
                    <a:pt x="19732" y="170"/>
                  </a:lnTo>
                  <a:cubicBezTo>
                    <a:pt x="19731" y="76"/>
                    <a:pt x="19656" y="1"/>
                    <a:pt x="19561" y="1"/>
                  </a:cubicBezTo>
                  <a:close/>
                </a:path>
              </a:pathLst>
            </a:custGeom>
            <a:solidFill>
              <a:srgbClr val="333E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6"/>
            <p:cNvSpPr/>
            <p:nvPr/>
          </p:nvSpPr>
          <p:spPr>
            <a:xfrm>
              <a:off x="5800550" y="3397325"/>
              <a:ext cx="51600" cy="65625"/>
            </a:xfrm>
            <a:custGeom>
              <a:avLst/>
              <a:gdLst/>
              <a:ahLst/>
              <a:cxnLst/>
              <a:rect l="l" t="t" r="r" b="b"/>
              <a:pathLst>
                <a:path w="2064" h="2625" extrusionOk="0">
                  <a:moveTo>
                    <a:pt x="1750" y="1"/>
                  </a:moveTo>
                  <a:cubicBezTo>
                    <a:pt x="1749" y="1"/>
                    <a:pt x="1748" y="1"/>
                    <a:pt x="1747" y="1"/>
                  </a:cubicBezTo>
                  <a:cubicBezTo>
                    <a:pt x="1574" y="1"/>
                    <a:pt x="1432" y="142"/>
                    <a:pt x="1432" y="316"/>
                  </a:cubicBezTo>
                  <a:lnTo>
                    <a:pt x="1432" y="999"/>
                  </a:lnTo>
                  <a:lnTo>
                    <a:pt x="632" y="999"/>
                  </a:lnTo>
                  <a:lnTo>
                    <a:pt x="632" y="317"/>
                  </a:lnTo>
                  <a:cubicBezTo>
                    <a:pt x="628" y="145"/>
                    <a:pt x="488" y="8"/>
                    <a:pt x="316" y="8"/>
                  </a:cubicBezTo>
                  <a:cubicBezTo>
                    <a:pt x="144" y="8"/>
                    <a:pt x="4" y="145"/>
                    <a:pt x="0" y="317"/>
                  </a:cubicBezTo>
                  <a:lnTo>
                    <a:pt x="0" y="2317"/>
                  </a:lnTo>
                  <a:cubicBezTo>
                    <a:pt x="4" y="2488"/>
                    <a:pt x="144" y="2624"/>
                    <a:pt x="316" y="2624"/>
                  </a:cubicBezTo>
                  <a:cubicBezTo>
                    <a:pt x="488" y="2624"/>
                    <a:pt x="628" y="2488"/>
                    <a:pt x="632" y="2317"/>
                  </a:cubicBezTo>
                  <a:lnTo>
                    <a:pt x="632" y="1632"/>
                  </a:lnTo>
                  <a:lnTo>
                    <a:pt x="1432" y="1632"/>
                  </a:lnTo>
                  <a:lnTo>
                    <a:pt x="1432" y="2317"/>
                  </a:lnTo>
                  <a:cubicBezTo>
                    <a:pt x="1435" y="2488"/>
                    <a:pt x="1576" y="2624"/>
                    <a:pt x="1747" y="2624"/>
                  </a:cubicBezTo>
                  <a:cubicBezTo>
                    <a:pt x="1919" y="2624"/>
                    <a:pt x="2059" y="2488"/>
                    <a:pt x="2063" y="2317"/>
                  </a:cubicBezTo>
                  <a:lnTo>
                    <a:pt x="2063" y="317"/>
                  </a:lnTo>
                  <a:cubicBezTo>
                    <a:pt x="2063" y="143"/>
                    <a:pt x="1923" y="1"/>
                    <a:pt x="17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9" name="Google Shape;2829;p66"/>
          <p:cNvGrpSpPr/>
          <p:nvPr/>
        </p:nvGrpSpPr>
        <p:grpSpPr>
          <a:xfrm>
            <a:off x="5445902" y="3393256"/>
            <a:ext cx="493275" cy="480125"/>
            <a:chOff x="4284500" y="3400600"/>
            <a:chExt cx="493275" cy="480125"/>
          </a:xfrm>
        </p:grpSpPr>
        <p:sp>
          <p:nvSpPr>
            <p:cNvPr id="2830" name="Google Shape;2830;p66"/>
            <p:cNvSpPr/>
            <p:nvPr/>
          </p:nvSpPr>
          <p:spPr>
            <a:xfrm>
              <a:off x="4340100" y="3510950"/>
              <a:ext cx="382050" cy="240950"/>
            </a:xfrm>
            <a:custGeom>
              <a:avLst/>
              <a:gdLst/>
              <a:ahLst/>
              <a:cxnLst/>
              <a:rect l="l" t="t" r="r" b="b"/>
              <a:pathLst>
                <a:path w="15282" h="9638" extrusionOk="0">
                  <a:moveTo>
                    <a:pt x="696" y="0"/>
                  </a:moveTo>
                  <a:cubicBezTo>
                    <a:pt x="529" y="0"/>
                    <a:pt x="363" y="66"/>
                    <a:pt x="240" y="197"/>
                  </a:cubicBezTo>
                  <a:cubicBezTo>
                    <a:pt x="0" y="450"/>
                    <a:pt x="12" y="848"/>
                    <a:pt x="263" y="1087"/>
                  </a:cubicBezTo>
                  <a:cubicBezTo>
                    <a:pt x="913" y="1703"/>
                    <a:pt x="1710" y="2238"/>
                    <a:pt x="2606" y="2664"/>
                  </a:cubicBezTo>
                  <a:lnTo>
                    <a:pt x="2606" y="9311"/>
                  </a:lnTo>
                  <a:cubicBezTo>
                    <a:pt x="2610" y="9483"/>
                    <a:pt x="2752" y="9621"/>
                    <a:pt x="2925" y="9621"/>
                  </a:cubicBezTo>
                  <a:cubicBezTo>
                    <a:pt x="3099" y="9621"/>
                    <a:pt x="3240" y="9483"/>
                    <a:pt x="3244" y="9311"/>
                  </a:cubicBezTo>
                  <a:lnTo>
                    <a:pt x="3244" y="2944"/>
                  </a:lnTo>
                  <a:cubicBezTo>
                    <a:pt x="3399" y="3004"/>
                    <a:pt x="3554" y="3063"/>
                    <a:pt x="3713" y="3119"/>
                  </a:cubicBezTo>
                  <a:cubicBezTo>
                    <a:pt x="4124" y="3261"/>
                    <a:pt x="4541" y="3381"/>
                    <a:pt x="4965" y="3478"/>
                  </a:cubicBezTo>
                  <a:lnTo>
                    <a:pt x="4965" y="9311"/>
                  </a:lnTo>
                  <a:cubicBezTo>
                    <a:pt x="4969" y="9483"/>
                    <a:pt x="5110" y="9621"/>
                    <a:pt x="5284" y="9621"/>
                  </a:cubicBezTo>
                  <a:cubicBezTo>
                    <a:pt x="5457" y="9621"/>
                    <a:pt x="5598" y="9483"/>
                    <a:pt x="5603" y="9311"/>
                  </a:cubicBezTo>
                  <a:lnTo>
                    <a:pt x="5603" y="3606"/>
                  </a:lnTo>
                  <a:cubicBezTo>
                    <a:pt x="6170" y="3704"/>
                    <a:pt x="6745" y="3761"/>
                    <a:pt x="7322" y="3778"/>
                  </a:cubicBezTo>
                  <a:lnTo>
                    <a:pt x="7322" y="9311"/>
                  </a:lnTo>
                  <a:cubicBezTo>
                    <a:pt x="7326" y="9485"/>
                    <a:pt x="7467" y="9623"/>
                    <a:pt x="7641" y="9623"/>
                  </a:cubicBezTo>
                  <a:cubicBezTo>
                    <a:pt x="7815" y="9623"/>
                    <a:pt x="7956" y="9485"/>
                    <a:pt x="7960" y="9311"/>
                  </a:cubicBezTo>
                  <a:lnTo>
                    <a:pt x="7960" y="3778"/>
                  </a:lnTo>
                  <a:cubicBezTo>
                    <a:pt x="8537" y="3761"/>
                    <a:pt x="9112" y="3704"/>
                    <a:pt x="9681" y="3606"/>
                  </a:cubicBezTo>
                  <a:lnTo>
                    <a:pt x="9681" y="9311"/>
                  </a:lnTo>
                  <a:cubicBezTo>
                    <a:pt x="9681" y="9486"/>
                    <a:pt x="9823" y="9629"/>
                    <a:pt x="10000" y="9629"/>
                  </a:cubicBezTo>
                  <a:cubicBezTo>
                    <a:pt x="10176" y="9629"/>
                    <a:pt x="10319" y="9486"/>
                    <a:pt x="10319" y="9311"/>
                  </a:cubicBezTo>
                  <a:lnTo>
                    <a:pt x="10319" y="3478"/>
                  </a:lnTo>
                  <a:cubicBezTo>
                    <a:pt x="10742" y="3381"/>
                    <a:pt x="11160" y="3261"/>
                    <a:pt x="11570" y="3119"/>
                  </a:cubicBezTo>
                  <a:cubicBezTo>
                    <a:pt x="11729" y="3064"/>
                    <a:pt x="11885" y="3006"/>
                    <a:pt x="12039" y="2944"/>
                  </a:cubicBezTo>
                  <a:lnTo>
                    <a:pt x="12039" y="9311"/>
                  </a:lnTo>
                  <a:cubicBezTo>
                    <a:pt x="12035" y="9489"/>
                    <a:pt x="12179" y="9638"/>
                    <a:pt x="12358" y="9638"/>
                  </a:cubicBezTo>
                  <a:cubicBezTo>
                    <a:pt x="12538" y="9638"/>
                    <a:pt x="12682" y="9489"/>
                    <a:pt x="12678" y="9311"/>
                  </a:cubicBezTo>
                  <a:lnTo>
                    <a:pt x="12678" y="2664"/>
                  </a:lnTo>
                  <a:cubicBezTo>
                    <a:pt x="13572" y="2238"/>
                    <a:pt x="14369" y="1703"/>
                    <a:pt x="15019" y="1087"/>
                  </a:cubicBezTo>
                  <a:cubicBezTo>
                    <a:pt x="15272" y="848"/>
                    <a:pt x="15282" y="450"/>
                    <a:pt x="15044" y="197"/>
                  </a:cubicBezTo>
                  <a:cubicBezTo>
                    <a:pt x="14920" y="66"/>
                    <a:pt x="14753" y="0"/>
                    <a:pt x="14587" y="0"/>
                  </a:cubicBezTo>
                  <a:cubicBezTo>
                    <a:pt x="14431" y="0"/>
                    <a:pt x="14275" y="58"/>
                    <a:pt x="14154" y="173"/>
                  </a:cubicBezTo>
                  <a:cubicBezTo>
                    <a:pt x="12623" y="1623"/>
                    <a:pt x="10128" y="2523"/>
                    <a:pt x="7641" y="2523"/>
                  </a:cubicBezTo>
                  <a:cubicBezTo>
                    <a:pt x="5156" y="2523"/>
                    <a:pt x="2660" y="1623"/>
                    <a:pt x="1130" y="173"/>
                  </a:cubicBezTo>
                  <a:cubicBezTo>
                    <a:pt x="1007" y="58"/>
                    <a:pt x="851" y="0"/>
                    <a:pt x="6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6"/>
            <p:cNvSpPr/>
            <p:nvPr/>
          </p:nvSpPr>
          <p:spPr>
            <a:xfrm>
              <a:off x="4338575" y="3729000"/>
              <a:ext cx="385125" cy="29875"/>
            </a:xfrm>
            <a:custGeom>
              <a:avLst/>
              <a:gdLst/>
              <a:ahLst/>
              <a:cxnLst/>
              <a:rect l="l" t="t" r="r" b="b"/>
              <a:pathLst>
                <a:path w="15405" h="1195" extrusionOk="0">
                  <a:moveTo>
                    <a:pt x="1" y="1"/>
                  </a:moveTo>
                  <a:lnTo>
                    <a:pt x="1" y="1195"/>
                  </a:lnTo>
                  <a:lnTo>
                    <a:pt x="15405" y="1195"/>
                  </a:lnTo>
                  <a:lnTo>
                    <a:pt x="154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6"/>
            <p:cNvSpPr/>
            <p:nvPr/>
          </p:nvSpPr>
          <p:spPr>
            <a:xfrm>
              <a:off x="4306575" y="3469500"/>
              <a:ext cx="63550" cy="372950"/>
            </a:xfrm>
            <a:custGeom>
              <a:avLst/>
              <a:gdLst/>
              <a:ahLst/>
              <a:cxnLst/>
              <a:rect l="l" t="t" r="r" b="b"/>
              <a:pathLst>
                <a:path w="2542" h="14918" extrusionOk="0">
                  <a:moveTo>
                    <a:pt x="0" y="1"/>
                  </a:moveTo>
                  <a:lnTo>
                    <a:pt x="0" y="14917"/>
                  </a:lnTo>
                  <a:lnTo>
                    <a:pt x="2541" y="14917"/>
                  </a:lnTo>
                  <a:lnTo>
                    <a:pt x="25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6"/>
            <p:cNvSpPr/>
            <p:nvPr/>
          </p:nvSpPr>
          <p:spPr>
            <a:xfrm>
              <a:off x="4330350" y="3400800"/>
              <a:ext cx="15975" cy="58100"/>
            </a:xfrm>
            <a:custGeom>
              <a:avLst/>
              <a:gdLst/>
              <a:ahLst/>
              <a:cxnLst/>
              <a:rect l="l" t="t" r="r" b="b"/>
              <a:pathLst>
                <a:path w="639" h="2324" extrusionOk="0">
                  <a:moveTo>
                    <a:pt x="320" y="0"/>
                  </a:moveTo>
                  <a:cubicBezTo>
                    <a:pt x="143" y="0"/>
                    <a:pt x="0" y="143"/>
                    <a:pt x="0" y="319"/>
                  </a:cubicBezTo>
                  <a:lnTo>
                    <a:pt x="0" y="2004"/>
                  </a:lnTo>
                  <a:cubicBezTo>
                    <a:pt x="0" y="2181"/>
                    <a:pt x="143" y="2324"/>
                    <a:pt x="320" y="2324"/>
                  </a:cubicBezTo>
                  <a:cubicBezTo>
                    <a:pt x="496" y="2324"/>
                    <a:pt x="639" y="2181"/>
                    <a:pt x="639" y="2004"/>
                  </a:cubicBezTo>
                  <a:lnTo>
                    <a:pt x="639" y="319"/>
                  </a:lnTo>
                  <a:cubicBezTo>
                    <a:pt x="639" y="143"/>
                    <a:pt x="496" y="0"/>
                    <a:pt x="3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6"/>
            <p:cNvSpPr/>
            <p:nvPr/>
          </p:nvSpPr>
          <p:spPr>
            <a:xfrm>
              <a:off x="4291825" y="3439125"/>
              <a:ext cx="93000" cy="50400"/>
            </a:xfrm>
            <a:custGeom>
              <a:avLst/>
              <a:gdLst/>
              <a:ahLst/>
              <a:cxnLst/>
              <a:rect l="l" t="t" r="r" b="b"/>
              <a:pathLst>
                <a:path w="3720" h="2016" extrusionOk="0">
                  <a:moveTo>
                    <a:pt x="471" y="1"/>
                  </a:moveTo>
                  <a:cubicBezTo>
                    <a:pt x="212" y="2"/>
                    <a:pt x="2" y="211"/>
                    <a:pt x="0" y="471"/>
                  </a:cubicBezTo>
                  <a:lnTo>
                    <a:pt x="0" y="1545"/>
                  </a:lnTo>
                  <a:cubicBezTo>
                    <a:pt x="2" y="1805"/>
                    <a:pt x="212" y="2016"/>
                    <a:pt x="471" y="2016"/>
                  </a:cubicBezTo>
                  <a:lnTo>
                    <a:pt x="3249" y="2016"/>
                  </a:lnTo>
                  <a:cubicBezTo>
                    <a:pt x="3508" y="2016"/>
                    <a:pt x="3718" y="1805"/>
                    <a:pt x="3719" y="1545"/>
                  </a:cubicBezTo>
                  <a:lnTo>
                    <a:pt x="3719" y="471"/>
                  </a:lnTo>
                  <a:cubicBezTo>
                    <a:pt x="3719" y="211"/>
                    <a:pt x="3509" y="1"/>
                    <a:pt x="32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6"/>
            <p:cNvSpPr/>
            <p:nvPr/>
          </p:nvSpPr>
          <p:spPr>
            <a:xfrm>
              <a:off x="4291850" y="3817250"/>
              <a:ext cx="92975" cy="38650"/>
            </a:xfrm>
            <a:custGeom>
              <a:avLst/>
              <a:gdLst/>
              <a:ahLst/>
              <a:cxnLst/>
              <a:rect l="l" t="t" r="r" b="b"/>
              <a:pathLst>
                <a:path w="3719" h="1546" extrusionOk="0">
                  <a:moveTo>
                    <a:pt x="471" y="0"/>
                  </a:moveTo>
                  <a:cubicBezTo>
                    <a:pt x="211" y="2"/>
                    <a:pt x="1" y="212"/>
                    <a:pt x="1" y="471"/>
                  </a:cubicBezTo>
                  <a:lnTo>
                    <a:pt x="1" y="1546"/>
                  </a:lnTo>
                  <a:lnTo>
                    <a:pt x="3718" y="1546"/>
                  </a:lnTo>
                  <a:lnTo>
                    <a:pt x="3718" y="471"/>
                  </a:lnTo>
                  <a:cubicBezTo>
                    <a:pt x="3718" y="212"/>
                    <a:pt x="3508" y="2"/>
                    <a:pt x="32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6"/>
            <p:cNvSpPr/>
            <p:nvPr/>
          </p:nvSpPr>
          <p:spPr>
            <a:xfrm>
              <a:off x="4284500" y="3836550"/>
              <a:ext cx="107675" cy="44175"/>
            </a:xfrm>
            <a:custGeom>
              <a:avLst/>
              <a:gdLst/>
              <a:ahLst/>
              <a:cxnLst/>
              <a:rect l="l" t="t" r="r" b="b"/>
              <a:pathLst>
                <a:path w="4307" h="1767" extrusionOk="0">
                  <a:moveTo>
                    <a:pt x="170" y="0"/>
                  </a:moveTo>
                  <a:cubicBezTo>
                    <a:pt x="77" y="2"/>
                    <a:pt x="1" y="77"/>
                    <a:pt x="1" y="171"/>
                  </a:cubicBezTo>
                  <a:lnTo>
                    <a:pt x="1" y="1596"/>
                  </a:lnTo>
                  <a:cubicBezTo>
                    <a:pt x="1" y="1690"/>
                    <a:pt x="77" y="1766"/>
                    <a:pt x="170" y="1766"/>
                  </a:cubicBezTo>
                  <a:lnTo>
                    <a:pt x="4137" y="1766"/>
                  </a:lnTo>
                  <a:cubicBezTo>
                    <a:pt x="4230" y="1766"/>
                    <a:pt x="4306" y="1690"/>
                    <a:pt x="4306" y="1596"/>
                  </a:cubicBezTo>
                  <a:lnTo>
                    <a:pt x="4306" y="171"/>
                  </a:lnTo>
                  <a:cubicBezTo>
                    <a:pt x="4306" y="77"/>
                    <a:pt x="4230" y="2"/>
                    <a:pt x="41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6"/>
            <p:cNvSpPr/>
            <p:nvPr/>
          </p:nvSpPr>
          <p:spPr>
            <a:xfrm>
              <a:off x="4692175" y="3469500"/>
              <a:ext cx="63500" cy="372950"/>
            </a:xfrm>
            <a:custGeom>
              <a:avLst/>
              <a:gdLst/>
              <a:ahLst/>
              <a:cxnLst/>
              <a:rect l="l" t="t" r="r" b="b"/>
              <a:pathLst>
                <a:path w="2540" h="14918" extrusionOk="0">
                  <a:moveTo>
                    <a:pt x="0" y="1"/>
                  </a:moveTo>
                  <a:lnTo>
                    <a:pt x="0" y="14917"/>
                  </a:lnTo>
                  <a:lnTo>
                    <a:pt x="2540" y="14917"/>
                  </a:lnTo>
                  <a:lnTo>
                    <a:pt x="25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6"/>
            <p:cNvSpPr/>
            <p:nvPr/>
          </p:nvSpPr>
          <p:spPr>
            <a:xfrm>
              <a:off x="4715850" y="3400600"/>
              <a:ext cx="16150" cy="58300"/>
            </a:xfrm>
            <a:custGeom>
              <a:avLst/>
              <a:gdLst/>
              <a:ahLst/>
              <a:cxnLst/>
              <a:rect l="l" t="t" r="r" b="b"/>
              <a:pathLst>
                <a:path w="646" h="2332" extrusionOk="0">
                  <a:moveTo>
                    <a:pt x="324" y="1"/>
                  </a:moveTo>
                  <a:cubicBezTo>
                    <a:pt x="144" y="1"/>
                    <a:pt x="0" y="148"/>
                    <a:pt x="5" y="327"/>
                  </a:cubicBezTo>
                  <a:lnTo>
                    <a:pt x="5" y="2012"/>
                  </a:lnTo>
                  <a:cubicBezTo>
                    <a:pt x="5" y="2189"/>
                    <a:pt x="147" y="2332"/>
                    <a:pt x="324" y="2332"/>
                  </a:cubicBezTo>
                  <a:cubicBezTo>
                    <a:pt x="499" y="2332"/>
                    <a:pt x="643" y="2189"/>
                    <a:pt x="642" y="2012"/>
                  </a:cubicBezTo>
                  <a:lnTo>
                    <a:pt x="642" y="327"/>
                  </a:lnTo>
                  <a:cubicBezTo>
                    <a:pt x="646" y="148"/>
                    <a:pt x="502" y="1"/>
                    <a:pt x="3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6"/>
            <p:cNvSpPr/>
            <p:nvPr/>
          </p:nvSpPr>
          <p:spPr>
            <a:xfrm>
              <a:off x="4677425" y="3439125"/>
              <a:ext cx="93000" cy="50400"/>
            </a:xfrm>
            <a:custGeom>
              <a:avLst/>
              <a:gdLst/>
              <a:ahLst/>
              <a:cxnLst/>
              <a:rect l="l" t="t" r="r" b="b"/>
              <a:pathLst>
                <a:path w="3720" h="2016" extrusionOk="0">
                  <a:moveTo>
                    <a:pt x="471" y="1"/>
                  </a:moveTo>
                  <a:cubicBezTo>
                    <a:pt x="212" y="2"/>
                    <a:pt x="2" y="213"/>
                    <a:pt x="1" y="471"/>
                  </a:cubicBezTo>
                  <a:lnTo>
                    <a:pt x="1" y="1545"/>
                  </a:lnTo>
                  <a:cubicBezTo>
                    <a:pt x="2" y="1805"/>
                    <a:pt x="212" y="2016"/>
                    <a:pt x="471" y="2016"/>
                  </a:cubicBezTo>
                  <a:lnTo>
                    <a:pt x="3249" y="2016"/>
                  </a:lnTo>
                  <a:cubicBezTo>
                    <a:pt x="3508" y="2016"/>
                    <a:pt x="3718" y="1805"/>
                    <a:pt x="3720" y="1545"/>
                  </a:cubicBezTo>
                  <a:lnTo>
                    <a:pt x="3720" y="471"/>
                  </a:lnTo>
                  <a:cubicBezTo>
                    <a:pt x="3718" y="211"/>
                    <a:pt x="3508" y="1"/>
                    <a:pt x="32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6"/>
            <p:cNvSpPr/>
            <p:nvPr/>
          </p:nvSpPr>
          <p:spPr>
            <a:xfrm>
              <a:off x="4677425" y="3817250"/>
              <a:ext cx="93000" cy="38650"/>
            </a:xfrm>
            <a:custGeom>
              <a:avLst/>
              <a:gdLst/>
              <a:ahLst/>
              <a:cxnLst/>
              <a:rect l="l" t="t" r="r" b="b"/>
              <a:pathLst>
                <a:path w="3720" h="1546" extrusionOk="0">
                  <a:moveTo>
                    <a:pt x="471" y="0"/>
                  </a:moveTo>
                  <a:cubicBezTo>
                    <a:pt x="212" y="2"/>
                    <a:pt x="2" y="212"/>
                    <a:pt x="1" y="471"/>
                  </a:cubicBezTo>
                  <a:lnTo>
                    <a:pt x="1" y="1546"/>
                  </a:lnTo>
                  <a:lnTo>
                    <a:pt x="3720" y="1546"/>
                  </a:lnTo>
                  <a:lnTo>
                    <a:pt x="3720" y="471"/>
                  </a:lnTo>
                  <a:cubicBezTo>
                    <a:pt x="3718" y="212"/>
                    <a:pt x="3508" y="2"/>
                    <a:pt x="32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6"/>
            <p:cNvSpPr/>
            <p:nvPr/>
          </p:nvSpPr>
          <p:spPr>
            <a:xfrm>
              <a:off x="4670075" y="3836550"/>
              <a:ext cx="107700" cy="44175"/>
            </a:xfrm>
            <a:custGeom>
              <a:avLst/>
              <a:gdLst/>
              <a:ahLst/>
              <a:cxnLst/>
              <a:rect l="l" t="t" r="r" b="b"/>
              <a:pathLst>
                <a:path w="4308" h="1767" extrusionOk="0">
                  <a:moveTo>
                    <a:pt x="171" y="0"/>
                  </a:moveTo>
                  <a:cubicBezTo>
                    <a:pt x="77" y="2"/>
                    <a:pt x="1" y="77"/>
                    <a:pt x="1" y="171"/>
                  </a:cubicBezTo>
                  <a:lnTo>
                    <a:pt x="1" y="1596"/>
                  </a:lnTo>
                  <a:cubicBezTo>
                    <a:pt x="1" y="1690"/>
                    <a:pt x="77" y="1766"/>
                    <a:pt x="171" y="1766"/>
                  </a:cubicBezTo>
                  <a:lnTo>
                    <a:pt x="4137" y="1766"/>
                  </a:lnTo>
                  <a:cubicBezTo>
                    <a:pt x="4231" y="1766"/>
                    <a:pt x="4308" y="1690"/>
                    <a:pt x="4308" y="1596"/>
                  </a:cubicBezTo>
                  <a:lnTo>
                    <a:pt x="4308" y="171"/>
                  </a:lnTo>
                  <a:cubicBezTo>
                    <a:pt x="4308" y="77"/>
                    <a:pt x="4231" y="2"/>
                    <a:pt x="41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2" name="Google Shape;2842;p66"/>
          <p:cNvGrpSpPr/>
          <p:nvPr/>
        </p:nvGrpSpPr>
        <p:grpSpPr>
          <a:xfrm>
            <a:off x="4606169" y="3380081"/>
            <a:ext cx="497500" cy="493300"/>
            <a:chOff x="3668500" y="3365700"/>
            <a:chExt cx="497500" cy="493300"/>
          </a:xfrm>
        </p:grpSpPr>
        <p:sp>
          <p:nvSpPr>
            <p:cNvPr id="2843" name="Google Shape;2843;p66"/>
            <p:cNvSpPr/>
            <p:nvPr/>
          </p:nvSpPr>
          <p:spPr>
            <a:xfrm>
              <a:off x="3668500" y="3365700"/>
              <a:ext cx="497500" cy="493300"/>
            </a:xfrm>
            <a:custGeom>
              <a:avLst/>
              <a:gdLst/>
              <a:ahLst/>
              <a:cxnLst/>
              <a:rect l="l" t="t" r="r" b="b"/>
              <a:pathLst>
                <a:path w="19900" h="19732" extrusionOk="0">
                  <a:moveTo>
                    <a:pt x="9951" y="1"/>
                  </a:moveTo>
                  <a:cubicBezTo>
                    <a:pt x="9728" y="1"/>
                    <a:pt x="9505" y="86"/>
                    <a:pt x="9334" y="256"/>
                  </a:cubicBezTo>
                  <a:lnTo>
                    <a:pt x="340" y="9249"/>
                  </a:lnTo>
                  <a:cubicBezTo>
                    <a:pt x="1" y="9591"/>
                    <a:pt x="1" y="10142"/>
                    <a:pt x="340" y="10483"/>
                  </a:cubicBezTo>
                  <a:lnTo>
                    <a:pt x="9334" y="19477"/>
                  </a:lnTo>
                  <a:cubicBezTo>
                    <a:pt x="9505" y="19647"/>
                    <a:pt x="9728" y="19732"/>
                    <a:pt x="9951" y="19732"/>
                  </a:cubicBezTo>
                  <a:cubicBezTo>
                    <a:pt x="10174" y="19732"/>
                    <a:pt x="10397" y="19647"/>
                    <a:pt x="10568" y="19477"/>
                  </a:cubicBezTo>
                  <a:lnTo>
                    <a:pt x="19562" y="10483"/>
                  </a:lnTo>
                  <a:cubicBezTo>
                    <a:pt x="19900" y="10142"/>
                    <a:pt x="19900" y="9591"/>
                    <a:pt x="19562" y="9249"/>
                  </a:cubicBezTo>
                  <a:lnTo>
                    <a:pt x="10568" y="256"/>
                  </a:lnTo>
                  <a:cubicBezTo>
                    <a:pt x="10397" y="86"/>
                    <a:pt x="10174" y="1"/>
                    <a:pt x="99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6"/>
            <p:cNvSpPr/>
            <p:nvPr/>
          </p:nvSpPr>
          <p:spPr>
            <a:xfrm>
              <a:off x="3691400" y="3387275"/>
              <a:ext cx="451750" cy="450175"/>
            </a:xfrm>
            <a:custGeom>
              <a:avLst/>
              <a:gdLst/>
              <a:ahLst/>
              <a:cxnLst/>
              <a:rect l="l" t="t" r="r" b="b"/>
              <a:pathLst>
                <a:path w="18070" h="18007" extrusionOk="0">
                  <a:moveTo>
                    <a:pt x="9034" y="771"/>
                  </a:moveTo>
                  <a:lnTo>
                    <a:pt x="17268" y="9004"/>
                  </a:lnTo>
                  <a:lnTo>
                    <a:pt x="9034" y="17236"/>
                  </a:lnTo>
                  <a:lnTo>
                    <a:pt x="802" y="9004"/>
                  </a:lnTo>
                  <a:lnTo>
                    <a:pt x="9034" y="771"/>
                  </a:lnTo>
                  <a:close/>
                  <a:moveTo>
                    <a:pt x="9035" y="0"/>
                  </a:moveTo>
                  <a:cubicBezTo>
                    <a:pt x="8953" y="0"/>
                    <a:pt x="8872" y="32"/>
                    <a:pt x="8809" y="94"/>
                  </a:cubicBezTo>
                  <a:lnTo>
                    <a:pt x="124" y="8778"/>
                  </a:lnTo>
                  <a:cubicBezTo>
                    <a:pt x="1" y="8903"/>
                    <a:pt x="1" y="9104"/>
                    <a:pt x="124" y="9229"/>
                  </a:cubicBezTo>
                  <a:lnTo>
                    <a:pt x="8809" y="17914"/>
                  </a:lnTo>
                  <a:cubicBezTo>
                    <a:pt x="8870" y="17973"/>
                    <a:pt x="8950" y="18006"/>
                    <a:pt x="9034" y="18006"/>
                  </a:cubicBezTo>
                  <a:cubicBezTo>
                    <a:pt x="9120" y="18006"/>
                    <a:pt x="9200" y="17973"/>
                    <a:pt x="9261" y="17912"/>
                  </a:cubicBezTo>
                  <a:lnTo>
                    <a:pt x="17944" y="9229"/>
                  </a:lnTo>
                  <a:cubicBezTo>
                    <a:pt x="18069" y="9104"/>
                    <a:pt x="18069" y="8903"/>
                    <a:pt x="17944" y="8778"/>
                  </a:cubicBezTo>
                  <a:lnTo>
                    <a:pt x="9261" y="94"/>
                  </a:lnTo>
                  <a:cubicBezTo>
                    <a:pt x="9198" y="32"/>
                    <a:pt x="9117" y="0"/>
                    <a:pt x="90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6"/>
            <p:cNvSpPr/>
            <p:nvPr/>
          </p:nvSpPr>
          <p:spPr>
            <a:xfrm>
              <a:off x="3804025" y="3682000"/>
              <a:ext cx="53175" cy="15975"/>
            </a:xfrm>
            <a:custGeom>
              <a:avLst/>
              <a:gdLst/>
              <a:ahLst/>
              <a:cxnLst/>
              <a:rect l="l" t="t" r="r" b="b"/>
              <a:pathLst>
                <a:path w="2127" h="639" extrusionOk="0">
                  <a:moveTo>
                    <a:pt x="319" y="0"/>
                  </a:moveTo>
                  <a:cubicBezTo>
                    <a:pt x="143" y="0"/>
                    <a:pt x="0" y="143"/>
                    <a:pt x="0" y="319"/>
                  </a:cubicBezTo>
                  <a:cubicBezTo>
                    <a:pt x="0" y="496"/>
                    <a:pt x="143" y="638"/>
                    <a:pt x="319" y="638"/>
                  </a:cubicBezTo>
                  <a:lnTo>
                    <a:pt x="1807" y="638"/>
                  </a:lnTo>
                  <a:cubicBezTo>
                    <a:pt x="1984" y="638"/>
                    <a:pt x="2126" y="496"/>
                    <a:pt x="2126" y="319"/>
                  </a:cubicBezTo>
                  <a:cubicBezTo>
                    <a:pt x="2126" y="143"/>
                    <a:pt x="1984" y="0"/>
                    <a:pt x="18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6"/>
            <p:cNvSpPr/>
            <p:nvPr/>
          </p:nvSpPr>
          <p:spPr>
            <a:xfrm>
              <a:off x="3975375" y="3682000"/>
              <a:ext cx="57450" cy="15975"/>
            </a:xfrm>
            <a:custGeom>
              <a:avLst/>
              <a:gdLst/>
              <a:ahLst/>
              <a:cxnLst/>
              <a:rect l="l" t="t" r="r" b="b"/>
              <a:pathLst>
                <a:path w="2298" h="639" extrusionOk="0">
                  <a:moveTo>
                    <a:pt x="319" y="0"/>
                  </a:moveTo>
                  <a:cubicBezTo>
                    <a:pt x="143" y="0"/>
                    <a:pt x="0" y="143"/>
                    <a:pt x="0" y="319"/>
                  </a:cubicBezTo>
                  <a:cubicBezTo>
                    <a:pt x="0" y="496"/>
                    <a:pt x="143" y="638"/>
                    <a:pt x="319" y="638"/>
                  </a:cubicBezTo>
                  <a:lnTo>
                    <a:pt x="1978" y="638"/>
                  </a:lnTo>
                  <a:cubicBezTo>
                    <a:pt x="2154" y="638"/>
                    <a:pt x="2297" y="496"/>
                    <a:pt x="2297" y="319"/>
                  </a:cubicBezTo>
                  <a:cubicBezTo>
                    <a:pt x="2297" y="143"/>
                    <a:pt x="2154" y="0"/>
                    <a:pt x="19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6"/>
            <p:cNvSpPr/>
            <p:nvPr/>
          </p:nvSpPr>
          <p:spPr>
            <a:xfrm>
              <a:off x="3825200" y="3466175"/>
              <a:ext cx="168100" cy="279325"/>
            </a:xfrm>
            <a:custGeom>
              <a:avLst/>
              <a:gdLst/>
              <a:ahLst/>
              <a:cxnLst/>
              <a:rect l="l" t="t" r="r" b="b"/>
              <a:pathLst>
                <a:path w="6724" h="11173" extrusionOk="0">
                  <a:moveTo>
                    <a:pt x="3252" y="0"/>
                  </a:moveTo>
                  <a:cubicBezTo>
                    <a:pt x="3168" y="0"/>
                    <a:pt x="3083" y="7"/>
                    <a:pt x="2997" y="20"/>
                  </a:cubicBezTo>
                  <a:cubicBezTo>
                    <a:pt x="2232" y="144"/>
                    <a:pt x="1663" y="794"/>
                    <a:pt x="1643" y="1569"/>
                  </a:cubicBezTo>
                  <a:cubicBezTo>
                    <a:pt x="1624" y="2342"/>
                    <a:pt x="2157" y="3022"/>
                    <a:pt x="2915" y="3183"/>
                  </a:cubicBezTo>
                  <a:lnTo>
                    <a:pt x="2994" y="3782"/>
                  </a:lnTo>
                  <a:lnTo>
                    <a:pt x="1787" y="5101"/>
                  </a:lnTo>
                  <a:lnTo>
                    <a:pt x="490" y="5473"/>
                  </a:lnTo>
                  <a:cubicBezTo>
                    <a:pt x="179" y="5561"/>
                    <a:pt x="0" y="5885"/>
                    <a:pt x="90" y="6194"/>
                  </a:cubicBezTo>
                  <a:cubicBezTo>
                    <a:pt x="163" y="6450"/>
                    <a:pt x="395" y="6617"/>
                    <a:pt x="648" y="6617"/>
                  </a:cubicBezTo>
                  <a:cubicBezTo>
                    <a:pt x="702" y="6617"/>
                    <a:pt x="756" y="6609"/>
                    <a:pt x="810" y="6594"/>
                  </a:cubicBezTo>
                  <a:lnTo>
                    <a:pt x="2266" y="6176"/>
                  </a:lnTo>
                  <a:cubicBezTo>
                    <a:pt x="2371" y="6146"/>
                    <a:pt x="2463" y="6089"/>
                    <a:pt x="2537" y="6010"/>
                  </a:cubicBezTo>
                  <a:lnTo>
                    <a:pt x="3194" y="5291"/>
                  </a:lnTo>
                  <a:lnTo>
                    <a:pt x="3378" y="6677"/>
                  </a:lnTo>
                  <a:lnTo>
                    <a:pt x="2024" y="8230"/>
                  </a:lnTo>
                  <a:cubicBezTo>
                    <a:pt x="1940" y="8326"/>
                    <a:pt x="1888" y="8448"/>
                    <a:pt x="1881" y="8576"/>
                  </a:cubicBezTo>
                  <a:lnTo>
                    <a:pt x="1751" y="10551"/>
                  </a:lnTo>
                  <a:cubicBezTo>
                    <a:pt x="1731" y="10873"/>
                    <a:pt x="1975" y="11151"/>
                    <a:pt x="2296" y="11171"/>
                  </a:cubicBezTo>
                  <a:cubicBezTo>
                    <a:pt x="2309" y="11171"/>
                    <a:pt x="2322" y="11173"/>
                    <a:pt x="2334" y="11173"/>
                  </a:cubicBezTo>
                  <a:cubicBezTo>
                    <a:pt x="2641" y="11171"/>
                    <a:pt x="2896" y="10933"/>
                    <a:pt x="2916" y="10627"/>
                  </a:cubicBezTo>
                  <a:lnTo>
                    <a:pt x="3031" y="8848"/>
                  </a:lnTo>
                  <a:lnTo>
                    <a:pt x="3765" y="8008"/>
                  </a:lnTo>
                  <a:lnTo>
                    <a:pt x="4048" y="8845"/>
                  </a:lnTo>
                  <a:cubicBezTo>
                    <a:pt x="4059" y="8874"/>
                    <a:pt x="4072" y="8902"/>
                    <a:pt x="4085" y="8929"/>
                  </a:cubicBezTo>
                  <a:lnTo>
                    <a:pt x="5050" y="10764"/>
                  </a:lnTo>
                  <a:cubicBezTo>
                    <a:pt x="5154" y="10963"/>
                    <a:pt x="5357" y="11076"/>
                    <a:pt x="5566" y="11076"/>
                  </a:cubicBezTo>
                  <a:cubicBezTo>
                    <a:pt x="5657" y="11076"/>
                    <a:pt x="5750" y="11055"/>
                    <a:pt x="5837" y="11009"/>
                  </a:cubicBezTo>
                  <a:cubicBezTo>
                    <a:pt x="6122" y="10859"/>
                    <a:pt x="6232" y="10507"/>
                    <a:pt x="6082" y="10221"/>
                  </a:cubicBezTo>
                  <a:lnTo>
                    <a:pt x="5140" y="8427"/>
                  </a:lnTo>
                  <a:lnTo>
                    <a:pt x="4590" y="6807"/>
                  </a:lnTo>
                  <a:cubicBezTo>
                    <a:pt x="4582" y="6785"/>
                    <a:pt x="4573" y="6764"/>
                    <a:pt x="4565" y="6745"/>
                  </a:cubicBezTo>
                  <a:lnTo>
                    <a:pt x="4281" y="4613"/>
                  </a:lnTo>
                  <a:lnTo>
                    <a:pt x="4281" y="4613"/>
                  </a:lnTo>
                  <a:lnTo>
                    <a:pt x="5456" y="5086"/>
                  </a:lnTo>
                  <a:lnTo>
                    <a:pt x="5281" y="6191"/>
                  </a:lnTo>
                  <a:cubicBezTo>
                    <a:pt x="5231" y="6508"/>
                    <a:pt x="5448" y="6808"/>
                    <a:pt x="5766" y="6858"/>
                  </a:cubicBezTo>
                  <a:cubicBezTo>
                    <a:pt x="5797" y="6863"/>
                    <a:pt x="5826" y="6866"/>
                    <a:pt x="5857" y="6866"/>
                  </a:cubicBezTo>
                  <a:cubicBezTo>
                    <a:pt x="6144" y="6864"/>
                    <a:pt x="6388" y="6657"/>
                    <a:pt x="6432" y="6373"/>
                  </a:cubicBezTo>
                  <a:lnTo>
                    <a:pt x="6681" y="4811"/>
                  </a:lnTo>
                  <a:cubicBezTo>
                    <a:pt x="6723" y="4542"/>
                    <a:pt x="6575" y="4280"/>
                    <a:pt x="6323" y="4179"/>
                  </a:cubicBezTo>
                  <a:lnTo>
                    <a:pt x="4104" y="3285"/>
                  </a:lnTo>
                  <a:lnTo>
                    <a:pt x="4066" y="2998"/>
                  </a:lnTo>
                  <a:cubicBezTo>
                    <a:pt x="4735" y="2607"/>
                    <a:pt x="5029" y="1794"/>
                    <a:pt x="4767" y="1066"/>
                  </a:cubicBezTo>
                  <a:cubicBezTo>
                    <a:pt x="4535" y="418"/>
                    <a:pt x="3922" y="0"/>
                    <a:pt x="3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8" name="Google Shape;2848;p66"/>
          <p:cNvGrpSpPr/>
          <p:nvPr/>
        </p:nvGrpSpPr>
        <p:grpSpPr>
          <a:xfrm>
            <a:off x="3938711" y="3380131"/>
            <a:ext cx="325225" cy="493250"/>
            <a:chOff x="3261275" y="3337475"/>
            <a:chExt cx="325225" cy="493250"/>
          </a:xfrm>
        </p:grpSpPr>
        <p:sp>
          <p:nvSpPr>
            <p:cNvPr id="2849" name="Google Shape;2849;p66"/>
            <p:cNvSpPr/>
            <p:nvPr/>
          </p:nvSpPr>
          <p:spPr>
            <a:xfrm>
              <a:off x="3392525" y="3337475"/>
              <a:ext cx="62750" cy="45025"/>
            </a:xfrm>
            <a:custGeom>
              <a:avLst/>
              <a:gdLst/>
              <a:ahLst/>
              <a:cxnLst/>
              <a:rect l="l" t="t" r="r" b="b"/>
              <a:pathLst>
                <a:path w="2510" h="1801" extrusionOk="0">
                  <a:moveTo>
                    <a:pt x="428" y="1"/>
                  </a:moveTo>
                  <a:cubicBezTo>
                    <a:pt x="192" y="1"/>
                    <a:pt x="1" y="192"/>
                    <a:pt x="1" y="429"/>
                  </a:cubicBezTo>
                  <a:lnTo>
                    <a:pt x="1" y="1373"/>
                  </a:lnTo>
                  <a:cubicBezTo>
                    <a:pt x="1" y="1608"/>
                    <a:pt x="192" y="1801"/>
                    <a:pt x="428" y="1801"/>
                  </a:cubicBezTo>
                  <a:lnTo>
                    <a:pt x="2081" y="1801"/>
                  </a:lnTo>
                  <a:cubicBezTo>
                    <a:pt x="2318" y="1801"/>
                    <a:pt x="2509" y="1608"/>
                    <a:pt x="2509" y="1373"/>
                  </a:cubicBezTo>
                  <a:lnTo>
                    <a:pt x="2509" y="429"/>
                  </a:lnTo>
                  <a:cubicBezTo>
                    <a:pt x="2509" y="192"/>
                    <a:pt x="2317" y="1"/>
                    <a:pt x="20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6"/>
            <p:cNvSpPr/>
            <p:nvPr/>
          </p:nvSpPr>
          <p:spPr>
            <a:xfrm>
              <a:off x="3266200" y="3604600"/>
              <a:ext cx="33850" cy="51950"/>
            </a:xfrm>
            <a:custGeom>
              <a:avLst/>
              <a:gdLst/>
              <a:ahLst/>
              <a:cxnLst/>
              <a:rect l="l" t="t" r="r" b="b"/>
              <a:pathLst>
                <a:path w="1354" h="2078" extrusionOk="0">
                  <a:moveTo>
                    <a:pt x="427" y="1"/>
                  </a:moveTo>
                  <a:cubicBezTo>
                    <a:pt x="192" y="1"/>
                    <a:pt x="1" y="192"/>
                    <a:pt x="1" y="429"/>
                  </a:cubicBezTo>
                  <a:lnTo>
                    <a:pt x="1" y="1651"/>
                  </a:lnTo>
                  <a:cubicBezTo>
                    <a:pt x="1" y="1886"/>
                    <a:pt x="192" y="2077"/>
                    <a:pt x="427" y="2077"/>
                  </a:cubicBezTo>
                  <a:lnTo>
                    <a:pt x="926" y="2077"/>
                  </a:lnTo>
                  <a:cubicBezTo>
                    <a:pt x="1161" y="2077"/>
                    <a:pt x="1352" y="1886"/>
                    <a:pt x="1354" y="1651"/>
                  </a:cubicBezTo>
                  <a:lnTo>
                    <a:pt x="1354" y="429"/>
                  </a:lnTo>
                  <a:cubicBezTo>
                    <a:pt x="1352" y="192"/>
                    <a:pt x="1161" y="1"/>
                    <a:pt x="9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6"/>
            <p:cNvSpPr/>
            <p:nvPr/>
          </p:nvSpPr>
          <p:spPr>
            <a:xfrm>
              <a:off x="3288525" y="3580200"/>
              <a:ext cx="37050" cy="100750"/>
            </a:xfrm>
            <a:custGeom>
              <a:avLst/>
              <a:gdLst/>
              <a:ahLst/>
              <a:cxnLst/>
              <a:rect l="l" t="t" r="r" b="b"/>
              <a:pathLst>
                <a:path w="1482" h="4030" extrusionOk="0">
                  <a:moveTo>
                    <a:pt x="511" y="0"/>
                  </a:moveTo>
                  <a:cubicBezTo>
                    <a:pt x="228" y="0"/>
                    <a:pt x="0" y="230"/>
                    <a:pt x="0" y="511"/>
                  </a:cubicBezTo>
                  <a:lnTo>
                    <a:pt x="0" y="3519"/>
                  </a:lnTo>
                  <a:cubicBezTo>
                    <a:pt x="0" y="3800"/>
                    <a:pt x="228" y="4029"/>
                    <a:pt x="511" y="4029"/>
                  </a:cubicBezTo>
                  <a:lnTo>
                    <a:pt x="971" y="4029"/>
                  </a:lnTo>
                  <a:cubicBezTo>
                    <a:pt x="1252" y="4029"/>
                    <a:pt x="1480" y="3802"/>
                    <a:pt x="1481" y="3519"/>
                  </a:cubicBezTo>
                  <a:lnTo>
                    <a:pt x="1481" y="511"/>
                  </a:lnTo>
                  <a:cubicBezTo>
                    <a:pt x="1480" y="230"/>
                    <a:pt x="1252" y="0"/>
                    <a:pt x="9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6"/>
            <p:cNvSpPr/>
            <p:nvPr/>
          </p:nvSpPr>
          <p:spPr>
            <a:xfrm>
              <a:off x="3547750" y="3604600"/>
              <a:ext cx="33825" cy="51950"/>
            </a:xfrm>
            <a:custGeom>
              <a:avLst/>
              <a:gdLst/>
              <a:ahLst/>
              <a:cxnLst/>
              <a:rect l="l" t="t" r="r" b="b"/>
              <a:pathLst>
                <a:path w="1353" h="2078" extrusionOk="0">
                  <a:moveTo>
                    <a:pt x="428" y="1"/>
                  </a:moveTo>
                  <a:cubicBezTo>
                    <a:pt x="191" y="1"/>
                    <a:pt x="0" y="192"/>
                    <a:pt x="0" y="429"/>
                  </a:cubicBezTo>
                  <a:lnTo>
                    <a:pt x="0" y="1651"/>
                  </a:lnTo>
                  <a:cubicBezTo>
                    <a:pt x="0" y="1886"/>
                    <a:pt x="191" y="2077"/>
                    <a:pt x="428" y="2077"/>
                  </a:cubicBezTo>
                  <a:lnTo>
                    <a:pt x="925" y="2077"/>
                  </a:lnTo>
                  <a:cubicBezTo>
                    <a:pt x="1160" y="2077"/>
                    <a:pt x="1351" y="1886"/>
                    <a:pt x="1353" y="1651"/>
                  </a:cubicBezTo>
                  <a:lnTo>
                    <a:pt x="1353" y="429"/>
                  </a:lnTo>
                  <a:cubicBezTo>
                    <a:pt x="1351" y="192"/>
                    <a:pt x="1160" y="1"/>
                    <a:pt x="9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6"/>
            <p:cNvSpPr/>
            <p:nvPr/>
          </p:nvSpPr>
          <p:spPr>
            <a:xfrm>
              <a:off x="3522225" y="3580200"/>
              <a:ext cx="37050" cy="100750"/>
            </a:xfrm>
            <a:custGeom>
              <a:avLst/>
              <a:gdLst/>
              <a:ahLst/>
              <a:cxnLst/>
              <a:rect l="l" t="t" r="r" b="b"/>
              <a:pathLst>
                <a:path w="1482" h="4030" extrusionOk="0">
                  <a:moveTo>
                    <a:pt x="511" y="0"/>
                  </a:moveTo>
                  <a:cubicBezTo>
                    <a:pt x="230" y="0"/>
                    <a:pt x="1" y="230"/>
                    <a:pt x="1" y="511"/>
                  </a:cubicBezTo>
                  <a:lnTo>
                    <a:pt x="1" y="3519"/>
                  </a:lnTo>
                  <a:cubicBezTo>
                    <a:pt x="1" y="3800"/>
                    <a:pt x="230" y="4029"/>
                    <a:pt x="511" y="4029"/>
                  </a:cubicBezTo>
                  <a:lnTo>
                    <a:pt x="971" y="4029"/>
                  </a:lnTo>
                  <a:cubicBezTo>
                    <a:pt x="1252" y="4029"/>
                    <a:pt x="1480" y="3800"/>
                    <a:pt x="1481" y="3519"/>
                  </a:cubicBezTo>
                  <a:lnTo>
                    <a:pt x="1481" y="511"/>
                  </a:lnTo>
                  <a:cubicBezTo>
                    <a:pt x="1480" y="230"/>
                    <a:pt x="1252" y="0"/>
                    <a:pt x="9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6"/>
            <p:cNvSpPr/>
            <p:nvPr/>
          </p:nvSpPr>
          <p:spPr>
            <a:xfrm>
              <a:off x="3552925" y="3440275"/>
              <a:ext cx="16075" cy="32275"/>
            </a:xfrm>
            <a:custGeom>
              <a:avLst/>
              <a:gdLst/>
              <a:ahLst/>
              <a:cxnLst/>
              <a:rect l="l" t="t" r="r" b="b"/>
              <a:pathLst>
                <a:path w="643" h="1291" extrusionOk="0">
                  <a:moveTo>
                    <a:pt x="322" y="1"/>
                  </a:moveTo>
                  <a:cubicBezTo>
                    <a:pt x="145" y="1"/>
                    <a:pt x="0" y="145"/>
                    <a:pt x="0" y="323"/>
                  </a:cubicBezTo>
                  <a:lnTo>
                    <a:pt x="0" y="970"/>
                  </a:lnTo>
                  <a:cubicBezTo>
                    <a:pt x="0" y="1146"/>
                    <a:pt x="145" y="1290"/>
                    <a:pt x="322" y="1290"/>
                  </a:cubicBezTo>
                  <a:cubicBezTo>
                    <a:pt x="499" y="1290"/>
                    <a:pt x="643" y="1148"/>
                    <a:pt x="643" y="970"/>
                  </a:cubicBezTo>
                  <a:lnTo>
                    <a:pt x="643" y="323"/>
                  </a:lnTo>
                  <a:cubicBezTo>
                    <a:pt x="643" y="145"/>
                    <a:pt x="499" y="1"/>
                    <a:pt x="3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6"/>
            <p:cNvSpPr/>
            <p:nvPr/>
          </p:nvSpPr>
          <p:spPr>
            <a:xfrm>
              <a:off x="3278775" y="3440275"/>
              <a:ext cx="16100" cy="32275"/>
            </a:xfrm>
            <a:custGeom>
              <a:avLst/>
              <a:gdLst/>
              <a:ahLst/>
              <a:cxnLst/>
              <a:rect l="l" t="t" r="r" b="b"/>
              <a:pathLst>
                <a:path w="644" h="1291" extrusionOk="0">
                  <a:moveTo>
                    <a:pt x="321" y="1"/>
                  </a:moveTo>
                  <a:cubicBezTo>
                    <a:pt x="143" y="1"/>
                    <a:pt x="1" y="145"/>
                    <a:pt x="1" y="323"/>
                  </a:cubicBezTo>
                  <a:lnTo>
                    <a:pt x="1" y="970"/>
                  </a:lnTo>
                  <a:cubicBezTo>
                    <a:pt x="1" y="1146"/>
                    <a:pt x="143" y="1290"/>
                    <a:pt x="321" y="1290"/>
                  </a:cubicBezTo>
                  <a:cubicBezTo>
                    <a:pt x="499" y="1290"/>
                    <a:pt x="643" y="1148"/>
                    <a:pt x="643" y="970"/>
                  </a:cubicBezTo>
                  <a:lnTo>
                    <a:pt x="643" y="323"/>
                  </a:lnTo>
                  <a:cubicBezTo>
                    <a:pt x="643" y="145"/>
                    <a:pt x="499" y="1"/>
                    <a:pt x="3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6"/>
            <p:cNvSpPr/>
            <p:nvPr/>
          </p:nvSpPr>
          <p:spPr>
            <a:xfrm>
              <a:off x="3316600" y="3359975"/>
              <a:ext cx="214575" cy="107300"/>
            </a:xfrm>
            <a:custGeom>
              <a:avLst/>
              <a:gdLst/>
              <a:ahLst/>
              <a:cxnLst/>
              <a:rect l="l" t="t" r="r" b="b"/>
              <a:pathLst>
                <a:path w="8583" h="4292" extrusionOk="0">
                  <a:moveTo>
                    <a:pt x="4292" y="1"/>
                  </a:moveTo>
                  <a:cubicBezTo>
                    <a:pt x="1921" y="1"/>
                    <a:pt x="1" y="1921"/>
                    <a:pt x="1" y="4292"/>
                  </a:cubicBezTo>
                  <a:lnTo>
                    <a:pt x="8583" y="4292"/>
                  </a:lnTo>
                  <a:cubicBezTo>
                    <a:pt x="8583" y="1921"/>
                    <a:pt x="6662" y="1"/>
                    <a:pt x="4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6"/>
            <p:cNvSpPr/>
            <p:nvPr/>
          </p:nvSpPr>
          <p:spPr>
            <a:xfrm>
              <a:off x="3311900" y="3504500"/>
              <a:ext cx="223950" cy="278550"/>
            </a:xfrm>
            <a:custGeom>
              <a:avLst/>
              <a:gdLst/>
              <a:ahLst/>
              <a:cxnLst/>
              <a:rect l="l" t="t" r="r" b="b"/>
              <a:pathLst>
                <a:path w="8958" h="11142" extrusionOk="0">
                  <a:moveTo>
                    <a:pt x="1" y="0"/>
                  </a:moveTo>
                  <a:lnTo>
                    <a:pt x="1" y="11141"/>
                  </a:lnTo>
                  <a:lnTo>
                    <a:pt x="8958" y="11141"/>
                  </a:lnTo>
                  <a:lnTo>
                    <a:pt x="89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6"/>
            <p:cNvSpPr/>
            <p:nvPr/>
          </p:nvSpPr>
          <p:spPr>
            <a:xfrm>
              <a:off x="3488000" y="3504125"/>
              <a:ext cx="16100" cy="32275"/>
            </a:xfrm>
            <a:custGeom>
              <a:avLst/>
              <a:gdLst/>
              <a:ahLst/>
              <a:cxnLst/>
              <a:rect l="l" t="t" r="r" b="b"/>
              <a:pathLst>
                <a:path w="644" h="1291" extrusionOk="0">
                  <a:moveTo>
                    <a:pt x="323" y="1"/>
                  </a:moveTo>
                  <a:cubicBezTo>
                    <a:pt x="145" y="1"/>
                    <a:pt x="0" y="145"/>
                    <a:pt x="0" y="323"/>
                  </a:cubicBezTo>
                  <a:lnTo>
                    <a:pt x="0" y="970"/>
                  </a:lnTo>
                  <a:cubicBezTo>
                    <a:pt x="0" y="1146"/>
                    <a:pt x="145" y="1290"/>
                    <a:pt x="323" y="1290"/>
                  </a:cubicBezTo>
                  <a:cubicBezTo>
                    <a:pt x="499" y="1290"/>
                    <a:pt x="643" y="1146"/>
                    <a:pt x="643" y="970"/>
                  </a:cubicBezTo>
                  <a:lnTo>
                    <a:pt x="643" y="323"/>
                  </a:lnTo>
                  <a:cubicBezTo>
                    <a:pt x="643" y="145"/>
                    <a:pt x="499" y="1"/>
                    <a:pt x="3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6"/>
            <p:cNvSpPr/>
            <p:nvPr/>
          </p:nvSpPr>
          <p:spPr>
            <a:xfrm>
              <a:off x="3415825" y="3504125"/>
              <a:ext cx="16125" cy="32275"/>
            </a:xfrm>
            <a:custGeom>
              <a:avLst/>
              <a:gdLst/>
              <a:ahLst/>
              <a:cxnLst/>
              <a:rect l="l" t="t" r="r" b="b"/>
              <a:pathLst>
                <a:path w="645" h="1291" extrusionOk="0">
                  <a:moveTo>
                    <a:pt x="323" y="1"/>
                  </a:moveTo>
                  <a:cubicBezTo>
                    <a:pt x="145" y="1"/>
                    <a:pt x="1" y="145"/>
                    <a:pt x="1" y="323"/>
                  </a:cubicBezTo>
                  <a:lnTo>
                    <a:pt x="1" y="970"/>
                  </a:lnTo>
                  <a:cubicBezTo>
                    <a:pt x="1" y="1146"/>
                    <a:pt x="145" y="1290"/>
                    <a:pt x="323" y="1290"/>
                  </a:cubicBezTo>
                  <a:cubicBezTo>
                    <a:pt x="501" y="1290"/>
                    <a:pt x="645" y="1146"/>
                    <a:pt x="645" y="970"/>
                  </a:cubicBezTo>
                  <a:lnTo>
                    <a:pt x="645" y="323"/>
                  </a:lnTo>
                  <a:cubicBezTo>
                    <a:pt x="645" y="145"/>
                    <a:pt x="501" y="1"/>
                    <a:pt x="3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6"/>
            <p:cNvSpPr/>
            <p:nvPr/>
          </p:nvSpPr>
          <p:spPr>
            <a:xfrm>
              <a:off x="3336650" y="3504125"/>
              <a:ext cx="16125" cy="32275"/>
            </a:xfrm>
            <a:custGeom>
              <a:avLst/>
              <a:gdLst/>
              <a:ahLst/>
              <a:cxnLst/>
              <a:rect l="l" t="t" r="r" b="b"/>
              <a:pathLst>
                <a:path w="645" h="1291" extrusionOk="0">
                  <a:moveTo>
                    <a:pt x="322" y="1"/>
                  </a:moveTo>
                  <a:cubicBezTo>
                    <a:pt x="144" y="1"/>
                    <a:pt x="0" y="145"/>
                    <a:pt x="0" y="323"/>
                  </a:cubicBezTo>
                  <a:lnTo>
                    <a:pt x="0" y="970"/>
                  </a:lnTo>
                  <a:cubicBezTo>
                    <a:pt x="0" y="1146"/>
                    <a:pt x="144" y="1290"/>
                    <a:pt x="322" y="1290"/>
                  </a:cubicBezTo>
                  <a:cubicBezTo>
                    <a:pt x="500" y="1290"/>
                    <a:pt x="644" y="1146"/>
                    <a:pt x="644" y="970"/>
                  </a:cubicBezTo>
                  <a:lnTo>
                    <a:pt x="644" y="323"/>
                  </a:lnTo>
                  <a:cubicBezTo>
                    <a:pt x="644" y="145"/>
                    <a:pt x="500" y="1"/>
                    <a:pt x="3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6"/>
            <p:cNvSpPr/>
            <p:nvPr/>
          </p:nvSpPr>
          <p:spPr>
            <a:xfrm>
              <a:off x="3261275" y="3456825"/>
              <a:ext cx="325225" cy="57925"/>
            </a:xfrm>
            <a:custGeom>
              <a:avLst/>
              <a:gdLst/>
              <a:ahLst/>
              <a:cxnLst/>
              <a:rect l="l" t="t" r="r" b="b"/>
              <a:pathLst>
                <a:path w="13009" h="2317" extrusionOk="0">
                  <a:moveTo>
                    <a:pt x="767" y="0"/>
                  </a:moveTo>
                  <a:cubicBezTo>
                    <a:pt x="343" y="2"/>
                    <a:pt x="1" y="344"/>
                    <a:pt x="1" y="768"/>
                  </a:cubicBezTo>
                  <a:lnTo>
                    <a:pt x="1" y="1550"/>
                  </a:lnTo>
                  <a:cubicBezTo>
                    <a:pt x="1" y="1974"/>
                    <a:pt x="343" y="2315"/>
                    <a:pt x="767" y="2316"/>
                  </a:cubicBezTo>
                  <a:lnTo>
                    <a:pt x="12243" y="2316"/>
                  </a:lnTo>
                  <a:cubicBezTo>
                    <a:pt x="12666" y="2315"/>
                    <a:pt x="13008" y="1974"/>
                    <a:pt x="13009" y="1550"/>
                  </a:cubicBezTo>
                  <a:lnTo>
                    <a:pt x="13009" y="768"/>
                  </a:lnTo>
                  <a:cubicBezTo>
                    <a:pt x="13008" y="344"/>
                    <a:pt x="12666" y="2"/>
                    <a:pt x="122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6"/>
            <p:cNvSpPr/>
            <p:nvPr/>
          </p:nvSpPr>
          <p:spPr>
            <a:xfrm>
              <a:off x="3275500" y="3777900"/>
              <a:ext cx="296775" cy="52825"/>
            </a:xfrm>
            <a:custGeom>
              <a:avLst/>
              <a:gdLst/>
              <a:ahLst/>
              <a:cxnLst/>
              <a:rect l="l" t="t" r="r" b="b"/>
              <a:pathLst>
                <a:path w="11871" h="2113" extrusionOk="0">
                  <a:moveTo>
                    <a:pt x="941" y="1"/>
                  </a:moveTo>
                  <a:cubicBezTo>
                    <a:pt x="421" y="1"/>
                    <a:pt x="1" y="421"/>
                    <a:pt x="1" y="940"/>
                  </a:cubicBezTo>
                  <a:lnTo>
                    <a:pt x="1" y="1858"/>
                  </a:lnTo>
                  <a:cubicBezTo>
                    <a:pt x="1" y="1998"/>
                    <a:pt x="116" y="2112"/>
                    <a:pt x="257" y="2112"/>
                  </a:cubicBezTo>
                  <a:lnTo>
                    <a:pt x="11616" y="2112"/>
                  </a:lnTo>
                  <a:cubicBezTo>
                    <a:pt x="11756" y="2112"/>
                    <a:pt x="11871" y="1998"/>
                    <a:pt x="11871" y="1858"/>
                  </a:cubicBezTo>
                  <a:lnTo>
                    <a:pt x="11871" y="940"/>
                  </a:lnTo>
                  <a:cubicBezTo>
                    <a:pt x="11871" y="421"/>
                    <a:pt x="11450" y="1"/>
                    <a:pt x="109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6"/>
            <p:cNvSpPr/>
            <p:nvPr/>
          </p:nvSpPr>
          <p:spPr>
            <a:xfrm>
              <a:off x="3373525" y="3580200"/>
              <a:ext cx="100750" cy="100750"/>
            </a:xfrm>
            <a:custGeom>
              <a:avLst/>
              <a:gdLst/>
              <a:ahLst/>
              <a:cxnLst/>
              <a:rect l="l" t="t" r="r" b="b"/>
              <a:pathLst>
                <a:path w="4030" h="4030" extrusionOk="0">
                  <a:moveTo>
                    <a:pt x="2015" y="0"/>
                  </a:moveTo>
                  <a:cubicBezTo>
                    <a:pt x="902" y="0"/>
                    <a:pt x="0" y="902"/>
                    <a:pt x="0" y="2015"/>
                  </a:cubicBezTo>
                  <a:cubicBezTo>
                    <a:pt x="0" y="3128"/>
                    <a:pt x="902" y="4029"/>
                    <a:pt x="2015" y="4029"/>
                  </a:cubicBezTo>
                  <a:cubicBezTo>
                    <a:pt x="3128" y="4029"/>
                    <a:pt x="4029" y="3128"/>
                    <a:pt x="4029" y="2015"/>
                  </a:cubicBezTo>
                  <a:cubicBezTo>
                    <a:pt x="4029" y="902"/>
                    <a:pt x="3128" y="0"/>
                    <a:pt x="20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6"/>
            <p:cNvSpPr/>
            <p:nvPr/>
          </p:nvSpPr>
          <p:spPr>
            <a:xfrm>
              <a:off x="3397900" y="3604600"/>
              <a:ext cx="51975" cy="51950"/>
            </a:xfrm>
            <a:custGeom>
              <a:avLst/>
              <a:gdLst/>
              <a:ahLst/>
              <a:cxnLst/>
              <a:rect l="l" t="t" r="r" b="b"/>
              <a:pathLst>
                <a:path w="2079" h="2078" extrusionOk="0">
                  <a:moveTo>
                    <a:pt x="1040" y="1"/>
                  </a:moveTo>
                  <a:cubicBezTo>
                    <a:pt x="466" y="1"/>
                    <a:pt x="0" y="465"/>
                    <a:pt x="0" y="1039"/>
                  </a:cubicBezTo>
                  <a:cubicBezTo>
                    <a:pt x="0" y="1612"/>
                    <a:pt x="466" y="2077"/>
                    <a:pt x="1040" y="2077"/>
                  </a:cubicBezTo>
                  <a:cubicBezTo>
                    <a:pt x="1613" y="2077"/>
                    <a:pt x="2078" y="1612"/>
                    <a:pt x="2078" y="1039"/>
                  </a:cubicBezTo>
                  <a:cubicBezTo>
                    <a:pt x="2078" y="465"/>
                    <a:pt x="1613" y="1"/>
                    <a:pt x="10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6"/>
            <p:cNvSpPr/>
            <p:nvPr/>
          </p:nvSpPr>
          <p:spPr>
            <a:xfrm>
              <a:off x="3299150" y="3715600"/>
              <a:ext cx="249500" cy="26550"/>
            </a:xfrm>
            <a:custGeom>
              <a:avLst/>
              <a:gdLst/>
              <a:ahLst/>
              <a:cxnLst/>
              <a:rect l="l" t="t" r="r" b="b"/>
              <a:pathLst>
                <a:path w="9980" h="1062" extrusionOk="0">
                  <a:moveTo>
                    <a:pt x="300" y="0"/>
                  </a:moveTo>
                  <a:cubicBezTo>
                    <a:pt x="134" y="0"/>
                    <a:pt x="0" y="134"/>
                    <a:pt x="0" y="300"/>
                  </a:cubicBezTo>
                  <a:lnTo>
                    <a:pt x="0" y="762"/>
                  </a:lnTo>
                  <a:cubicBezTo>
                    <a:pt x="0" y="927"/>
                    <a:pt x="134" y="1060"/>
                    <a:pt x="300" y="1062"/>
                  </a:cubicBezTo>
                  <a:lnTo>
                    <a:pt x="9679" y="1062"/>
                  </a:lnTo>
                  <a:cubicBezTo>
                    <a:pt x="9844" y="1060"/>
                    <a:pt x="9979" y="927"/>
                    <a:pt x="9979" y="762"/>
                  </a:cubicBezTo>
                  <a:lnTo>
                    <a:pt x="9979" y="300"/>
                  </a:lnTo>
                  <a:cubicBezTo>
                    <a:pt x="9979" y="134"/>
                    <a:pt x="9846" y="0"/>
                    <a:pt x="96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6" name="Google Shape;2866;p66"/>
          <p:cNvGrpSpPr/>
          <p:nvPr/>
        </p:nvGrpSpPr>
        <p:grpSpPr>
          <a:xfrm>
            <a:off x="2263445" y="3459081"/>
            <a:ext cx="493275" cy="414300"/>
            <a:chOff x="2091325" y="3401300"/>
            <a:chExt cx="493275" cy="414300"/>
          </a:xfrm>
        </p:grpSpPr>
        <p:sp>
          <p:nvSpPr>
            <p:cNvPr id="2867" name="Google Shape;2867;p66"/>
            <p:cNvSpPr/>
            <p:nvPr/>
          </p:nvSpPr>
          <p:spPr>
            <a:xfrm>
              <a:off x="2154025" y="3448325"/>
              <a:ext cx="94825" cy="237475"/>
            </a:xfrm>
            <a:custGeom>
              <a:avLst/>
              <a:gdLst/>
              <a:ahLst/>
              <a:cxnLst/>
              <a:rect l="l" t="t" r="r" b="b"/>
              <a:pathLst>
                <a:path w="3793" h="9499" extrusionOk="0">
                  <a:moveTo>
                    <a:pt x="687" y="1"/>
                  </a:moveTo>
                  <a:cubicBezTo>
                    <a:pt x="309" y="2"/>
                    <a:pt x="2" y="308"/>
                    <a:pt x="0" y="687"/>
                  </a:cubicBezTo>
                  <a:lnTo>
                    <a:pt x="0" y="8812"/>
                  </a:lnTo>
                  <a:cubicBezTo>
                    <a:pt x="2" y="9191"/>
                    <a:pt x="309" y="9497"/>
                    <a:pt x="687" y="9499"/>
                  </a:cubicBezTo>
                  <a:lnTo>
                    <a:pt x="3106" y="9499"/>
                  </a:lnTo>
                  <a:cubicBezTo>
                    <a:pt x="3485" y="9497"/>
                    <a:pt x="3793" y="9191"/>
                    <a:pt x="3793" y="8812"/>
                  </a:cubicBezTo>
                  <a:lnTo>
                    <a:pt x="3793" y="687"/>
                  </a:lnTo>
                  <a:cubicBezTo>
                    <a:pt x="3793" y="308"/>
                    <a:pt x="3485" y="2"/>
                    <a:pt x="31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6"/>
            <p:cNvSpPr/>
            <p:nvPr/>
          </p:nvSpPr>
          <p:spPr>
            <a:xfrm>
              <a:off x="2248825" y="3401300"/>
              <a:ext cx="94875" cy="237475"/>
            </a:xfrm>
            <a:custGeom>
              <a:avLst/>
              <a:gdLst/>
              <a:ahLst/>
              <a:cxnLst/>
              <a:rect l="l" t="t" r="r" b="b"/>
              <a:pathLst>
                <a:path w="3795" h="9499" extrusionOk="0">
                  <a:moveTo>
                    <a:pt x="689" y="1"/>
                  </a:moveTo>
                  <a:cubicBezTo>
                    <a:pt x="309" y="2"/>
                    <a:pt x="2" y="308"/>
                    <a:pt x="1" y="687"/>
                  </a:cubicBezTo>
                  <a:lnTo>
                    <a:pt x="1" y="8812"/>
                  </a:lnTo>
                  <a:cubicBezTo>
                    <a:pt x="2" y="9191"/>
                    <a:pt x="309" y="9497"/>
                    <a:pt x="689" y="9499"/>
                  </a:cubicBezTo>
                  <a:lnTo>
                    <a:pt x="3108" y="9499"/>
                  </a:lnTo>
                  <a:cubicBezTo>
                    <a:pt x="3486" y="9497"/>
                    <a:pt x="3793" y="9190"/>
                    <a:pt x="3795" y="8812"/>
                  </a:cubicBezTo>
                  <a:lnTo>
                    <a:pt x="3795" y="687"/>
                  </a:lnTo>
                  <a:cubicBezTo>
                    <a:pt x="3793" y="308"/>
                    <a:pt x="3486" y="2"/>
                    <a:pt x="31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6"/>
            <p:cNvSpPr/>
            <p:nvPr/>
          </p:nvSpPr>
          <p:spPr>
            <a:xfrm>
              <a:off x="2341975" y="3408425"/>
              <a:ext cx="200025" cy="196675"/>
            </a:xfrm>
            <a:custGeom>
              <a:avLst/>
              <a:gdLst/>
              <a:ahLst/>
              <a:cxnLst/>
              <a:rect l="l" t="t" r="r" b="b"/>
              <a:pathLst>
                <a:path w="8001" h="7867" extrusionOk="0">
                  <a:moveTo>
                    <a:pt x="2094" y="0"/>
                  </a:moveTo>
                  <a:cubicBezTo>
                    <a:pt x="1918" y="0"/>
                    <a:pt x="1743" y="67"/>
                    <a:pt x="1608" y="201"/>
                  </a:cubicBezTo>
                  <a:lnTo>
                    <a:pt x="269" y="1541"/>
                  </a:lnTo>
                  <a:cubicBezTo>
                    <a:pt x="1" y="1810"/>
                    <a:pt x="1" y="2244"/>
                    <a:pt x="269" y="2513"/>
                  </a:cubicBezTo>
                  <a:lnTo>
                    <a:pt x="5423" y="7667"/>
                  </a:lnTo>
                  <a:cubicBezTo>
                    <a:pt x="5557" y="7800"/>
                    <a:pt x="5733" y="7866"/>
                    <a:pt x="5909" y="7866"/>
                  </a:cubicBezTo>
                  <a:cubicBezTo>
                    <a:pt x="6084" y="7866"/>
                    <a:pt x="6260" y="7800"/>
                    <a:pt x="6395" y="7667"/>
                  </a:cubicBezTo>
                  <a:lnTo>
                    <a:pt x="7734" y="6326"/>
                  </a:lnTo>
                  <a:cubicBezTo>
                    <a:pt x="8001" y="6058"/>
                    <a:pt x="8001" y="5624"/>
                    <a:pt x="7734" y="5355"/>
                  </a:cubicBezTo>
                  <a:lnTo>
                    <a:pt x="2580" y="201"/>
                  </a:lnTo>
                  <a:cubicBezTo>
                    <a:pt x="2446" y="67"/>
                    <a:pt x="2270" y="0"/>
                    <a:pt x="20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6"/>
            <p:cNvSpPr/>
            <p:nvPr/>
          </p:nvSpPr>
          <p:spPr>
            <a:xfrm>
              <a:off x="2121625" y="3529825"/>
              <a:ext cx="432725" cy="278500"/>
            </a:xfrm>
            <a:custGeom>
              <a:avLst/>
              <a:gdLst/>
              <a:ahLst/>
              <a:cxnLst/>
              <a:rect l="l" t="t" r="r" b="b"/>
              <a:pathLst>
                <a:path w="17309" h="11140" extrusionOk="0">
                  <a:moveTo>
                    <a:pt x="1" y="1"/>
                  </a:moveTo>
                  <a:lnTo>
                    <a:pt x="1" y="11140"/>
                  </a:lnTo>
                  <a:lnTo>
                    <a:pt x="17309" y="11140"/>
                  </a:lnTo>
                  <a:lnTo>
                    <a:pt x="173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6"/>
            <p:cNvSpPr/>
            <p:nvPr/>
          </p:nvSpPr>
          <p:spPr>
            <a:xfrm>
              <a:off x="2103425" y="3508725"/>
              <a:ext cx="469125" cy="45825"/>
            </a:xfrm>
            <a:custGeom>
              <a:avLst/>
              <a:gdLst/>
              <a:ahLst/>
              <a:cxnLst/>
              <a:rect l="l" t="t" r="r" b="b"/>
              <a:pathLst>
                <a:path w="18765" h="1833" extrusionOk="0">
                  <a:moveTo>
                    <a:pt x="421" y="1"/>
                  </a:moveTo>
                  <a:cubicBezTo>
                    <a:pt x="189" y="2"/>
                    <a:pt x="1" y="190"/>
                    <a:pt x="1" y="421"/>
                  </a:cubicBezTo>
                  <a:lnTo>
                    <a:pt x="1" y="1412"/>
                  </a:lnTo>
                  <a:cubicBezTo>
                    <a:pt x="1" y="1643"/>
                    <a:pt x="189" y="1831"/>
                    <a:pt x="421" y="1833"/>
                  </a:cubicBezTo>
                  <a:lnTo>
                    <a:pt x="18343" y="1833"/>
                  </a:lnTo>
                  <a:cubicBezTo>
                    <a:pt x="18575" y="1831"/>
                    <a:pt x="18763" y="1643"/>
                    <a:pt x="18765" y="1412"/>
                  </a:cubicBezTo>
                  <a:lnTo>
                    <a:pt x="18765" y="421"/>
                  </a:lnTo>
                  <a:cubicBezTo>
                    <a:pt x="18763" y="190"/>
                    <a:pt x="18575" y="2"/>
                    <a:pt x="183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6"/>
            <p:cNvSpPr/>
            <p:nvPr/>
          </p:nvSpPr>
          <p:spPr>
            <a:xfrm>
              <a:off x="2347175" y="3579275"/>
              <a:ext cx="176850" cy="190850"/>
            </a:xfrm>
            <a:custGeom>
              <a:avLst/>
              <a:gdLst/>
              <a:ahLst/>
              <a:cxnLst/>
              <a:rect l="l" t="t" r="r" b="b"/>
              <a:pathLst>
                <a:path w="7074" h="7634" extrusionOk="0">
                  <a:moveTo>
                    <a:pt x="0" y="1"/>
                  </a:moveTo>
                  <a:lnTo>
                    <a:pt x="0" y="7634"/>
                  </a:lnTo>
                  <a:lnTo>
                    <a:pt x="7073" y="7634"/>
                  </a:lnTo>
                  <a:lnTo>
                    <a:pt x="7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6"/>
            <p:cNvSpPr/>
            <p:nvPr/>
          </p:nvSpPr>
          <p:spPr>
            <a:xfrm>
              <a:off x="2369225" y="3599825"/>
              <a:ext cx="53225" cy="64350"/>
            </a:xfrm>
            <a:custGeom>
              <a:avLst/>
              <a:gdLst/>
              <a:ahLst/>
              <a:cxnLst/>
              <a:rect l="l" t="t" r="r" b="b"/>
              <a:pathLst>
                <a:path w="2129" h="2574" extrusionOk="0">
                  <a:moveTo>
                    <a:pt x="230" y="1"/>
                  </a:moveTo>
                  <a:cubicBezTo>
                    <a:pt x="104" y="1"/>
                    <a:pt x="2" y="103"/>
                    <a:pt x="1" y="230"/>
                  </a:cubicBezTo>
                  <a:lnTo>
                    <a:pt x="1" y="2345"/>
                  </a:lnTo>
                  <a:cubicBezTo>
                    <a:pt x="2" y="2471"/>
                    <a:pt x="104" y="2572"/>
                    <a:pt x="230" y="2574"/>
                  </a:cubicBezTo>
                  <a:lnTo>
                    <a:pt x="1899" y="2574"/>
                  </a:lnTo>
                  <a:cubicBezTo>
                    <a:pt x="2025" y="2572"/>
                    <a:pt x="2128" y="2471"/>
                    <a:pt x="2128" y="2345"/>
                  </a:cubicBezTo>
                  <a:lnTo>
                    <a:pt x="2128" y="230"/>
                  </a:lnTo>
                  <a:cubicBezTo>
                    <a:pt x="2128" y="103"/>
                    <a:pt x="2025" y="1"/>
                    <a:pt x="18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6"/>
            <p:cNvSpPr/>
            <p:nvPr/>
          </p:nvSpPr>
          <p:spPr>
            <a:xfrm>
              <a:off x="2383650" y="3614200"/>
              <a:ext cx="24350" cy="15800"/>
            </a:xfrm>
            <a:custGeom>
              <a:avLst/>
              <a:gdLst/>
              <a:ahLst/>
              <a:cxnLst/>
              <a:rect l="l" t="t" r="r" b="b"/>
              <a:pathLst>
                <a:path w="974" h="632" extrusionOk="0">
                  <a:moveTo>
                    <a:pt x="0" y="0"/>
                  </a:moveTo>
                  <a:lnTo>
                    <a:pt x="0" y="631"/>
                  </a:lnTo>
                  <a:lnTo>
                    <a:pt x="974" y="631"/>
                  </a:lnTo>
                  <a:lnTo>
                    <a:pt x="9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6"/>
            <p:cNvSpPr/>
            <p:nvPr/>
          </p:nvSpPr>
          <p:spPr>
            <a:xfrm>
              <a:off x="2448750" y="3599825"/>
              <a:ext cx="53225" cy="64350"/>
            </a:xfrm>
            <a:custGeom>
              <a:avLst/>
              <a:gdLst/>
              <a:ahLst/>
              <a:cxnLst/>
              <a:rect l="l" t="t" r="r" b="b"/>
              <a:pathLst>
                <a:path w="2129" h="2574" extrusionOk="0">
                  <a:moveTo>
                    <a:pt x="230" y="1"/>
                  </a:moveTo>
                  <a:cubicBezTo>
                    <a:pt x="103" y="1"/>
                    <a:pt x="0" y="103"/>
                    <a:pt x="0" y="230"/>
                  </a:cubicBezTo>
                  <a:lnTo>
                    <a:pt x="0" y="2345"/>
                  </a:lnTo>
                  <a:cubicBezTo>
                    <a:pt x="0" y="2471"/>
                    <a:pt x="103" y="2572"/>
                    <a:pt x="230" y="2574"/>
                  </a:cubicBezTo>
                  <a:lnTo>
                    <a:pt x="1899" y="2574"/>
                  </a:lnTo>
                  <a:cubicBezTo>
                    <a:pt x="2025" y="2572"/>
                    <a:pt x="2128" y="2471"/>
                    <a:pt x="2128" y="2345"/>
                  </a:cubicBezTo>
                  <a:lnTo>
                    <a:pt x="2127" y="230"/>
                  </a:lnTo>
                  <a:cubicBezTo>
                    <a:pt x="2127" y="103"/>
                    <a:pt x="2025" y="1"/>
                    <a:pt x="18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6"/>
            <p:cNvSpPr/>
            <p:nvPr/>
          </p:nvSpPr>
          <p:spPr>
            <a:xfrm>
              <a:off x="2463200" y="3614200"/>
              <a:ext cx="24350" cy="15800"/>
            </a:xfrm>
            <a:custGeom>
              <a:avLst/>
              <a:gdLst/>
              <a:ahLst/>
              <a:cxnLst/>
              <a:rect l="l" t="t" r="r" b="b"/>
              <a:pathLst>
                <a:path w="974" h="632" extrusionOk="0">
                  <a:moveTo>
                    <a:pt x="0" y="0"/>
                  </a:moveTo>
                  <a:lnTo>
                    <a:pt x="0" y="631"/>
                  </a:lnTo>
                  <a:lnTo>
                    <a:pt x="974" y="631"/>
                  </a:lnTo>
                  <a:lnTo>
                    <a:pt x="9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6"/>
            <p:cNvSpPr/>
            <p:nvPr/>
          </p:nvSpPr>
          <p:spPr>
            <a:xfrm>
              <a:off x="2369225" y="3685225"/>
              <a:ext cx="53225" cy="64350"/>
            </a:xfrm>
            <a:custGeom>
              <a:avLst/>
              <a:gdLst/>
              <a:ahLst/>
              <a:cxnLst/>
              <a:rect l="l" t="t" r="r" b="b"/>
              <a:pathLst>
                <a:path w="2129" h="2574" extrusionOk="0">
                  <a:moveTo>
                    <a:pt x="230" y="1"/>
                  </a:moveTo>
                  <a:cubicBezTo>
                    <a:pt x="104" y="2"/>
                    <a:pt x="2" y="103"/>
                    <a:pt x="1" y="230"/>
                  </a:cubicBezTo>
                  <a:lnTo>
                    <a:pt x="1" y="2346"/>
                  </a:lnTo>
                  <a:cubicBezTo>
                    <a:pt x="2" y="2472"/>
                    <a:pt x="104" y="2574"/>
                    <a:pt x="230" y="2574"/>
                  </a:cubicBezTo>
                  <a:lnTo>
                    <a:pt x="1899" y="2574"/>
                  </a:lnTo>
                  <a:cubicBezTo>
                    <a:pt x="2025" y="2574"/>
                    <a:pt x="2128" y="2472"/>
                    <a:pt x="2128" y="2346"/>
                  </a:cubicBezTo>
                  <a:lnTo>
                    <a:pt x="2128" y="230"/>
                  </a:lnTo>
                  <a:cubicBezTo>
                    <a:pt x="2128" y="103"/>
                    <a:pt x="2025" y="2"/>
                    <a:pt x="18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6"/>
            <p:cNvSpPr/>
            <p:nvPr/>
          </p:nvSpPr>
          <p:spPr>
            <a:xfrm>
              <a:off x="2383650" y="3699625"/>
              <a:ext cx="24350" cy="15800"/>
            </a:xfrm>
            <a:custGeom>
              <a:avLst/>
              <a:gdLst/>
              <a:ahLst/>
              <a:cxnLst/>
              <a:rect l="l" t="t" r="r" b="b"/>
              <a:pathLst>
                <a:path w="974" h="632" extrusionOk="0">
                  <a:moveTo>
                    <a:pt x="0" y="1"/>
                  </a:moveTo>
                  <a:lnTo>
                    <a:pt x="0" y="632"/>
                  </a:lnTo>
                  <a:lnTo>
                    <a:pt x="974" y="632"/>
                  </a:lnTo>
                  <a:lnTo>
                    <a:pt x="9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6"/>
            <p:cNvSpPr/>
            <p:nvPr/>
          </p:nvSpPr>
          <p:spPr>
            <a:xfrm>
              <a:off x="2448750" y="3685225"/>
              <a:ext cx="53225" cy="64350"/>
            </a:xfrm>
            <a:custGeom>
              <a:avLst/>
              <a:gdLst/>
              <a:ahLst/>
              <a:cxnLst/>
              <a:rect l="l" t="t" r="r" b="b"/>
              <a:pathLst>
                <a:path w="2129" h="2574" extrusionOk="0">
                  <a:moveTo>
                    <a:pt x="230" y="1"/>
                  </a:moveTo>
                  <a:cubicBezTo>
                    <a:pt x="103" y="2"/>
                    <a:pt x="0" y="103"/>
                    <a:pt x="0" y="230"/>
                  </a:cubicBezTo>
                  <a:lnTo>
                    <a:pt x="0" y="2346"/>
                  </a:lnTo>
                  <a:cubicBezTo>
                    <a:pt x="0" y="2472"/>
                    <a:pt x="103" y="2574"/>
                    <a:pt x="230" y="2574"/>
                  </a:cubicBezTo>
                  <a:lnTo>
                    <a:pt x="1899" y="2574"/>
                  </a:lnTo>
                  <a:cubicBezTo>
                    <a:pt x="2025" y="2574"/>
                    <a:pt x="2128" y="2472"/>
                    <a:pt x="2128" y="2346"/>
                  </a:cubicBezTo>
                  <a:lnTo>
                    <a:pt x="2127" y="230"/>
                  </a:lnTo>
                  <a:cubicBezTo>
                    <a:pt x="2127" y="103"/>
                    <a:pt x="2025" y="2"/>
                    <a:pt x="18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6"/>
            <p:cNvSpPr/>
            <p:nvPr/>
          </p:nvSpPr>
          <p:spPr>
            <a:xfrm>
              <a:off x="2463200" y="3699625"/>
              <a:ext cx="24350" cy="15800"/>
            </a:xfrm>
            <a:custGeom>
              <a:avLst/>
              <a:gdLst/>
              <a:ahLst/>
              <a:cxnLst/>
              <a:rect l="l" t="t" r="r" b="b"/>
              <a:pathLst>
                <a:path w="974" h="632" extrusionOk="0">
                  <a:moveTo>
                    <a:pt x="0" y="1"/>
                  </a:moveTo>
                  <a:lnTo>
                    <a:pt x="0" y="632"/>
                  </a:lnTo>
                  <a:lnTo>
                    <a:pt x="974" y="632"/>
                  </a:lnTo>
                  <a:lnTo>
                    <a:pt x="9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6"/>
            <p:cNvSpPr/>
            <p:nvPr/>
          </p:nvSpPr>
          <p:spPr>
            <a:xfrm>
              <a:off x="2163250" y="3621050"/>
              <a:ext cx="142325" cy="187275"/>
            </a:xfrm>
            <a:custGeom>
              <a:avLst/>
              <a:gdLst/>
              <a:ahLst/>
              <a:cxnLst/>
              <a:rect l="l" t="t" r="r" b="b"/>
              <a:pathLst>
                <a:path w="5693" h="7491" extrusionOk="0">
                  <a:moveTo>
                    <a:pt x="0" y="0"/>
                  </a:moveTo>
                  <a:lnTo>
                    <a:pt x="0" y="7491"/>
                  </a:lnTo>
                  <a:lnTo>
                    <a:pt x="5693" y="7491"/>
                  </a:lnTo>
                  <a:lnTo>
                    <a:pt x="569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6"/>
            <p:cNvSpPr/>
            <p:nvPr/>
          </p:nvSpPr>
          <p:spPr>
            <a:xfrm>
              <a:off x="2188350" y="3647950"/>
              <a:ext cx="92125" cy="66150"/>
            </a:xfrm>
            <a:custGeom>
              <a:avLst/>
              <a:gdLst/>
              <a:ahLst/>
              <a:cxnLst/>
              <a:rect l="l" t="t" r="r" b="b"/>
              <a:pathLst>
                <a:path w="3685" h="2646" extrusionOk="0">
                  <a:moveTo>
                    <a:pt x="1" y="0"/>
                  </a:moveTo>
                  <a:lnTo>
                    <a:pt x="1" y="2646"/>
                  </a:lnTo>
                  <a:lnTo>
                    <a:pt x="3684" y="2646"/>
                  </a:lnTo>
                  <a:lnTo>
                    <a:pt x="36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6"/>
            <p:cNvSpPr/>
            <p:nvPr/>
          </p:nvSpPr>
          <p:spPr>
            <a:xfrm>
              <a:off x="2212550" y="3668900"/>
              <a:ext cx="43725" cy="15800"/>
            </a:xfrm>
            <a:custGeom>
              <a:avLst/>
              <a:gdLst/>
              <a:ahLst/>
              <a:cxnLst/>
              <a:rect l="l" t="t" r="r" b="b"/>
              <a:pathLst>
                <a:path w="1749" h="632" extrusionOk="0">
                  <a:moveTo>
                    <a:pt x="0" y="1"/>
                  </a:moveTo>
                  <a:lnTo>
                    <a:pt x="0" y="631"/>
                  </a:lnTo>
                  <a:lnTo>
                    <a:pt x="1749" y="631"/>
                  </a:lnTo>
                  <a:lnTo>
                    <a:pt x="17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6"/>
            <p:cNvSpPr/>
            <p:nvPr/>
          </p:nvSpPr>
          <p:spPr>
            <a:xfrm>
              <a:off x="2188325" y="3737125"/>
              <a:ext cx="15750" cy="15775"/>
            </a:xfrm>
            <a:custGeom>
              <a:avLst/>
              <a:gdLst/>
              <a:ahLst/>
              <a:cxnLst/>
              <a:rect l="l" t="t" r="r" b="b"/>
              <a:pathLst>
                <a:path w="630" h="631" extrusionOk="0">
                  <a:moveTo>
                    <a:pt x="315" y="1"/>
                  </a:moveTo>
                  <a:cubicBezTo>
                    <a:pt x="141" y="1"/>
                    <a:pt x="0" y="142"/>
                    <a:pt x="0" y="316"/>
                  </a:cubicBezTo>
                  <a:cubicBezTo>
                    <a:pt x="0" y="489"/>
                    <a:pt x="141" y="630"/>
                    <a:pt x="315" y="630"/>
                  </a:cubicBezTo>
                  <a:cubicBezTo>
                    <a:pt x="490" y="630"/>
                    <a:pt x="630" y="489"/>
                    <a:pt x="630" y="316"/>
                  </a:cubicBezTo>
                  <a:cubicBezTo>
                    <a:pt x="630" y="142"/>
                    <a:pt x="490" y="1"/>
                    <a:pt x="3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6"/>
            <p:cNvSpPr/>
            <p:nvPr/>
          </p:nvSpPr>
          <p:spPr>
            <a:xfrm>
              <a:off x="2091325" y="3791850"/>
              <a:ext cx="493275" cy="23750"/>
            </a:xfrm>
            <a:custGeom>
              <a:avLst/>
              <a:gdLst/>
              <a:ahLst/>
              <a:cxnLst/>
              <a:rect l="l" t="t" r="r" b="b"/>
              <a:pathLst>
                <a:path w="19731" h="950" extrusionOk="0">
                  <a:moveTo>
                    <a:pt x="172" y="0"/>
                  </a:moveTo>
                  <a:cubicBezTo>
                    <a:pt x="77" y="1"/>
                    <a:pt x="1" y="76"/>
                    <a:pt x="1" y="171"/>
                  </a:cubicBezTo>
                  <a:lnTo>
                    <a:pt x="1" y="779"/>
                  </a:lnTo>
                  <a:cubicBezTo>
                    <a:pt x="1" y="873"/>
                    <a:pt x="77" y="948"/>
                    <a:pt x="172" y="950"/>
                  </a:cubicBezTo>
                  <a:lnTo>
                    <a:pt x="19562" y="950"/>
                  </a:lnTo>
                  <a:cubicBezTo>
                    <a:pt x="19656" y="948"/>
                    <a:pt x="19731" y="873"/>
                    <a:pt x="19731" y="779"/>
                  </a:cubicBezTo>
                  <a:lnTo>
                    <a:pt x="19731" y="171"/>
                  </a:lnTo>
                  <a:cubicBezTo>
                    <a:pt x="19731" y="76"/>
                    <a:pt x="19656" y="1"/>
                    <a:pt x="195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6" name="Google Shape;2886;p66"/>
          <p:cNvGrpSpPr/>
          <p:nvPr/>
        </p:nvGrpSpPr>
        <p:grpSpPr>
          <a:xfrm>
            <a:off x="1363700" y="3504581"/>
            <a:ext cx="559625" cy="368800"/>
            <a:chOff x="1346050" y="3408650"/>
            <a:chExt cx="559625" cy="368800"/>
          </a:xfrm>
        </p:grpSpPr>
        <p:sp>
          <p:nvSpPr>
            <p:cNvPr id="2887" name="Google Shape;2887;p66"/>
            <p:cNvSpPr/>
            <p:nvPr/>
          </p:nvSpPr>
          <p:spPr>
            <a:xfrm>
              <a:off x="1492025" y="3408650"/>
              <a:ext cx="387725" cy="277525"/>
            </a:xfrm>
            <a:custGeom>
              <a:avLst/>
              <a:gdLst/>
              <a:ahLst/>
              <a:cxnLst/>
              <a:rect l="l" t="t" r="r" b="b"/>
              <a:pathLst>
                <a:path w="15509" h="11101" extrusionOk="0">
                  <a:moveTo>
                    <a:pt x="10674" y="0"/>
                  </a:moveTo>
                  <a:cubicBezTo>
                    <a:pt x="6740" y="0"/>
                    <a:pt x="1" y="3255"/>
                    <a:pt x="1" y="11100"/>
                  </a:cubicBezTo>
                  <a:lnTo>
                    <a:pt x="12140" y="11100"/>
                  </a:lnTo>
                  <a:cubicBezTo>
                    <a:pt x="12140" y="11100"/>
                    <a:pt x="15509" y="1189"/>
                    <a:pt x="12129" y="186"/>
                  </a:cubicBezTo>
                  <a:cubicBezTo>
                    <a:pt x="11716" y="63"/>
                    <a:pt x="11222" y="0"/>
                    <a:pt x="106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6"/>
            <p:cNvSpPr/>
            <p:nvPr/>
          </p:nvSpPr>
          <p:spPr>
            <a:xfrm>
              <a:off x="1497625" y="3462850"/>
              <a:ext cx="394400" cy="269675"/>
            </a:xfrm>
            <a:custGeom>
              <a:avLst/>
              <a:gdLst/>
              <a:ahLst/>
              <a:cxnLst/>
              <a:rect l="l" t="t" r="r" b="b"/>
              <a:pathLst>
                <a:path w="15776" h="10787" extrusionOk="0">
                  <a:moveTo>
                    <a:pt x="10820" y="1"/>
                  </a:moveTo>
                  <a:cubicBezTo>
                    <a:pt x="6766" y="1"/>
                    <a:pt x="0" y="3708"/>
                    <a:pt x="0" y="10787"/>
                  </a:cubicBezTo>
                  <a:lnTo>
                    <a:pt x="12138" y="10787"/>
                  </a:lnTo>
                  <a:cubicBezTo>
                    <a:pt x="12138" y="10787"/>
                    <a:pt x="15776" y="3266"/>
                    <a:pt x="13283" y="775"/>
                  </a:cubicBezTo>
                  <a:cubicBezTo>
                    <a:pt x="12764" y="257"/>
                    <a:pt x="11886" y="1"/>
                    <a:pt x="108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6"/>
            <p:cNvSpPr/>
            <p:nvPr/>
          </p:nvSpPr>
          <p:spPr>
            <a:xfrm>
              <a:off x="1346050" y="3445450"/>
              <a:ext cx="559625" cy="308300"/>
            </a:xfrm>
            <a:custGeom>
              <a:avLst/>
              <a:gdLst/>
              <a:ahLst/>
              <a:cxnLst/>
              <a:rect l="l" t="t" r="r" b="b"/>
              <a:pathLst>
                <a:path w="22385" h="12332" extrusionOk="0">
                  <a:moveTo>
                    <a:pt x="5886" y="1"/>
                  </a:moveTo>
                  <a:cubicBezTo>
                    <a:pt x="5093" y="1"/>
                    <a:pt x="4324" y="309"/>
                    <a:pt x="3526" y="1107"/>
                  </a:cubicBezTo>
                  <a:cubicBezTo>
                    <a:pt x="0" y="4631"/>
                    <a:pt x="3503" y="12331"/>
                    <a:pt x="3503" y="12331"/>
                  </a:cubicBezTo>
                  <a:lnTo>
                    <a:pt x="18164" y="12331"/>
                  </a:lnTo>
                  <a:cubicBezTo>
                    <a:pt x="18164" y="12331"/>
                    <a:pt x="22384" y="3614"/>
                    <a:pt x="16945" y="3614"/>
                  </a:cubicBezTo>
                  <a:cubicBezTo>
                    <a:pt x="11593" y="3614"/>
                    <a:pt x="8600" y="1"/>
                    <a:pt x="58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6"/>
            <p:cNvSpPr/>
            <p:nvPr/>
          </p:nvSpPr>
          <p:spPr>
            <a:xfrm>
              <a:off x="1394850" y="3497725"/>
              <a:ext cx="443500" cy="178600"/>
            </a:xfrm>
            <a:custGeom>
              <a:avLst/>
              <a:gdLst/>
              <a:ahLst/>
              <a:cxnLst/>
              <a:rect l="l" t="t" r="r" b="b"/>
              <a:pathLst>
                <a:path w="17740" h="7144" extrusionOk="0">
                  <a:moveTo>
                    <a:pt x="820" y="1"/>
                  </a:moveTo>
                  <a:cubicBezTo>
                    <a:pt x="702" y="204"/>
                    <a:pt x="599" y="416"/>
                    <a:pt x="510" y="632"/>
                  </a:cubicBezTo>
                  <a:lnTo>
                    <a:pt x="10465" y="632"/>
                  </a:lnTo>
                  <a:cubicBezTo>
                    <a:pt x="9967" y="436"/>
                    <a:pt x="9492" y="221"/>
                    <a:pt x="9042" y="1"/>
                  </a:cubicBezTo>
                  <a:close/>
                  <a:moveTo>
                    <a:pt x="5" y="3257"/>
                  </a:moveTo>
                  <a:cubicBezTo>
                    <a:pt x="1" y="3467"/>
                    <a:pt x="2" y="3677"/>
                    <a:pt x="10" y="3887"/>
                  </a:cubicBezTo>
                  <a:lnTo>
                    <a:pt x="17740" y="3887"/>
                  </a:lnTo>
                  <a:cubicBezTo>
                    <a:pt x="17716" y="3674"/>
                    <a:pt x="17675" y="3463"/>
                    <a:pt x="17615" y="3257"/>
                  </a:cubicBezTo>
                  <a:close/>
                  <a:moveTo>
                    <a:pt x="355" y="6511"/>
                  </a:moveTo>
                  <a:cubicBezTo>
                    <a:pt x="402" y="6727"/>
                    <a:pt x="451" y="6937"/>
                    <a:pt x="504" y="7143"/>
                  </a:cubicBezTo>
                  <a:lnTo>
                    <a:pt x="17359" y="7143"/>
                  </a:lnTo>
                  <a:cubicBezTo>
                    <a:pt x="17415" y="6936"/>
                    <a:pt x="17469" y="6724"/>
                    <a:pt x="17518" y="651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6"/>
            <p:cNvSpPr/>
            <p:nvPr/>
          </p:nvSpPr>
          <p:spPr>
            <a:xfrm>
              <a:off x="1376550" y="3753725"/>
              <a:ext cx="493325" cy="23725"/>
            </a:xfrm>
            <a:custGeom>
              <a:avLst/>
              <a:gdLst/>
              <a:ahLst/>
              <a:cxnLst/>
              <a:rect l="l" t="t" r="r" b="b"/>
              <a:pathLst>
                <a:path w="19733" h="949" extrusionOk="0">
                  <a:moveTo>
                    <a:pt x="171" y="0"/>
                  </a:moveTo>
                  <a:cubicBezTo>
                    <a:pt x="77" y="0"/>
                    <a:pt x="2" y="77"/>
                    <a:pt x="1" y="169"/>
                  </a:cubicBezTo>
                  <a:lnTo>
                    <a:pt x="1" y="778"/>
                  </a:lnTo>
                  <a:cubicBezTo>
                    <a:pt x="2" y="872"/>
                    <a:pt x="77" y="949"/>
                    <a:pt x="171" y="949"/>
                  </a:cubicBezTo>
                  <a:lnTo>
                    <a:pt x="19561" y="949"/>
                  </a:lnTo>
                  <a:cubicBezTo>
                    <a:pt x="19656" y="949"/>
                    <a:pt x="19731" y="872"/>
                    <a:pt x="19732" y="778"/>
                  </a:cubicBezTo>
                  <a:lnTo>
                    <a:pt x="19732" y="169"/>
                  </a:lnTo>
                  <a:cubicBezTo>
                    <a:pt x="19731" y="77"/>
                    <a:pt x="19656" y="0"/>
                    <a:pt x="195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6"/>
            <p:cNvSpPr/>
            <p:nvPr/>
          </p:nvSpPr>
          <p:spPr>
            <a:xfrm>
              <a:off x="1503900" y="3641150"/>
              <a:ext cx="97900" cy="112600"/>
            </a:xfrm>
            <a:custGeom>
              <a:avLst/>
              <a:gdLst/>
              <a:ahLst/>
              <a:cxnLst/>
              <a:rect l="l" t="t" r="r" b="b"/>
              <a:pathLst>
                <a:path w="3916" h="4504" extrusionOk="0">
                  <a:moveTo>
                    <a:pt x="633" y="0"/>
                  </a:moveTo>
                  <a:cubicBezTo>
                    <a:pt x="284" y="0"/>
                    <a:pt x="2" y="283"/>
                    <a:pt x="0" y="631"/>
                  </a:cubicBezTo>
                  <a:lnTo>
                    <a:pt x="0" y="4503"/>
                  </a:lnTo>
                  <a:lnTo>
                    <a:pt x="3915" y="4503"/>
                  </a:lnTo>
                  <a:lnTo>
                    <a:pt x="3915" y="631"/>
                  </a:lnTo>
                  <a:cubicBezTo>
                    <a:pt x="3915" y="283"/>
                    <a:pt x="3633" y="0"/>
                    <a:pt x="3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6"/>
            <p:cNvSpPr/>
            <p:nvPr/>
          </p:nvSpPr>
          <p:spPr>
            <a:xfrm>
              <a:off x="1705375" y="3668425"/>
              <a:ext cx="132975" cy="85325"/>
            </a:xfrm>
            <a:custGeom>
              <a:avLst/>
              <a:gdLst/>
              <a:ahLst/>
              <a:cxnLst/>
              <a:rect l="l" t="t" r="r" b="b"/>
              <a:pathLst>
                <a:path w="5319" h="3413" extrusionOk="0">
                  <a:moveTo>
                    <a:pt x="746" y="1"/>
                  </a:moveTo>
                  <a:cubicBezTo>
                    <a:pt x="336" y="1"/>
                    <a:pt x="1" y="359"/>
                    <a:pt x="1" y="798"/>
                  </a:cubicBezTo>
                  <a:lnTo>
                    <a:pt x="1" y="3412"/>
                  </a:lnTo>
                  <a:lnTo>
                    <a:pt x="5318" y="3412"/>
                  </a:lnTo>
                  <a:lnTo>
                    <a:pt x="5318" y="798"/>
                  </a:lnTo>
                  <a:cubicBezTo>
                    <a:pt x="5318" y="359"/>
                    <a:pt x="4983" y="1"/>
                    <a:pt x="45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6"/>
            <p:cNvSpPr/>
            <p:nvPr/>
          </p:nvSpPr>
          <p:spPr>
            <a:xfrm>
              <a:off x="1657925" y="3690250"/>
              <a:ext cx="128525" cy="63500"/>
            </a:xfrm>
            <a:custGeom>
              <a:avLst/>
              <a:gdLst/>
              <a:ahLst/>
              <a:cxnLst/>
              <a:rect l="l" t="t" r="r" b="b"/>
              <a:pathLst>
                <a:path w="5141" h="2540" extrusionOk="0">
                  <a:moveTo>
                    <a:pt x="594" y="1"/>
                  </a:moveTo>
                  <a:cubicBezTo>
                    <a:pt x="266" y="1"/>
                    <a:pt x="1" y="266"/>
                    <a:pt x="1" y="594"/>
                  </a:cubicBezTo>
                  <a:lnTo>
                    <a:pt x="1" y="2539"/>
                  </a:lnTo>
                  <a:lnTo>
                    <a:pt x="5140" y="2539"/>
                  </a:lnTo>
                  <a:lnTo>
                    <a:pt x="5140" y="594"/>
                  </a:lnTo>
                  <a:cubicBezTo>
                    <a:pt x="5140" y="266"/>
                    <a:pt x="4874" y="1"/>
                    <a:pt x="45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5" name="Google Shape;2895;p66"/>
          <p:cNvGrpSpPr/>
          <p:nvPr/>
        </p:nvGrpSpPr>
        <p:grpSpPr>
          <a:xfrm>
            <a:off x="7837200" y="3380081"/>
            <a:ext cx="403100" cy="493300"/>
            <a:chOff x="248225" y="3993050"/>
            <a:chExt cx="403100" cy="493300"/>
          </a:xfrm>
        </p:grpSpPr>
        <p:sp>
          <p:nvSpPr>
            <p:cNvPr id="2896" name="Google Shape;2896;p66"/>
            <p:cNvSpPr/>
            <p:nvPr/>
          </p:nvSpPr>
          <p:spPr>
            <a:xfrm>
              <a:off x="608675" y="4170225"/>
              <a:ext cx="42650" cy="31725"/>
            </a:xfrm>
            <a:custGeom>
              <a:avLst/>
              <a:gdLst/>
              <a:ahLst/>
              <a:cxnLst/>
              <a:rect l="l" t="t" r="r" b="b"/>
              <a:pathLst>
                <a:path w="1706" h="1269" extrusionOk="0">
                  <a:moveTo>
                    <a:pt x="1" y="1"/>
                  </a:moveTo>
                  <a:lnTo>
                    <a:pt x="1" y="1269"/>
                  </a:lnTo>
                  <a:lnTo>
                    <a:pt x="1399" y="1269"/>
                  </a:lnTo>
                  <a:cubicBezTo>
                    <a:pt x="1568" y="1269"/>
                    <a:pt x="1705" y="1132"/>
                    <a:pt x="1705" y="963"/>
                  </a:cubicBezTo>
                  <a:lnTo>
                    <a:pt x="1705" y="307"/>
                  </a:lnTo>
                  <a:cubicBezTo>
                    <a:pt x="1705" y="138"/>
                    <a:pt x="1568" y="1"/>
                    <a:pt x="13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6"/>
            <p:cNvSpPr/>
            <p:nvPr/>
          </p:nvSpPr>
          <p:spPr>
            <a:xfrm>
              <a:off x="248225" y="4170225"/>
              <a:ext cx="42675" cy="31725"/>
            </a:xfrm>
            <a:custGeom>
              <a:avLst/>
              <a:gdLst/>
              <a:ahLst/>
              <a:cxnLst/>
              <a:rect l="l" t="t" r="r" b="b"/>
              <a:pathLst>
                <a:path w="1707" h="1269" extrusionOk="0">
                  <a:moveTo>
                    <a:pt x="306" y="1"/>
                  </a:moveTo>
                  <a:cubicBezTo>
                    <a:pt x="137" y="1"/>
                    <a:pt x="0" y="138"/>
                    <a:pt x="0" y="307"/>
                  </a:cubicBezTo>
                  <a:lnTo>
                    <a:pt x="0" y="963"/>
                  </a:lnTo>
                  <a:cubicBezTo>
                    <a:pt x="0" y="1132"/>
                    <a:pt x="137" y="1269"/>
                    <a:pt x="306" y="1269"/>
                  </a:cubicBezTo>
                  <a:lnTo>
                    <a:pt x="1706" y="1269"/>
                  </a:lnTo>
                  <a:lnTo>
                    <a:pt x="170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6"/>
            <p:cNvSpPr/>
            <p:nvPr/>
          </p:nvSpPr>
          <p:spPr>
            <a:xfrm>
              <a:off x="353175" y="3993050"/>
              <a:ext cx="193225" cy="81950"/>
            </a:xfrm>
            <a:custGeom>
              <a:avLst/>
              <a:gdLst/>
              <a:ahLst/>
              <a:cxnLst/>
              <a:rect l="l" t="t" r="r" b="b"/>
              <a:pathLst>
                <a:path w="7729" h="3278" extrusionOk="0">
                  <a:moveTo>
                    <a:pt x="2039" y="0"/>
                  </a:moveTo>
                  <a:cubicBezTo>
                    <a:pt x="912" y="2"/>
                    <a:pt x="2" y="912"/>
                    <a:pt x="1" y="2038"/>
                  </a:cubicBezTo>
                  <a:lnTo>
                    <a:pt x="1" y="3278"/>
                  </a:lnTo>
                  <a:lnTo>
                    <a:pt x="1561" y="3278"/>
                  </a:lnTo>
                  <a:lnTo>
                    <a:pt x="1561" y="2038"/>
                  </a:lnTo>
                  <a:cubicBezTo>
                    <a:pt x="1564" y="1775"/>
                    <a:pt x="1776" y="1563"/>
                    <a:pt x="2039" y="1560"/>
                  </a:cubicBezTo>
                  <a:lnTo>
                    <a:pt x="5690" y="1560"/>
                  </a:lnTo>
                  <a:cubicBezTo>
                    <a:pt x="5952" y="1563"/>
                    <a:pt x="6165" y="1775"/>
                    <a:pt x="6168" y="2038"/>
                  </a:cubicBezTo>
                  <a:lnTo>
                    <a:pt x="6168" y="3278"/>
                  </a:lnTo>
                  <a:lnTo>
                    <a:pt x="7728" y="3278"/>
                  </a:lnTo>
                  <a:lnTo>
                    <a:pt x="7728" y="2038"/>
                  </a:lnTo>
                  <a:cubicBezTo>
                    <a:pt x="7727" y="912"/>
                    <a:pt x="6815" y="2"/>
                    <a:pt x="56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6"/>
            <p:cNvSpPr/>
            <p:nvPr/>
          </p:nvSpPr>
          <p:spPr>
            <a:xfrm>
              <a:off x="303650" y="4053150"/>
              <a:ext cx="292275" cy="64725"/>
            </a:xfrm>
            <a:custGeom>
              <a:avLst/>
              <a:gdLst/>
              <a:ahLst/>
              <a:cxnLst/>
              <a:rect l="l" t="t" r="r" b="b"/>
              <a:pathLst>
                <a:path w="11691" h="2589" extrusionOk="0">
                  <a:moveTo>
                    <a:pt x="755" y="0"/>
                  </a:moveTo>
                  <a:cubicBezTo>
                    <a:pt x="339" y="2"/>
                    <a:pt x="1" y="339"/>
                    <a:pt x="1" y="755"/>
                  </a:cubicBezTo>
                  <a:lnTo>
                    <a:pt x="1" y="1834"/>
                  </a:lnTo>
                  <a:cubicBezTo>
                    <a:pt x="1" y="2250"/>
                    <a:pt x="339" y="2587"/>
                    <a:pt x="755" y="2588"/>
                  </a:cubicBezTo>
                  <a:lnTo>
                    <a:pt x="10936" y="2588"/>
                  </a:lnTo>
                  <a:cubicBezTo>
                    <a:pt x="11352" y="2587"/>
                    <a:pt x="11689" y="2250"/>
                    <a:pt x="11690" y="1834"/>
                  </a:cubicBezTo>
                  <a:lnTo>
                    <a:pt x="11690" y="755"/>
                  </a:lnTo>
                  <a:cubicBezTo>
                    <a:pt x="11689" y="339"/>
                    <a:pt x="11352" y="2"/>
                    <a:pt x="109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6"/>
            <p:cNvSpPr/>
            <p:nvPr/>
          </p:nvSpPr>
          <p:spPr>
            <a:xfrm>
              <a:off x="284275" y="4122950"/>
              <a:ext cx="330975" cy="363400"/>
            </a:xfrm>
            <a:custGeom>
              <a:avLst/>
              <a:gdLst/>
              <a:ahLst/>
              <a:cxnLst/>
              <a:rect l="l" t="t" r="r" b="b"/>
              <a:pathLst>
                <a:path w="13239" h="14536" extrusionOk="0">
                  <a:moveTo>
                    <a:pt x="1" y="1"/>
                  </a:moveTo>
                  <a:lnTo>
                    <a:pt x="1" y="13385"/>
                  </a:lnTo>
                  <a:cubicBezTo>
                    <a:pt x="4" y="14019"/>
                    <a:pt x="517" y="14532"/>
                    <a:pt x="1152" y="14535"/>
                  </a:cubicBezTo>
                  <a:lnTo>
                    <a:pt x="12089" y="14535"/>
                  </a:lnTo>
                  <a:cubicBezTo>
                    <a:pt x="12722" y="14532"/>
                    <a:pt x="13237" y="14019"/>
                    <a:pt x="13239" y="13385"/>
                  </a:cubicBezTo>
                  <a:lnTo>
                    <a:pt x="132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6"/>
            <p:cNvSpPr/>
            <p:nvPr/>
          </p:nvSpPr>
          <p:spPr>
            <a:xfrm>
              <a:off x="261800" y="4083400"/>
              <a:ext cx="375950" cy="57200"/>
            </a:xfrm>
            <a:custGeom>
              <a:avLst/>
              <a:gdLst/>
              <a:ahLst/>
              <a:cxnLst/>
              <a:rect l="l" t="t" r="r" b="b"/>
              <a:pathLst>
                <a:path w="15038" h="2288" extrusionOk="0">
                  <a:moveTo>
                    <a:pt x="754" y="1"/>
                  </a:moveTo>
                  <a:cubicBezTo>
                    <a:pt x="338" y="2"/>
                    <a:pt x="0" y="339"/>
                    <a:pt x="0" y="755"/>
                  </a:cubicBezTo>
                  <a:lnTo>
                    <a:pt x="0" y="1533"/>
                  </a:lnTo>
                  <a:cubicBezTo>
                    <a:pt x="0" y="1949"/>
                    <a:pt x="338" y="2286"/>
                    <a:pt x="754" y="2287"/>
                  </a:cubicBezTo>
                  <a:lnTo>
                    <a:pt x="14283" y="2287"/>
                  </a:lnTo>
                  <a:cubicBezTo>
                    <a:pt x="14699" y="2286"/>
                    <a:pt x="15036" y="1949"/>
                    <a:pt x="15038" y="1533"/>
                  </a:cubicBezTo>
                  <a:lnTo>
                    <a:pt x="15038" y="755"/>
                  </a:lnTo>
                  <a:cubicBezTo>
                    <a:pt x="15036" y="339"/>
                    <a:pt x="14699" y="2"/>
                    <a:pt x="142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6"/>
            <p:cNvSpPr/>
            <p:nvPr/>
          </p:nvSpPr>
          <p:spPr>
            <a:xfrm>
              <a:off x="430275" y="4186075"/>
              <a:ext cx="39025" cy="222050"/>
            </a:xfrm>
            <a:custGeom>
              <a:avLst/>
              <a:gdLst/>
              <a:ahLst/>
              <a:cxnLst/>
              <a:rect l="l" t="t" r="r" b="b"/>
              <a:pathLst>
                <a:path w="1561" h="8882" extrusionOk="0">
                  <a:moveTo>
                    <a:pt x="780" y="1"/>
                  </a:moveTo>
                  <a:cubicBezTo>
                    <a:pt x="349" y="1"/>
                    <a:pt x="0" y="349"/>
                    <a:pt x="0" y="780"/>
                  </a:cubicBezTo>
                  <a:lnTo>
                    <a:pt x="0" y="8100"/>
                  </a:lnTo>
                  <a:cubicBezTo>
                    <a:pt x="0" y="8531"/>
                    <a:pt x="349" y="8881"/>
                    <a:pt x="780" y="8881"/>
                  </a:cubicBezTo>
                  <a:cubicBezTo>
                    <a:pt x="1211" y="8881"/>
                    <a:pt x="1561" y="8531"/>
                    <a:pt x="1561" y="8100"/>
                  </a:cubicBezTo>
                  <a:lnTo>
                    <a:pt x="1561" y="780"/>
                  </a:lnTo>
                  <a:cubicBezTo>
                    <a:pt x="1561" y="349"/>
                    <a:pt x="1211" y="1"/>
                    <a:pt x="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6"/>
            <p:cNvSpPr/>
            <p:nvPr/>
          </p:nvSpPr>
          <p:spPr>
            <a:xfrm>
              <a:off x="340125" y="4186075"/>
              <a:ext cx="39025" cy="222050"/>
            </a:xfrm>
            <a:custGeom>
              <a:avLst/>
              <a:gdLst/>
              <a:ahLst/>
              <a:cxnLst/>
              <a:rect l="l" t="t" r="r" b="b"/>
              <a:pathLst>
                <a:path w="1561" h="8882" extrusionOk="0">
                  <a:moveTo>
                    <a:pt x="780" y="1"/>
                  </a:moveTo>
                  <a:cubicBezTo>
                    <a:pt x="349" y="1"/>
                    <a:pt x="1" y="349"/>
                    <a:pt x="1" y="780"/>
                  </a:cubicBezTo>
                  <a:lnTo>
                    <a:pt x="1" y="8100"/>
                  </a:lnTo>
                  <a:cubicBezTo>
                    <a:pt x="1" y="8531"/>
                    <a:pt x="349" y="8880"/>
                    <a:pt x="780" y="8881"/>
                  </a:cubicBezTo>
                  <a:cubicBezTo>
                    <a:pt x="1211" y="8881"/>
                    <a:pt x="1561" y="8531"/>
                    <a:pt x="1561" y="8100"/>
                  </a:cubicBezTo>
                  <a:lnTo>
                    <a:pt x="1561" y="780"/>
                  </a:lnTo>
                  <a:cubicBezTo>
                    <a:pt x="1561" y="349"/>
                    <a:pt x="1211" y="1"/>
                    <a:pt x="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6"/>
            <p:cNvSpPr/>
            <p:nvPr/>
          </p:nvSpPr>
          <p:spPr>
            <a:xfrm>
              <a:off x="520425" y="4186075"/>
              <a:ext cx="39025" cy="222050"/>
            </a:xfrm>
            <a:custGeom>
              <a:avLst/>
              <a:gdLst/>
              <a:ahLst/>
              <a:cxnLst/>
              <a:rect l="l" t="t" r="r" b="b"/>
              <a:pathLst>
                <a:path w="1561" h="8882" extrusionOk="0">
                  <a:moveTo>
                    <a:pt x="781" y="1"/>
                  </a:moveTo>
                  <a:cubicBezTo>
                    <a:pt x="350" y="1"/>
                    <a:pt x="0" y="349"/>
                    <a:pt x="0" y="780"/>
                  </a:cubicBezTo>
                  <a:lnTo>
                    <a:pt x="0" y="8100"/>
                  </a:lnTo>
                  <a:cubicBezTo>
                    <a:pt x="0" y="8531"/>
                    <a:pt x="350" y="8881"/>
                    <a:pt x="781" y="8881"/>
                  </a:cubicBezTo>
                  <a:cubicBezTo>
                    <a:pt x="1210" y="8881"/>
                    <a:pt x="1560" y="8531"/>
                    <a:pt x="1560" y="8100"/>
                  </a:cubicBezTo>
                  <a:lnTo>
                    <a:pt x="1560" y="780"/>
                  </a:lnTo>
                  <a:cubicBezTo>
                    <a:pt x="1560" y="349"/>
                    <a:pt x="1210" y="1"/>
                    <a:pt x="7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66"/>
          <p:cNvGrpSpPr/>
          <p:nvPr/>
        </p:nvGrpSpPr>
        <p:grpSpPr>
          <a:xfrm>
            <a:off x="680580" y="4217800"/>
            <a:ext cx="493275" cy="371725"/>
            <a:chOff x="762950" y="4084875"/>
            <a:chExt cx="493275" cy="371725"/>
          </a:xfrm>
        </p:grpSpPr>
        <p:sp>
          <p:nvSpPr>
            <p:cNvPr id="2906" name="Google Shape;2906;p66"/>
            <p:cNvSpPr/>
            <p:nvPr/>
          </p:nvSpPr>
          <p:spPr>
            <a:xfrm>
              <a:off x="762950" y="4432875"/>
              <a:ext cx="493275" cy="23725"/>
            </a:xfrm>
            <a:custGeom>
              <a:avLst/>
              <a:gdLst/>
              <a:ahLst/>
              <a:cxnLst/>
              <a:rect l="l" t="t" r="r" b="b"/>
              <a:pathLst>
                <a:path w="19731" h="949" extrusionOk="0">
                  <a:moveTo>
                    <a:pt x="169" y="0"/>
                  </a:moveTo>
                  <a:cubicBezTo>
                    <a:pt x="75" y="0"/>
                    <a:pt x="0" y="75"/>
                    <a:pt x="0" y="169"/>
                  </a:cubicBezTo>
                  <a:lnTo>
                    <a:pt x="0" y="778"/>
                  </a:lnTo>
                  <a:cubicBezTo>
                    <a:pt x="0" y="872"/>
                    <a:pt x="75" y="949"/>
                    <a:pt x="169" y="949"/>
                  </a:cubicBezTo>
                  <a:lnTo>
                    <a:pt x="19560" y="949"/>
                  </a:lnTo>
                  <a:cubicBezTo>
                    <a:pt x="19654" y="949"/>
                    <a:pt x="19730" y="872"/>
                    <a:pt x="19730" y="778"/>
                  </a:cubicBezTo>
                  <a:lnTo>
                    <a:pt x="19730" y="169"/>
                  </a:lnTo>
                  <a:cubicBezTo>
                    <a:pt x="19730" y="75"/>
                    <a:pt x="19654" y="0"/>
                    <a:pt x="19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6"/>
            <p:cNvSpPr/>
            <p:nvPr/>
          </p:nvSpPr>
          <p:spPr>
            <a:xfrm>
              <a:off x="1174725" y="4432875"/>
              <a:ext cx="81500" cy="23725"/>
            </a:xfrm>
            <a:custGeom>
              <a:avLst/>
              <a:gdLst/>
              <a:ahLst/>
              <a:cxnLst/>
              <a:rect l="l" t="t" r="r" b="b"/>
              <a:pathLst>
                <a:path w="3260" h="949" extrusionOk="0">
                  <a:moveTo>
                    <a:pt x="0" y="0"/>
                  </a:moveTo>
                  <a:lnTo>
                    <a:pt x="0" y="949"/>
                  </a:lnTo>
                  <a:lnTo>
                    <a:pt x="3089" y="949"/>
                  </a:lnTo>
                  <a:cubicBezTo>
                    <a:pt x="3183" y="949"/>
                    <a:pt x="3259" y="872"/>
                    <a:pt x="3259" y="778"/>
                  </a:cubicBezTo>
                  <a:lnTo>
                    <a:pt x="3259" y="169"/>
                  </a:lnTo>
                  <a:cubicBezTo>
                    <a:pt x="3259" y="75"/>
                    <a:pt x="3183" y="0"/>
                    <a:pt x="30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6"/>
            <p:cNvSpPr/>
            <p:nvPr/>
          </p:nvSpPr>
          <p:spPr>
            <a:xfrm>
              <a:off x="918750" y="4183850"/>
              <a:ext cx="285675" cy="249050"/>
            </a:xfrm>
            <a:custGeom>
              <a:avLst/>
              <a:gdLst/>
              <a:ahLst/>
              <a:cxnLst/>
              <a:rect l="l" t="t" r="r" b="b"/>
              <a:pathLst>
                <a:path w="11427" h="9962" extrusionOk="0">
                  <a:moveTo>
                    <a:pt x="0" y="0"/>
                  </a:moveTo>
                  <a:lnTo>
                    <a:pt x="0" y="9961"/>
                  </a:lnTo>
                  <a:lnTo>
                    <a:pt x="11426" y="9961"/>
                  </a:lnTo>
                  <a:lnTo>
                    <a:pt x="114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6"/>
            <p:cNvSpPr/>
            <p:nvPr/>
          </p:nvSpPr>
          <p:spPr>
            <a:xfrm>
              <a:off x="1158800" y="4309300"/>
              <a:ext cx="45625" cy="21975"/>
            </a:xfrm>
            <a:custGeom>
              <a:avLst/>
              <a:gdLst/>
              <a:ahLst/>
              <a:cxnLst/>
              <a:rect l="l" t="t" r="r" b="b"/>
              <a:pathLst>
                <a:path w="1825" h="879" extrusionOk="0">
                  <a:moveTo>
                    <a:pt x="1" y="1"/>
                  </a:moveTo>
                  <a:lnTo>
                    <a:pt x="1" y="879"/>
                  </a:lnTo>
                  <a:lnTo>
                    <a:pt x="1824" y="879"/>
                  </a:lnTo>
                  <a:lnTo>
                    <a:pt x="18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6"/>
            <p:cNvSpPr/>
            <p:nvPr/>
          </p:nvSpPr>
          <p:spPr>
            <a:xfrm>
              <a:off x="931725" y="4353025"/>
              <a:ext cx="45600" cy="21975"/>
            </a:xfrm>
            <a:custGeom>
              <a:avLst/>
              <a:gdLst/>
              <a:ahLst/>
              <a:cxnLst/>
              <a:rect l="l" t="t" r="r" b="b"/>
              <a:pathLst>
                <a:path w="1824" h="879" extrusionOk="0">
                  <a:moveTo>
                    <a:pt x="0" y="0"/>
                  </a:moveTo>
                  <a:lnTo>
                    <a:pt x="0" y="878"/>
                  </a:lnTo>
                  <a:lnTo>
                    <a:pt x="1824" y="878"/>
                  </a:lnTo>
                  <a:lnTo>
                    <a:pt x="18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6"/>
            <p:cNvSpPr/>
            <p:nvPr/>
          </p:nvSpPr>
          <p:spPr>
            <a:xfrm>
              <a:off x="1042550" y="4322850"/>
              <a:ext cx="45650" cy="21950"/>
            </a:xfrm>
            <a:custGeom>
              <a:avLst/>
              <a:gdLst/>
              <a:ahLst/>
              <a:cxnLst/>
              <a:rect l="l" t="t" r="r" b="b"/>
              <a:pathLst>
                <a:path w="1826" h="878" extrusionOk="0">
                  <a:moveTo>
                    <a:pt x="1" y="0"/>
                  </a:moveTo>
                  <a:lnTo>
                    <a:pt x="1" y="878"/>
                  </a:lnTo>
                  <a:lnTo>
                    <a:pt x="1826" y="878"/>
                  </a:lnTo>
                  <a:lnTo>
                    <a:pt x="1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6"/>
            <p:cNvSpPr/>
            <p:nvPr/>
          </p:nvSpPr>
          <p:spPr>
            <a:xfrm>
              <a:off x="1097300" y="4196975"/>
              <a:ext cx="45600" cy="21950"/>
            </a:xfrm>
            <a:custGeom>
              <a:avLst/>
              <a:gdLst/>
              <a:ahLst/>
              <a:cxnLst/>
              <a:rect l="l" t="t" r="r" b="b"/>
              <a:pathLst>
                <a:path w="1824" h="878" extrusionOk="0">
                  <a:moveTo>
                    <a:pt x="1" y="0"/>
                  </a:moveTo>
                  <a:lnTo>
                    <a:pt x="1" y="878"/>
                  </a:lnTo>
                  <a:lnTo>
                    <a:pt x="1824" y="878"/>
                  </a:lnTo>
                  <a:lnTo>
                    <a:pt x="18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6"/>
            <p:cNvSpPr/>
            <p:nvPr/>
          </p:nvSpPr>
          <p:spPr>
            <a:xfrm>
              <a:off x="1118325" y="4397200"/>
              <a:ext cx="45625" cy="21975"/>
            </a:xfrm>
            <a:custGeom>
              <a:avLst/>
              <a:gdLst/>
              <a:ahLst/>
              <a:cxnLst/>
              <a:rect l="l" t="t" r="r" b="b"/>
              <a:pathLst>
                <a:path w="1825" h="879" extrusionOk="0">
                  <a:moveTo>
                    <a:pt x="1" y="1"/>
                  </a:moveTo>
                  <a:lnTo>
                    <a:pt x="1" y="879"/>
                  </a:lnTo>
                  <a:lnTo>
                    <a:pt x="1824" y="879"/>
                  </a:lnTo>
                  <a:lnTo>
                    <a:pt x="18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6"/>
            <p:cNvSpPr/>
            <p:nvPr/>
          </p:nvSpPr>
          <p:spPr>
            <a:xfrm>
              <a:off x="918750" y="4140275"/>
              <a:ext cx="310050" cy="56725"/>
            </a:xfrm>
            <a:custGeom>
              <a:avLst/>
              <a:gdLst/>
              <a:ahLst/>
              <a:cxnLst/>
              <a:rect l="l" t="t" r="r" b="b"/>
              <a:pathLst>
                <a:path w="12402" h="2269" extrusionOk="0">
                  <a:moveTo>
                    <a:pt x="421" y="1"/>
                  </a:moveTo>
                  <a:cubicBezTo>
                    <a:pt x="188" y="2"/>
                    <a:pt x="0" y="190"/>
                    <a:pt x="0" y="423"/>
                  </a:cubicBezTo>
                  <a:lnTo>
                    <a:pt x="0" y="1847"/>
                  </a:lnTo>
                  <a:cubicBezTo>
                    <a:pt x="0" y="2078"/>
                    <a:pt x="188" y="2267"/>
                    <a:pt x="421" y="2268"/>
                  </a:cubicBezTo>
                  <a:lnTo>
                    <a:pt x="11981" y="2268"/>
                  </a:lnTo>
                  <a:cubicBezTo>
                    <a:pt x="12213" y="2267"/>
                    <a:pt x="12400" y="2078"/>
                    <a:pt x="12401" y="1847"/>
                  </a:cubicBezTo>
                  <a:lnTo>
                    <a:pt x="12401" y="423"/>
                  </a:lnTo>
                  <a:cubicBezTo>
                    <a:pt x="12401" y="190"/>
                    <a:pt x="12213" y="2"/>
                    <a:pt x="119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6"/>
            <p:cNvSpPr/>
            <p:nvPr/>
          </p:nvSpPr>
          <p:spPr>
            <a:xfrm>
              <a:off x="1071575" y="4238825"/>
              <a:ext cx="15800" cy="52025"/>
            </a:xfrm>
            <a:custGeom>
              <a:avLst/>
              <a:gdLst/>
              <a:ahLst/>
              <a:cxnLst/>
              <a:rect l="l" t="t" r="r" b="b"/>
              <a:pathLst>
                <a:path w="632" h="2081" extrusionOk="0">
                  <a:moveTo>
                    <a:pt x="0" y="1"/>
                  </a:moveTo>
                  <a:lnTo>
                    <a:pt x="0" y="2080"/>
                  </a:lnTo>
                  <a:lnTo>
                    <a:pt x="631" y="2080"/>
                  </a:lnTo>
                  <a:lnTo>
                    <a:pt x="63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6"/>
            <p:cNvSpPr/>
            <p:nvPr/>
          </p:nvSpPr>
          <p:spPr>
            <a:xfrm>
              <a:off x="977900" y="4230925"/>
              <a:ext cx="203175" cy="67775"/>
            </a:xfrm>
            <a:custGeom>
              <a:avLst/>
              <a:gdLst/>
              <a:ahLst/>
              <a:cxnLst/>
              <a:rect l="l" t="t" r="r" b="b"/>
              <a:pathLst>
                <a:path w="8127" h="2711" extrusionOk="0">
                  <a:moveTo>
                    <a:pt x="7179" y="633"/>
                  </a:moveTo>
                  <a:cubicBezTo>
                    <a:pt x="7354" y="633"/>
                    <a:pt x="7496" y="774"/>
                    <a:pt x="7496" y="948"/>
                  </a:cubicBezTo>
                  <a:lnTo>
                    <a:pt x="7496" y="1764"/>
                  </a:lnTo>
                  <a:cubicBezTo>
                    <a:pt x="7496" y="1939"/>
                    <a:pt x="7354" y="2080"/>
                    <a:pt x="7179" y="2080"/>
                  </a:cubicBezTo>
                  <a:lnTo>
                    <a:pt x="947" y="2080"/>
                  </a:lnTo>
                  <a:cubicBezTo>
                    <a:pt x="772" y="2080"/>
                    <a:pt x="631" y="1939"/>
                    <a:pt x="631" y="1764"/>
                  </a:cubicBezTo>
                  <a:lnTo>
                    <a:pt x="631" y="948"/>
                  </a:lnTo>
                  <a:cubicBezTo>
                    <a:pt x="631" y="774"/>
                    <a:pt x="772" y="633"/>
                    <a:pt x="947" y="633"/>
                  </a:cubicBezTo>
                  <a:close/>
                  <a:moveTo>
                    <a:pt x="947" y="1"/>
                  </a:moveTo>
                  <a:cubicBezTo>
                    <a:pt x="424" y="2"/>
                    <a:pt x="0" y="426"/>
                    <a:pt x="0" y="948"/>
                  </a:cubicBezTo>
                  <a:lnTo>
                    <a:pt x="0" y="1764"/>
                  </a:lnTo>
                  <a:cubicBezTo>
                    <a:pt x="0" y="2287"/>
                    <a:pt x="424" y="2711"/>
                    <a:pt x="947" y="2711"/>
                  </a:cubicBezTo>
                  <a:lnTo>
                    <a:pt x="7179" y="2711"/>
                  </a:lnTo>
                  <a:cubicBezTo>
                    <a:pt x="7703" y="2711"/>
                    <a:pt x="8126" y="2287"/>
                    <a:pt x="8126" y="1764"/>
                  </a:cubicBezTo>
                  <a:lnTo>
                    <a:pt x="8126" y="948"/>
                  </a:lnTo>
                  <a:cubicBezTo>
                    <a:pt x="8126" y="426"/>
                    <a:pt x="7703" y="2"/>
                    <a:pt x="71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6"/>
            <p:cNvSpPr/>
            <p:nvPr/>
          </p:nvSpPr>
          <p:spPr>
            <a:xfrm>
              <a:off x="1017825" y="4344775"/>
              <a:ext cx="123325" cy="88125"/>
            </a:xfrm>
            <a:custGeom>
              <a:avLst/>
              <a:gdLst/>
              <a:ahLst/>
              <a:cxnLst/>
              <a:rect l="l" t="t" r="r" b="b"/>
              <a:pathLst>
                <a:path w="4933" h="3525" extrusionOk="0">
                  <a:moveTo>
                    <a:pt x="0" y="1"/>
                  </a:moveTo>
                  <a:lnTo>
                    <a:pt x="0" y="3524"/>
                  </a:lnTo>
                  <a:lnTo>
                    <a:pt x="4932" y="3524"/>
                  </a:lnTo>
                  <a:lnTo>
                    <a:pt x="49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6"/>
            <p:cNvSpPr/>
            <p:nvPr/>
          </p:nvSpPr>
          <p:spPr>
            <a:xfrm>
              <a:off x="1009925" y="4336925"/>
              <a:ext cx="139100" cy="95975"/>
            </a:xfrm>
            <a:custGeom>
              <a:avLst/>
              <a:gdLst/>
              <a:ahLst/>
              <a:cxnLst/>
              <a:rect l="l" t="t" r="r" b="b"/>
              <a:pathLst>
                <a:path w="5564" h="3839" extrusionOk="0">
                  <a:moveTo>
                    <a:pt x="5251" y="0"/>
                  </a:moveTo>
                  <a:cubicBezTo>
                    <a:pt x="5250" y="0"/>
                    <a:pt x="5249" y="0"/>
                    <a:pt x="5248" y="0"/>
                  </a:cubicBezTo>
                  <a:lnTo>
                    <a:pt x="316" y="0"/>
                  </a:lnTo>
                  <a:cubicBezTo>
                    <a:pt x="141" y="0"/>
                    <a:pt x="0" y="141"/>
                    <a:pt x="0" y="315"/>
                  </a:cubicBezTo>
                  <a:lnTo>
                    <a:pt x="0" y="3838"/>
                  </a:lnTo>
                  <a:lnTo>
                    <a:pt x="632" y="3838"/>
                  </a:lnTo>
                  <a:lnTo>
                    <a:pt x="632" y="631"/>
                  </a:lnTo>
                  <a:lnTo>
                    <a:pt x="2466" y="631"/>
                  </a:lnTo>
                  <a:lnTo>
                    <a:pt x="2466" y="3838"/>
                  </a:lnTo>
                  <a:lnTo>
                    <a:pt x="3098" y="3838"/>
                  </a:lnTo>
                  <a:lnTo>
                    <a:pt x="3098" y="631"/>
                  </a:lnTo>
                  <a:lnTo>
                    <a:pt x="4932" y="631"/>
                  </a:lnTo>
                  <a:lnTo>
                    <a:pt x="4932" y="3838"/>
                  </a:lnTo>
                  <a:lnTo>
                    <a:pt x="5563" y="3838"/>
                  </a:lnTo>
                  <a:lnTo>
                    <a:pt x="5563" y="315"/>
                  </a:lnTo>
                  <a:cubicBezTo>
                    <a:pt x="5563" y="142"/>
                    <a:pt x="5423" y="0"/>
                    <a:pt x="52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6"/>
            <p:cNvSpPr/>
            <p:nvPr/>
          </p:nvSpPr>
          <p:spPr>
            <a:xfrm>
              <a:off x="794925" y="4084875"/>
              <a:ext cx="159650" cy="348025"/>
            </a:xfrm>
            <a:custGeom>
              <a:avLst/>
              <a:gdLst/>
              <a:ahLst/>
              <a:cxnLst/>
              <a:rect l="l" t="t" r="r" b="b"/>
              <a:pathLst>
                <a:path w="6386" h="13921" extrusionOk="0">
                  <a:moveTo>
                    <a:pt x="423" y="0"/>
                  </a:moveTo>
                  <a:cubicBezTo>
                    <a:pt x="190" y="0"/>
                    <a:pt x="2" y="189"/>
                    <a:pt x="0" y="421"/>
                  </a:cubicBezTo>
                  <a:lnTo>
                    <a:pt x="0" y="13920"/>
                  </a:lnTo>
                  <a:lnTo>
                    <a:pt x="6385" y="13920"/>
                  </a:lnTo>
                  <a:lnTo>
                    <a:pt x="6385" y="421"/>
                  </a:lnTo>
                  <a:cubicBezTo>
                    <a:pt x="6384" y="189"/>
                    <a:pt x="6196" y="0"/>
                    <a:pt x="59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6"/>
            <p:cNvSpPr/>
            <p:nvPr/>
          </p:nvSpPr>
          <p:spPr>
            <a:xfrm>
              <a:off x="826175" y="4294025"/>
              <a:ext cx="97150" cy="60500"/>
            </a:xfrm>
            <a:custGeom>
              <a:avLst/>
              <a:gdLst/>
              <a:ahLst/>
              <a:cxnLst/>
              <a:rect l="l" t="t" r="r" b="b"/>
              <a:pathLst>
                <a:path w="3886" h="2420" extrusionOk="0">
                  <a:moveTo>
                    <a:pt x="633" y="0"/>
                  </a:moveTo>
                  <a:cubicBezTo>
                    <a:pt x="284" y="0"/>
                    <a:pt x="2" y="283"/>
                    <a:pt x="0" y="631"/>
                  </a:cubicBezTo>
                  <a:lnTo>
                    <a:pt x="0" y="1788"/>
                  </a:lnTo>
                  <a:cubicBezTo>
                    <a:pt x="2" y="2137"/>
                    <a:pt x="284" y="2419"/>
                    <a:pt x="633" y="2419"/>
                  </a:cubicBezTo>
                  <a:lnTo>
                    <a:pt x="3253" y="2419"/>
                  </a:lnTo>
                  <a:cubicBezTo>
                    <a:pt x="3602" y="2419"/>
                    <a:pt x="3884" y="2137"/>
                    <a:pt x="3886" y="1788"/>
                  </a:cubicBezTo>
                  <a:lnTo>
                    <a:pt x="3886" y="631"/>
                  </a:lnTo>
                  <a:cubicBezTo>
                    <a:pt x="3884" y="283"/>
                    <a:pt x="3602" y="0"/>
                    <a:pt x="32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6"/>
            <p:cNvSpPr/>
            <p:nvPr/>
          </p:nvSpPr>
          <p:spPr>
            <a:xfrm>
              <a:off x="818300" y="4286125"/>
              <a:ext cx="112900" cy="76300"/>
            </a:xfrm>
            <a:custGeom>
              <a:avLst/>
              <a:gdLst/>
              <a:ahLst/>
              <a:cxnLst/>
              <a:rect l="l" t="t" r="r" b="b"/>
              <a:pathLst>
                <a:path w="4516" h="3052" extrusionOk="0">
                  <a:moveTo>
                    <a:pt x="3568" y="632"/>
                  </a:moveTo>
                  <a:cubicBezTo>
                    <a:pt x="3743" y="632"/>
                    <a:pt x="3884" y="774"/>
                    <a:pt x="3884" y="947"/>
                  </a:cubicBezTo>
                  <a:lnTo>
                    <a:pt x="3884" y="2104"/>
                  </a:lnTo>
                  <a:cubicBezTo>
                    <a:pt x="3884" y="2278"/>
                    <a:pt x="3743" y="2419"/>
                    <a:pt x="3568" y="2420"/>
                  </a:cubicBezTo>
                  <a:lnTo>
                    <a:pt x="948" y="2420"/>
                  </a:lnTo>
                  <a:cubicBezTo>
                    <a:pt x="773" y="2420"/>
                    <a:pt x="632" y="2279"/>
                    <a:pt x="632" y="2104"/>
                  </a:cubicBezTo>
                  <a:lnTo>
                    <a:pt x="632" y="947"/>
                  </a:lnTo>
                  <a:cubicBezTo>
                    <a:pt x="632" y="774"/>
                    <a:pt x="773" y="632"/>
                    <a:pt x="948" y="632"/>
                  </a:cubicBezTo>
                  <a:close/>
                  <a:moveTo>
                    <a:pt x="948" y="0"/>
                  </a:moveTo>
                  <a:cubicBezTo>
                    <a:pt x="424" y="0"/>
                    <a:pt x="1" y="425"/>
                    <a:pt x="1" y="947"/>
                  </a:cubicBezTo>
                  <a:lnTo>
                    <a:pt x="1" y="2104"/>
                  </a:lnTo>
                  <a:cubicBezTo>
                    <a:pt x="1" y="2628"/>
                    <a:pt x="424" y="3051"/>
                    <a:pt x="948" y="3051"/>
                  </a:cubicBezTo>
                  <a:lnTo>
                    <a:pt x="3568" y="3051"/>
                  </a:lnTo>
                  <a:cubicBezTo>
                    <a:pt x="4092" y="3051"/>
                    <a:pt x="4515" y="2628"/>
                    <a:pt x="4515" y="2104"/>
                  </a:cubicBezTo>
                  <a:lnTo>
                    <a:pt x="4515" y="947"/>
                  </a:lnTo>
                  <a:cubicBezTo>
                    <a:pt x="4515" y="425"/>
                    <a:pt x="4092" y="1"/>
                    <a:pt x="3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6"/>
            <p:cNvSpPr/>
            <p:nvPr/>
          </p:nvSpPr>
          <p:spPr>
            <a:xfrm>
              <a:off x="1191850" y="4363975"/>
              <a:ext cx="25150" cy="68925"/>
            </a:xfrm>
            <a:custGeom>
              <a:avLst/>
              <a:gdLst/>
              <a:ahLst/>
              <a:cxnLst/>
              <a:rect l="l" t="t" r="r" b="b"/>
              <a:pathLst>
                <a:path w="1006" h="2757" extrusionOk="0">
                  <a:moveTo>
                    <a:pt x="1" y="1"/>
                  </a:moveTo>
                  <a:lnTo>
                    <a:pt x="1" y="2756"/>
                  </a:lnTo>
                  <a:lnTo>
                    <a:pt x="1005" y="2756"/>
                  </a:lnTo>
                  <a:lnTo>
                    <a:pt x="100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6"/>
            <p:cNvSpPr/>
            <p:nvPr/>
          </p:nvSpPr>
          <p:spPr>
            <a:xfrm>
              <a:off x="1167600" y="4283200"/>
              <a:ext cx="73650" cy="106175"/>
            </a:xfrm>
            <a:custGeom>
              <a:avLst/>
              <a:gdLst/>
              <a:ahLst/>
              <a:cxnLst/>
              <a:rect l="l" t="t" r="r" b="b"/>
              <a:pathLst>
                <a:path w="2946" h="4247" extrusionOk="0">
                  <a:moveTo>
                    <a:pt x="1472" y="1"/>
                  </a:moveTo>
                  <a:cubicBezTo>
                    <a:pt x="665" y="1"/>
                    <a:pt x="9" y="1958"/>
                    <a:pt x="9" y="2765"/>
                  </a:cubicBezTo>
                  <a:cubicBezTo>
                    <a:pt x="0" y="3580"/>
                    <a:pt x="657" y="4246"/>
                    <a:pt x="1472" y="4246"/>
                  </a:cubicBezTo>
                  <a:cubicBezTo>
                    <a:pt x="2288" y="4246"/>
                    <a:pt x="2946" y="3580"/>
                    <a:pt x="2937" y="2765"/>
                  </a:cubicBezTo>
                  <a:cubicBezTo>
                    <a:pt x="2937" y="1957"/>
                    <a:pt x="2281" y="1"/>
                    <a:pt x="14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6"/>
            <p:cNvSpPr/>
            <p:nvPr/>
          </p:nvSpPr>
          <p:spPr>
            <a:xfrm>
              <a:off x="815725" y="4113850"/>
              <a:ext cx="118050" cy="118025"/>
            </a:xfrm>
            <a:custGeom>
              <a:avLst/>
              <a:gdLst/>
              <a:ahLst/>
              <a:cxnLst/>
              <a:rect l="l" t="t" r="r" b="b"/>
              <a:pathLst>
                <a:path w="4722" h="4721" extrusionOk="0">
                  <a:moveTo>
                    <a:pt x="2361" y="0"/>
                  </a:moveTo>
                  <a:cubicBezTo>
                    <a:pt x="1058" y="0"/>
                    <a:pt x="1" y="1058"/>
                    <a:pt x="1" y="2360"/>
                  </a:cubicBezTo>
                  <a:cubicBezTo>
                    <a:pt x="1" y="3665"/>
                    <a:pt x="1058" y="4721"/>
                    <a:pt x="2361" y="4721"/>
                  </a:cubicBezTo>
                  <a:cubicBezTo>
                    <a:pt x="3664" y="4721"/>
                    <a:pt x="4721" y="3665"/>
                    <a:pt x="4721" y="2360"/>
                  </a:cubicBezTo>
                  <a:cubicBezTo>
                    <a:pt x="4721" y="1058"/>
                    <a:pt x="3664" y="0"/>
                    <a:pt x="23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6"/>
            <p:cNvSpPr/>
            <p:nvPr/>
          </p:nvSpPr>
          <p:spPr>
            <a:xfrm>
              <a:off x="829700" y="4126425"/>
              <a:ext cx="90100" cy="84450"/>
            </a:xfrm>
            <a:custGeom>
              <a:avLst/>
              <a:gdLst/>
              <a:ahLst/>
              <a:cxnLst/>
              <a:rect l="l" t="t" r="r" b="b"/>
              <a:pathLst>
                <a:path w="3604" h="3378" extrusionOk="0">
                  <a:moveTo>
                    <a:pt x="1802" y="0"/>
                  </a:moveTo>
                  <a:cubicBezTo>
                    <a:pt x="1762" y="0"/>
                    <a:pt x="1722" y="22"/>
                    <a:pt x="1692" y="66"/>
                  </a:cubicBezTo>
                  <a:lnTo>
                    <a:pt x="1224" y="749"/>
                  </a:lnTo>
                  <a:cubicBezTo>
                    <a:pt x="1164" y="837"/>
                    <a:pt x="1030" y="934"/>
                    <a:pt x="927" y="963"/>
                  </a:cubicBezTo>
                  <a:lnTo>
                    <a:pt x="134" y="1197"/>
                  </a:lnTo>
                  <a:cubicBezTo>
                    <a:pt x="31" y="1228"/>
                    <a:pt x="1" y="1322"/>
                    <a:pt x="67" y="1407"/>
                  </a:cubicBezTo>
                  <a:lnTo>
                    <a:pt x="571" y="2062"/>
                  </a:lnTo>
                  <a:cubicBezTo>
                    <a:pt x="636" y="2147"/>
                    <a:pt x="687" y="2304"/>
                    <a:pt x="684" y="2412"/>
                  </a:cubicBezTo>
                  <a:lnTo>
                    <a:pt x="661" y="3238"/>
                  </a:lnTo>
                  <a:cubicBezTo>
                    <a:pt x="659" y="3324"/>
                    <a:pt x="710" y="3378"/>
                    <a:pt x="782" y="3378"/>
                  </a:cubicBezTo>
                  <a:cubicBezTo>
                    <a:pt x="801" y="3378"/>
                    <a:pt x="820" y="3375"/>
                    <a:pt x="840" y="3368"/>
                  </a:cubicBezTo>
                  <a:lnTo>
                    <a:pt x="1618" y="3091"/>
                  </a:lnTo>
                  <a:cubicBezTo>
                    <a:pt x="1669" y="3073"/>
                    <a:pt x="1735" y="3064"/>
                    <a:pt x="1802" y="3064"/>
                  </a:cubicBezTo>
                  <a:cubicBezTo>
                    <a:pt x="1869" y="3064"/>
                    <a:pt x="1935" y="3073"/>
                    <a:pt x="1986" y="3091"/>
                  </a:cubicBezTo>
                  <a:lnTo>
                    <a:pt x="2765" y="3368"/>
                  </a:lnTo>
                  <a:cubicBezTo>
                    <a:pt x="2785" y="3375"/>
                    <a:pt x="2804" y="3378"/>
                    <a:pt x="2822" y="3378"/>
                  </a:cubicBezTo>
                  <a:cubicBezTo>
                    <a:pt x="2894" y="3378"/>
                    <a:pt x="2945" y="3324"/>
                    <a:pt x="2943" y="3238"/>
                  </a:cubicBezTo>
                  <a:lnTo>
                    <a:pt x="2921" y="2412"/>
                  </a:lnTo>
                  <a:cubicBezTo>
                    <a:pt x="2918" y="2304"/>
                    <a:pt x="2968" y="2147"/>
                    <a:pt x="3034" y="2062"/>
                  </a:cubicBezTo>
                  <a:lnTo>
                    <a:pt x="3539" y="1407"/>
                  </a:lnTo>
                  <a:cubicBezTo>
                    <a:pt x="3603" y="1322"/>
                    <a:pt x="3573" y="1228"/>
                    <a:pt x="3470" y="1197"/>
                  </a:cubicBezTo>
                  <a:lnTo>
                    <a:pt x="2677" y="963"/>
                  </a:lnTo>
                  <a:cubicBezTo>
                    <a:pt x="2574" y="934"/>
                    <a:pt x="2440" y="837"/>
                    <a:pt x="2380" y="749"/>
                  </a:cubicBezTo>
                  <a:lnTo>
                    <a:pt x="1912" y="66"/>
                  </a:lnTo>
                  <a:cubicBezTo>
                    <a:pt x="1882" y="22"/>
                    <a:pt x="1842" y="0"/>
                    <a:pt x="18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6" name="Google Shape;2926;p66"/>
          <p:cNvGrpSpPr/>
          <p:nvPr/>
        </p:nvGrpSpPr>
        <p:grpSpPr>
          <a:xfrm>
            <a:off x="1563873" y="4113650"/>
            <a:ext cx="493325" cy="475875"/>
            <a:chOff x="1318350" y="3968050"/>
            <a:chExt cx="493325" cy="475875"/>
          </a:xfrm>
        </p:grpSpPr>
        <p:sp>
          <p:nvSpPr>
            <p:cNvPr id="2927" name="Google Shape;2927;p66"/>
            <p:cNvSpPr/>
            <p:nvPr/>
          </p:nvSpPr>
          <p:spPr>
            <a:xfrm>
              <a:off x="1648450" y="4330350"/>
              <a:ext cx="106375" cy="92800"/>
            </a:xfrm>
            <a:custGeom>
              <a:avLst/>
              <a:gdLst/>
              <a:ahLst/>
              <a:cxnLst/>
              <a:rect l="l" t="t" r="r" b="b"/>
              <a:pathLst>
                <a:path w="4255" h="3712" extrusionOk="0">
                  <a:moveTo>
                    <a:pt x="1" y="0"/>
                  </a:moveTo>
                  <a:lnTo>
                    <a:pt x="1" y="3712"/>
                  </a:lnTo>
                  <a:lnTo>
                    <a:pt x="4255" y="3712"/>
                  </a:lnTo>
                  <a:lnTo>
                    <a:pt x="42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6"/>
            <p:cNvSpPr/>
            <p:nvPr/>
          </p:nvSpPr>
          <p:spPr>
            <a:xfrm>
              <a:off x="1639000" y="4316325"/>
              <a:ext cx="125275" cy="28000"/>
            </a:xfrm>
            <a:custGeom>
              <a:avLst/>
              <a:gdLst/>
              <a:ahLst/>
              <a:cxnLst/>
              <a:rect l="l" t="t" r="r" b="b"/>
              <a:pathLst>
                <a:path w="5011" h="1120" extrusionOk="0">
                  <a:moveTo>
                    <a:pt x="211" y="1"/>
                  </a:moveTo>
                  <a:cubicBezTo>
                    <a:pt x="95" y="1"/>
                    <a:pt x="1" y="95"/>
                    <a:pt x="1" y="211"/>
                  </a:cubicBezTo>
                  <a:lnTo>
                    <a:pt x="1" y="910"/>
                  </a:lnTo>
                  <a:cubicBezTo>
                    <a:pt x="1" y="1026"/>
                    <a:pt x="95" y="1120"/>
                    <a:pt x="211" y="1120"/>
                  </a:cubicBezTo>
                  <a:lnTo>
                    <a:pt x="4799" y="1120"/>
                  </a:lnTo>
                  <a:cubicBezTo>
                    <a:pt x="4915" y="1120"/>
                    <a:pt x="5009" y="1026"/>
                    <a:pt x="5011" y="910"/>
                  </a:cubicBezTo>
                  <a:lnTo>
                    <a:pt x="5011" y="211"/>
                  </a:lnTo>
                  <a:cubicBezTo>
                    <a:pt x="5009" y="95"/>
                    <a:pt x="4915" y="1"/>
                    <a:pt x="47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6"/>
            <p:cNvSpPr/>
            <p:nvPr/>
          </p:nvSpPr>
          <p:spPr>
            <a:xfrm>
              <a:off x="1550700" y="3968050"/>
              <a:ext cx="187225" cy="147350"/>
            </a:xfrm>
            <a:custGeom>
              <a:avLst/>
              <a:gdLst/>
              <a:ahLst/>
              <a:cxnLst/>
              <a:rect l="l" t="t" r="r" b="b"/>
              <a:pathLst>
                <a:path w="7489" h="5894" extrusionOk="0">
                  <a:moveTo>
                    <a:pt x="5577" y="0"/>
                  </a:moveTo>
                  <a:cubicBezTo>
                    <a:pt x="5124" y="0"/>
                    <a:pt x="4690" y="184"/>
                    <a:pt x="4377" y="510"/>
                  </a:cubicBezTo>
                  <a:cubicBezTo>
                    <a:pt x="4105" y="339"/>
                    <a:pt x="3796" y="253"/>
                    <a:pt x="3487" y="253"/>
                  </a:cubicBezTo>
                  <a:cubicBezTo>
                    <a:pt x="3209" y="253"/>
                    <a:pt x="2931" y="322"/>
                    <a:pt x="2680" y="460"/>
                  </a:cubicBezTo>
                  <a:cubicBezTo>
                    <a:pt x="2147" y="755"/>
                    <a:pt x="1817" y="1315"/>
                    <a:pt x="1817" y="1924"/>
                  </a:cubicBezTo>
                  <a:lnTo>
                    <a:pt x="1817" y="1946"/>
                  </a:lnTo>
                  <a:cubicBezTo>
                    <a:pt x="1012" y="2069"/>
                    <a:pt x="365" y="2671"/>
                    <a:pt x="183" y="3463"/>
                  </a:cubicBezTo>
                  <a:cubicBezTo>
                    <a:pt x="0" y="4257"/>
                    <a:pt x="321" y="5081"/>
                    <a:pt x="992" y="5543"/>
                  </a:cubicBezTo>
                  <a:cubicBezTo>
                    <a:pt x="1330" y="5776"/>
                    <a:pt x="1724" y="5893"/>
                    <a:pt x="2118" y="5893"/>
                  </a:cubicBezTo>
                  <a:cubicBezTo>
                    <a:pt x="2502" y="5893"/>
                    <a:pt x="2887" y="5782"/>
                    <a:pt x="3221" y="5559"/>
                  </a:cubicBezTo>
                  <a:cubicBezTo>
                    <a:pt x="3897" y="5106"/>
                    <a:pt x="4230" y="4287"/>
                    <a:pt x="4059" y="3491"/>
                  </a:cubicBezTo>
                  <a:cubicBezTo>
                    <a:pt x="4296" y="3404"/>
                    <a:pt x="4511" y="3265"/>
                    <a:pt x="4686" y="3082"/>
                  </a:cubicBezTo>
                  <a:cubicBezTo>
                    <a:pt x="4966" y="3259"/>
                    <a:pt x="5273" y="3341"/>
                    <a:pt x="5574" y="3341"/>
                  </a:cubicBezTo>
                  <a:cubicBezTo>
                    <a:pt x="6285" y="3341"/>
                    <a:pt x="6964" y="2884"/>
                    <a:pt x="7181" y="2134"/>
                  </a:cubicBezTo>
                  <a:cubicBezTo>
                    <a:pt x="7488" y="1066"/>
                    <a:pt x="6688" y="0"/>
                    <a:pt x="55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6"/>
            <p:cNvSpPr/>
            <p:nvPr/>
          </p:nvSpPr>
          <p:spPr>
            <a:xfrm>
              <a:off x="1531475" y="4065750"/>
              <a:ext cx="144350" cy="357400"/>
            </a:xfrm>
            <a:custGeom>
              <a:avLst/>
              <a:gdLst/>
              <a:ahLst/>
              <a:cxnLst/>
              <a:rect l="l" t="t" r="r" b="b"/>
              <a:pathLst>
                <a:path w="5774" h="14296" extrusionOk="0">
                  <a:moveTo>
                    <a:pt x="883" y="1"/>
                  </a:moveTo>
                  <a:lnTo>
                    <a:pt x="0" y="14296"/>
                  </a:lnTo>
                  <a:lnTo>
                    <a:pt x="5774" y="14296"/>
                  </a:lnTo>
                  <a:lnTo>
                    <a:pt x="489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6"/>
            <p:cNvSpPr/>
            <p:nvPr/>
          </p:nvSpPr>
          <p:spPr>
            <a:xfrm>
              <a:off x="1547200" y="4120450"/>
              <a:ext cx="112925" cy="47875"/>
            </a:xfrm>
            <a:custGeom>
              <a:avLst/>
              <a:gdLst/>
              <a:ahLst/>
              <a:cxnLst/>
              <a:rect l="l" t="t" r="r" b="b"/>
              <a:pathLst>
                <a:path w="4517" h="1915" extrusionOk="0">
                  <a:moveTo>
                    <a:pt x="118" y="1"/>
                  </a:moveTo>
                  <a:lnTo>
                    <a:pt x="79" y="632"/>
                  </a:lnTo>
                  <a:lnTo>
                    <a:pt x="4437" y="632"/>
                  </a:lnTo>
                  <a:lnTo>
                    <a:pt x="4398" y="1"/>
                  </a:lnTo>
                  <a:close/>
                  <a:moveTo>
                    <a:pt x="39" y="1283"/>
                  </a:moveTo>
                  <a:lnTo>
                    <a:pt x="1" y="1914"/>
                  </a:lnTo>
                  <a:lnTo>
                    <a:pt x="4517" y="1914"/>
                  </a:lnTo>
                  <a:lnTo>
                    <a:pt x="4477" y="128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6"/>
            <p:cNvSpPr/>
            <p:nvPr/>
          </p:nvSpPr>
          <p:spPr>
            <a:xfrm>
              <a:off x="1353750" y="4225525"/>
              <a:ext cx="272000" cy="197625"/>
            </a:xfrm>
            <a:custGeom>
              <a:avLst/>
              <a:gdLst/>
              <a:ahLst/>
              <a:cxnLst/>
              <a:rect l="l" t="t" r="r" b="b"/>
              <a:pathLst>
                <a:path w="10880" h="7905" extrusionOk="0">
                  <a:moveTo>
                    <a:pt x="1" y="1"/>
                  </a:moveTo>
                  <a:lnTo>
                    <a:pt x="1" y="7905"/>
                  </a:lnTo>
                  <a:lnTo>
                    <a:pt x="10880" y="7905"/>
                  </a:lnTo>
                  <a:lnTo>
                    <a:pt x="108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6"/>
            <p:cNvSpPr/>
            <p:nvPr/>
          </p:nvSpPr>
          <p:spPr>
            <a:xfrm>
              <a:off x="1380750" y="4263750"/>
              <a:ext cx="218025" cy="40400"/>
            </a:xfrm>
            <a:custGeom>
              <a:avLst/>
              <a:gdLst/>
              <a:ahLst/>
              <a:cxnLst/>
              <a:rect l="l" t="t" r="r" b="b"/>
              <a:pathLst>
                <a:path w="8721" h="1616" extrusionOk="0">
                  <a:moveTo>
                    <a:pt x="421" y="1"/>
                  </a:moveTo>
                  <a:cubicBezTo>
                    <a:pt x="190" y="1"/>
                    <a:pt x="2" y="189"/>
                    <a:pt x="0" y="422"/>
                  </a:cubicBezTo>
                  <a:lnTo>
                    <a:pt x="0" y="1195"/>
                  </a:lnTo>
                  <a:cubicBezTo>
                    <a:pt x="2" y="1426"/>
                    <a:pt x="190" y="1614"/>
                    <a:pt x="421" y="1616"/>
                  </a:cubicBezTo>
                  <a:lnTo>
                    <a:pt x="8300" y="1616"/>
                  </a:lnTo>
                  <a:cubicBezTo>
                    <a:pt x="8532" y="1614"/>
                    <a:pt x="8720" y="1426"/>
                    <a:pt x="8720" y="1195"/>
                  </a:cubicBezTo>
                  <a:lnTo>
                    <a:pt x="8720" y="422"/>
                  </a:lnTo>
                  <a:cubicBezTo>
                    <a:pt x="8719" y="189"/>
                    <a:pt x="8532" y="1"/>
                    <a:pt x="8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6"/>
            <p:cNvSpPr/>
            <p:nvPr/>
          </p:nvSpPr>
          <p:spPr>
            <a:xfrm>
              <a:off x="1353750" y="4182800"/>
              <a:ext cx="45375" cy="42725"/>
            </a:xfrm>
            <a:custGeom>
              <a:avLst/>
              <a:gdLst/>
              <a:ahLst/>
              <a:cxnLst/>
              <a:rect l="l" t="t" r="r" b="b"/>
              <a:pathLst>
                <a:path w="1815" h="1709" extrusionOk="0">
                  <a:moveTo>
                    <a:pt x="51" y="0"/>
                  </a:moveTo>
                  <a:cubicBezTo>
                    <a:pt x="22" y="0"/>
                    <a:pt x="1" y="19"/>
                    <a:pt x="1" y="66"/>
                  </a:cubicBezTo>
                  <a:lnTo>
                    <a:pt x="1" y="1708"/>
                  </a:lnTo>
                  <a:lnTo>
                    <a:pt x="1814" y="1708"/>
                  </a:lnTo>
                  <a:lnTo>
                    <a:pt x="167" y="61"/>
                  </a:lnTo>
                  <a:cubicBezTo>
                    <a:pt x="131" y="26"/>
                    <a:pt x="85" y="0"/>
                    <a:pt x="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6"/>
            <p:cNvSpPr/>
            <p:nvPr/>
          </p:nvSpPr>
          <p:spPr>
            <a:xfrm>
              <a:off x="1399100" y="4182800"/>
              <a:ext cx="45350" cy="42725"/>
            </a:xfrm>
            <a:custGeom>
              <a:avLst/>
              <a:gdLst/>
              <a:ahLst/>
              <a:cxnLst/>
              <a:rect l="l" t="t" r="r" b="b"/>
              <a:pathLst>
                <a:path w="1814" h="1709" extrusionOk="0">
                  <a:moveTo>
                    <a:pt x="50" y="0"/>
                  </a:moveTo>
                  <a:cubicBezTo>
                    <a:pt x="21" y="0"/>
                    <a:pt x="0" y="19"/>
                    <a:pt x="0" y="66"/>
                  </a:cubicBezTo>
                  <a:lnTo>
                    <a:pt x="0" y="1708"/>
                  </a:lnTo>
                  <a:lnTo>
                    <a:pt x="1813" y="1708"/>
                  </a:lnTo>
                  <a:lnTo>
                    <a:pt x="166" y="61"/>
                  </a:lnTo>
                  <a:cubicBezTo>
                    <a:pt x="131" y="26"/>
                    <a:pt x="85" y="0"/>
                    <a:pt x="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6"/>
            <p:cNvSpPr/>
            <p:nvPr/>
          </p:nvSpPr>
          <p:spPr>
            <a:xfrm>
              <a:off x="1444425" y="4182800"/>
              <a:ext cx="45350" cy="42725"/>
            </a:xfrm>
            <a:custGeom>
              <a:avLst/>
              <a:gdLst/>
              <a:ahLst/>
              <a:cxnLst/>
              <a:rect l="l" t="t" r="r" b="b"/>
              <a:pathLst>
                <a:path w="1814" h="1709" extrusionOk="0">
                  <a:moveTo>
                    <a:pt x="51" y="0"/>
                  </a:moveTo>
                  <a:cubicBezTo>
                    <a:pt x="21" y="0"/>
                    <a:pt x="0" y="19"/>
                    <a:pt x="0" y="66"/>
                  </a:cubicBezTo>
                  <a:lnTo>
                    <a:pt x="0" y="1708"/>
                  </a:lnTo>
                  <a:lnTo>
                    <a:pt x="1813" y="1708"/>
                  </a:lnTo>
                  <a:lnTo>
                    <a:pt x="166" y="61"/>
                  </a:lnTo>
                  <a:cubicBezTo>
                    <a:pt x="131" y="26"/>
                    <a:pt x="85" y="0"/>
                    <a:pt x="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6"/>
            <p:cNvSpPr/>
            <p:nvPr/>
          </p:nvSpPr>
          <p:spPr>
            <a:xfrm>
              <a:off x="1489750" y="4182800"/>
              <a:ext cx="45350" cy="42725"/>
            </a:xfrm>
            <a:custGeom>
              <a:avLst/>
              <a:gdLst/>
              <a:ahLst/>
              <a:cxnLst/>
              <a:rect l="l" t="t" r="r" b="b"/>
              <a:pathLst>
                <a:path w="1814" h="1709" extrusionOk="0">
                  <a:moveTo>
                    <a:pt x="51" y="0"/>
                  </a:moveTo>
                  <a:cubicBezTo>
                    <a:pt x="22" y="0"/>
                    <a:pt x="0" y="19"/>
                    <a:pt x="0" y="66"/>
                  </a:cubicBezTo>
                  <a:lnTo>
                    <a:pt x="0" y="1708"/>
                  </a:lnTo>
                  <a:lnTo>
                    <a:pt x="1813" y="1708"/>
                  </a:lnTo>
                  <a:lnTo>
                    <a:pt x="166" y="61"/>
                  </a:lnTo>
                  <a:cubicBezTo>
                    <a:pt x="131" y="26"/>
                    <a:pt x="85" y="0"/>
                    <a:pt x="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6"/>
            <p:cNvSpPr/>
            <p:nvPr/>
          </p:nvSpPr>
          <p:spPr>
            <a:xfrm>
              <a:off x="1535075" y="4182800"/>
              <a:ext cx="45400" cy="42725"/>
            </a:xfrm>
            <a:custGeom>
              <a:avLst/>
              <a:gdLst/>
              <a:ahLst/>
              <a:cxnLst/>
              <a:rect l="l" t="t" r="r" b="b"/>
              <a:pathLst>
                <a:path w="1816" h="1709" extrusionOk="0">
                  <a:moveTo>
                    <a:pt x="51" y="0"/>
                  </a:moveTo>
                  <a:cubicBezTo>
                    <a:pt x="22" y="0"/>
                    <a:pt x="0" y="19"/>
                    <a:pt x="0" y="66"/>
                  </a:cubicBezTo>
                  <a:lnTo>
                    <a:pt x="0" y="1708"/>
                  </a:lnTo>
                  <a:lnTo>
                    <a:pt x="1815" y="1708"/>
                  </a:lnTo>
                  <a:lnTo>
                    <a:pt x="168" y="61"/>
                  </a:lnTo>
                  <a:cubicBezTo>
                    <a:pt x="132" y="26"/>
                    <a:pt x="86" y="0"/>
                    <a:pt x="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6"/>
            <p:cNvSpPr/>
            <p:nvPr/>
          </p:nvSpPr>
          <p:spPr>
            <a:xfrm>
              <a:off x="1580450" y="4182800"/>
              <a:ext cx="45350" cy="42725"/>
            </a:xfrm>
            <a:custGeom>
              <a:avLst/>
              <a:gdLst/>
              <a:ahLst/>
              <a:cxnLst/>
              <a:rect l="l" t="t" r="r" b="b"/>
              <a:pathLst>
                <a:path w="1814" h="1709" extrusionOk="0">
                  <a:moveTo>
                    <a:pt x="50" y="0"/>
                  </a:moveTo>
                  <a:cubicBezTo>
                    <a:pt x="21" y="0"/>
                    <a:pt x="0" y="19"/>
                    <a:pt x="0" y="66"/>
                  </a:cubicBezTo>
                  <a:lnTo>
                    <a:pt x="0" y="1708"/>
                  </a:lnTo>
                  <a:lnTo>
                    <a:pt x="1813" y="1708"/>
                  </a:lnTo>
                  <a:lnTo>
                    <a:pt x="166" y="61"/>
                  </a:lnTo>
                  <a:cubicBezTo>
                    <a:pt x="130" y="26"/>
                    <a:pt x="84" y="0"/>
                    <a:pt x="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6"/>
            <p:cNvSpPr/>
            <p:nvPr/>
          </p:nvSpPr>
          <p:spPr>
            <a:xfrm>
              <a:off x="1426700" y="4341550"/>
              <a:ext cx="126125" cy="81600"/>
            </a:xfrm>
            <a:custGeom>
              <a:avLst/>
              <a:gdLst/>
              <a:ahLst/>
              <a:cxnLst/>
              <a:rect l="l" t="t" r="r" b="b"/>
              <a:pathLst>
                <a:path w="5045" h="3264" extrusionOk="0">
                  <a:moveTo>
                    <a:pt x="0" y="1"/>
                  </a:moveTo>
                  <a:lnTo>
                    <a:pt x="0" y="3264"/>
                  </a:lnTo>
                  <a:lnTo>
                    <a:pt x="5044" y="3264"/>
                  </a:lnTo>
                  <a:lnTo>
                    <a:pt x="50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6"/>
            <p:cNvSpPr/>
            <p:nvPr/>
          </p:nvSpPr>
          <p:spPr>
            <a:xfrm>
              <a:off x="1426700" y="4358400"/>
              <a:ext cx="126125" cy="15775"/>
            </a:xfrm>
            <a:custGeom>
              <a:avLst/>
              <a:gdLst/>
              <a:ahLst/>
              <a:cxnLst/>
              <a:rect l="l" t="t" r="r" b="b"/>
              <a:pathLst>
                <a:path w="5045" h="631" extrusionOk="0">
                  <a:moveTo>
                    <a:pt x="0" y="0"/>
                  </a:moveTo>
                  <a:lnTo>
                    <a:pt x="0" y="631"/>
                  </a:lnTo>
                  <a:lnTo>
                    <a:pt x="5044" y="631"/>
                  </a:lnTo>
                  <a:lnTo>
                    <a:pt x="50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6"/>
            <p:cNvSpPr/>
            <p:nvPr/>
          </p:nvSpPr>
          <p:spPr>
            <a:xfrm>
              <a:off x="1426700" y="4388375"/>
              <a:ext cx="126125" cy="15800"/>
            </a:xfrm>
            <a:custGeom>
              <a:avLst/>
              <a:gdLst/>
              <a:ahLst/>
              <a:cxnLst/>
              <a:rect l="l" t="t" r="r" b="b"/>
              <a:pathLst>
                <a:path w="5045" h="632" extrusionOk="0">
                  <a:moveTo>
                    <a:pt x="0" y="1"/>
                  </a:moveTo>
                  <a:lnTo>
                    <a:pt x="0" y="632"/>
                  </a:lnTo>
                  <a:lnTo>
                    <a:pt x="5044" y="632"/>
                  </a:lnTo>
                  <a:lnTo>
                    <a:pt x="50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6"/>
            <p:cNvSpPr/>
            <p:nvPr/>
          </p:nvSpPr>
          <p:spPr>
            <a:xfrm>
              <a:off x="1425050" y="4263750"/>
              <a:ext cx="15825" cy="40400"/>
            </a:xfrm>
            <a:custGeom>
              <a:avLst/>
              <a:gdLst/>
              <a:ahLst/>
              <a:cxnLst/>
              <a:rect l="l" t="t" r="r" b="b"/>
              <a:pathLst>
                <a:path w="633" h="1616" extrusionOk="0">
                  <a:moveTo>
                    <a:pt x="0" y="1"/>
                  </a:moveTo>
                  <a:lnTo>
                    <a:pt x="0" y="1616"/>
                  </a:lnTo>
                  <a:lnTo>
                    <a:pt x="633" y="1616"/>
                  </a:lnTo>
                  <a:lnTo>
                    <a:pt x="6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6"/>
            <p:cNvSpPr/>
            <p:nvPr/>
          </p:nvSpPr>
          <p:spPr>
            <a:xfrm>
              <a:off x="1481875" y="4263750"/>
              <a:ext cx="15800" cy="40400"/>
            </a:xfrm>
            <a:custGeom>
              <a:avLst/>
              <a:gdLst/>
              <a:ahLst/>
              <a:cxnLst/>
              <a:rect l="l" t="t" r="r" b="b"/>
              <a:pathLst>
                <a:path w="632" h="1616" extrusionOk="0">
                  <a:moveTo>
                    <a:pt x="1" y="1"/>
                  </a:moveTo>
                  <a:lnTo>
                    <a:pt x="1" y="1616"/>
                  </a:lnTo>
                  <a:lnTo>
                    <a:pt x="631" y="1616"/>
                  </a:lnTo>
                  <a:lnTo>
                    <a:pt x="6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6"/>
            <p:cNvSpPr/>
            <p:nvPr/>
          </p:nvSpPr>
          <p:spPr>
            <a:xfrm>
              <a:off x="1538675" y="4263750"/>
              <a:ext cx="15800" cy="40400"/>
            </a:xfrm>
            <a:custGeom>
              <a:avLst/>
              <a:gdLst/>
              <a:ahLst/>
              <a:cxnLst/>
              <a:rect l="l" t="t" r="r" b="b"/>
              <a:pathLst>
                <a:path w="632" h="1616" extrusionOk="0">
                  <a:moveTo>
                    <a:pt x="1" y="1"/>
                  </a:moveTo>
                  <a:lnTo>
                    <a:pt x="1" y="1616"/>
                  </a:lnTo>
                  <a:lnTo>
                    <a:pt x="631" y="1616"/>
                  </a:lnTo>
                  <a:lnTo>
                    <a:pt x="6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6"/>
            <p:cNvSpPr/>
            <p:nvPr/>
          </p:nvSpPr>
          <p:spPr>
            <a:xfrm>
              <a:off x="1372875" y="4255850"/>
              <a:ext cx="233800" cy="56200"/>
            </a:xfrm>
            <a:custGeom>
              <a:avLst/>
              <a:gdLst/>
              <a:ahLst/>
              <a:cxnLst/>
              <a:rect l="l" t="t" r="r" b="b"/>
              <a:pathLst>
                <a:path w="9352" h="2248" extrusionOk="0">
                  <a:moveTo>
                    <a:pt x="8615" y="632"/>
                  </a:moveTo>
                  <a:cubicBezTo>
                    <a:pt x="8672" y="633"/>
                    <a:pt x="8719" y="680"/>
                    <a:pt x="8721" y="738"/>
                  </a:cubicBezTo>
                  <a:lnTo>
                    <a:pt x="8721" y="1511"/>
                  </a:lnTo>
                  <a:cubicBezTo>
                    <a:pt x="8719" y="1568"/>
                    <a:pt x="8672" y="1615"/>
                    <a:pt x="8615" y="1615"/>
                  </a:cubicBezTo>
                  <a:lnTo>
                    <a:pt x="737" y="1615"/>
                  </a:lnTo>
                  <a:cubicBezTo>
                    <a:pt x="678" y="1615"/>
                    <a:pt x="633" y="1568"/>
                    <a:pt x="631" y="1511"/>
                  </a:cubicBezTo>
                  <a:lnTo>
                    <a:pt x="631" y="738"/>
                  </a:lnTo>
                  <a:cubicBezTo>
                    <a:pt x="631" y="680"/>
                    <a:pt x="678" y="633"/>
                    <a:pt x="737" y="632"/>
                  </a:cubicBezTo>
                  <a:close/>
                  <a:moveTo>
                    <a:pt x="737" y="1"/>
                  </a:moveTo>
                  <a:cubicBezTo>
                    <a:pt x="330" y="1"/>
                    <a:pt x="1" y="330"/>
                    <a:pt x="1" y="738"/>
                  </a:cubicBezTo>
                  <a:lnTo>
                    <a:pt x="1" y="1511"/>
                  </a:lnTo>
                  <a:cubicBezTo>
                    <a:pt x="1" y="1917"/>
                    <a:pt x="330" y="2246"/>
                    <a:pt x="737" y="2248"/>
                  </a:cubicBezTo>
                  <a:lnTo>
                    <a:pt x="8615" y="2248"/>
                  </a:lnTo>
                  <a:cubicBezTo>
                    <a:pt x="9022" y="2246"/>
                    <a:pt x="9352" y="1917"/>
                    <a:pt x="9352" y="1511"/>
                  </a:cubicBezTo>
                  <a:lnTo>
                    <a:pt x="9352" y="738"/>
                  </a:lnTo>
                  <a:cubicBezTo>
                    <a:pt x="9352" y="330"/>
                    <a:pt x="9022" y="1"/>
                    <a:pt x="86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6"/>
            <p:cNvSpPr/>
            <p:nvPr/>
          </p:nvSpPr>
          <p:spPr>
            <a:xfrm>
              <a:off x="1318350" y="4420175"/>
              <a:ext cx="493325" cy="23750"/>
            </a:xfrm>
            <a:custGeom>
              <a:avLst/>
              <a:gdLst/>
              <a:ahLst/>
              <a:cxnLst/>
              <a:rect l="l" t="t" r="r" b="b"/>
              <a:pathLst>
                <a:path w="19733" h="950" extrusionOk="0">
                  <a:moveTo>
                    <a:pt x="171" y="1"/>
                  </a:moveTo>
                  <a:cubicBezTo>
                    <a:pt x="77" y="1"/>
                    <a:pt x="2" y="76"/>
                    <a:pt x="1" y="170"/>
                  </a:cubicBezTo>
                  <a:lnTo>
                    <a:pt x="1" y="779"/>
                  </a:lnTo>
                  <a:cubicBezTo>
                    <a:pt x="2" y="873"/>
                    <a:pt x="77" y="948"/>
                    <a:pt x="171" y="949"/>
                  </a:cubicBezTo>
                  <a:lnTo>
                    <a:pt x="19562" y="949"/>
                  </a:lnTo>
                  <a:cubicBezTo>
                    <a:pt x="19656" y="948"/>
                    <a:pt x="19732" y="873"/>
                    <a:pt x="19732" y="779"/>
                  </a:cubicBezTo>
                  <a:lnTo>
                    <a:pt x="19732" y="170"/>
                  </a:lnTo>
                  <a:cubicBezTo>
                    <a:pt x="19732" y="76"/>
                    <a:pt x="19656" y="1"/>
                    <a:pt x="195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8" name="Google Shape;2948;p66"/>
          <p:cNvGrpSpPr/>
          <p:nvPr/>
        </p:nvGrpSpPr>
        <p:grpSpPr>
          <a:xfrm>
            <a:off x="2447216" y="4124450"/>
            <a:ext cx="493275" cy="465075"/>
            <a:chOff x="2420150" y="3946325"/>
            <a:chExt cx="493275" cy="465075"/>
          </a:xfrm>
        </p:grpSpPr>
        <p:sp>
          <p:nvSpPr>
            <p:cNvPr id="2949" name="Google Shape;2949;p66"/>
            <p:cNvSpPr/>
            <p:nvPr/>
          </p:nvSpPr>
          <p:spPr>
            <a:xfrm>
              <a:off x="2807150" y="4021825"/>
              <a:ext cx="16025" cy="40600"/>
            </a:xfrm>
            <a:custGeom>
              <a:avLst/>
              <a:gdLst/>
              <a:ahLst/>
              <a:cxnLst/>
              <a:rect l="l" t="t" r="r" b="b"/>
              <a:pathLst>
                <a:path w="641" h="1624" extrusionOk="0">
                  <a:moveTo>
                    <a:pt x="321" y="1"/>
                  </a:moveTo>
                  <a:cubicBezTo>
                    <a:pt x="143" y="1"/>
                    <a:pt x="0" y="146"/>
                    <a:pt x="5" y="324"/>
                  </a:cubicBezTo>
                  <a:lnTo>
                    <a:pt x="5" y="1309"/>
                  </a:lnTo>
                  <a:cubicBezTo>
                    <a:pt x="5" y="1483"/>
                    <a:pt x="146" y="1624"/>
                    <a:pt x="321" y="1624"/>
                  </a:cubicBezTo>
                  <a:cubicBezTo>
                    <a:pt x="495" y="1624"/>
                    <a:pt x="636" y="1483"/>
                    <a:pt x="637" y="1309"/>
                  </a:cubicBezTo>
                  <a:lnTo>
                    <a:pt x="637" y="324"/>
                  </a:lnTo>
                  <a:cubicBezTo>
                    <a:pt x="640" y="146"/>
                    <a:pt x="497" y="1"/>
                    <a:pt x="3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6"/>
            <p:cNvSpPr/>
            <p:nvPr/>
          </p:nvSpPr>
          <p:spPr>
            <a:xfrm>
              <a:off x="2510400" y="4021825"/>
              <a:ext cx="16025" cy="40600"/>
            </a:xfrm>
            <a:custGeom>
              <a:avLst/>
              <a:gdLst/>
              <a:ahLst/>
              <a:cxnLst/>
              <a:rect l="l" t="t" r="r" b="b"/>
              <a:pathLst>
                <a:path w="641" h="1624" extrusionOk="0">
                  <a:moveTo>
                    <a:pt x="319" y="1"/>
                  </a:moveTo>
                  <a:cubicBezTo>
                    <a:pt x="143" y="1"/>
                    <a:pt x="0" y="146"/>
                    <a:pt x="5" y="324"/>
                  </a:cubicBezTo>
                  <a:lnTo>
                    <a:pt x="5" y="1309"/>
                  </a:lnTo>
                  <a:cubicBezTo>
                    <a:pt x="5" y="1483"/>
                    <a:pt x="146" y="1624"/>
                    <a:pt x="319" y="1624"/>
                  </a:cubicBezTo>
                  <a:cubicBezTo>
                    <a:pt x="494" y="1624"/>
                    <a:pt x="636" y="1483"/>
                    <a:pt x="636" y="1309"/>
                  </a:cubicBezTo>
                  <a:lnTo>
                    <a:pt x="636" y="324"/>
                  </a:lnTo>
                  <a:cubicBezTo>
                    <a:pt x="640" y="146"/>
                    <a:pt x="497" y="1"/>
                    <a:pt x="3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6"/>
            <p:cNvSpPr/>
            <p:nvPr/>
          </p:nvSpPr>
          <p:spPr>
            <a:xfrm>
              <a:off x="2639250" y="3946325"/>
              <a:ext cx="55125" cy="29400"/>
            </a:xfrm>
            <a:custGeom>
              <a:avLst/>
              <a:gdLst/>
              <a:ahLst/>
              <a:cxnLst/>
              <a:rect l="l" t="t" r="r" b="b"/>
              <a:pathLst>
                <a:path w="2205" h="1176" extrusionOk="0">
                  <a:moveTo>
                    <a:pt x="421" y="0"/>
                  </a:moveTo>
                  <a:cubicBezTo>
                    <a:pt x="189" y="2"/>
                    <a:pt x="1" y="188"/>
                    <a:pt x="1" y="421"/>
                  </a:cubicBezTo>
                  <a:lnTo>
                    <a:pt x="1" y="753"/>
                  </a:lnTo>
                  <a:cubicBezTo>
                    <a:pt x="1" y="985"/>
                    <a:pt x="189" y="1174"/>
                    <a:pt x="421" y="1175"/>
                  </a:cubicBezTo>
                  <a:lnTo>
                    <a:pt x="1784" y="1175"/>
                  </a:lnTo>
                  <a:cubicBezTo>
                    <a:pt x="2015" y="1174"/>
                    <a:pt x="2203" y="985"/>
                    <a:pt x="2205" y="753"/>
                  </a:cubicBezTo>
                  <a:lnTo>
                    <a:pt x="2205" y="421"/>
                  </a:lnTo>
                  <a:cubicBezTo>
                    <a:pt x="2203" y="188"/>
                    <a:pt x="2015" y="2"/>
                    <a:pt x="17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6"/>
            <p:cNvSpPr/>
            <p:nvPr/>
          </p:nvSpPr>
          <p:spPr>
            <a:xfrm>
              <a:off x="2523900" y="3972900"/>
              <a:ext cx="285775" cy="99400"/>
            </a:xfrm>
            <a:custGeom>
              <a:avLst/>
              <a:gdLst/>
              <a:ahLst/>
              <a:cxnLst/>
              <a:rect l="l" t="t" r="r" b="b"/>
              <a:pathLst>
                <a:path w="11431" h="3976" extrusionOk="0">
                  <a:moveTo>
                    <a:pt x="5716" y="0"/>
                  </a:moveTo>
                  <a:cubicBezTo>
                    <a:pt x="3096" y="0"/>
                    <a:pt x="862" y="1655"/>
                    <a:pt x="0" y="3975"/>
                  </a:cubicBezTo>
                  <a:lnTo>
                    <a:pt x="11430" y="3975"/>
                  </a:lnTo>
                  <a:cubicBezTo>
                    <a:pt x="10569" y="1655"/>
                    <a:pt x="8335" y="0"/>
                    <a:pt x="57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6"/>
            <p:cNvSpPr/>
            <p:nvPr/>
          </p:nvSpPr>
          <p:spPr>
            <a:xfrm>
              <a:off x="2453500" y="4072475"/>
              <a:ext cx="426575" cy="324950"/>
            </a:xfrm>
            <a:custGeom>
              <a:avLst/>
              <a:gdLst/>
              <a:ahLst/>
              <a:cxnLst/>
              <a:rect l="l" t="t" r="r" b="b"/>
              <a:pathLst>
                <a:path w="17063" h="12998" extrusionOk="0">
                  <a:moveTo>
                    <a:pt x="3357" y="1"/>
                  </a:moveTo>
                  <a:lnTo>
                    <a:pt x="3357" y="2348"/>
                  </a:lnTo>
                  <a:lnTo>
                    <a:pt x="841" y="2348"/>
                  </a:lnTo>
                  <a:cubicBezTo>
                    <a:pt x="378" y="2349"/>
                    <a:pt x="1" y="2726"/>
                    <a:pt x="0" y="3190"/>
                  </a:cubicBezTo>
                  <a:lnTo>
                    <a:pt x="0" y="12997"/>
                  </a:lnTo>
                  <a:lnTo>
                    <a:pt x="17062" y="12997"/>
                  </a:lnTo>
                  <a:lnTo>
                    <a:pt x="17062" y="3190"/>
                  </a:lnTo>
                  <a:cubicBezTo>
                    <a:pt x="17061" y="2726"/>
                    <a:pt x="16686" y="2349"/>
                    <a:pt x="16221" y="2348"/>
                  </a:cubicBezTo>
                  <a:lnTo>
                    <a:pt x="13707" y="2348"/>
                  </a:lnTo>
                  <a:lnTo>
                    <a:pt x="137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6"/>
            <p:cNvSpPr/>
            <p:nvPr/>
          </p:nvSpPr>
          <p:spPr>
            <a:xfrm>
              <a:off x="2562350" y="4257100"/>
              <a:ext cx="208875" cy="140325"/>
            </a:xfrm>
            <a:custGeom>
              <a:avLst/>
              <a:gdLst/>
              <a:ahLst/>
              <a:cxnLst/>
              <a:rect l="l" t="t" r="r" b="b"/>
              <a:pathLst>
                <a:path w="8355" h="5613" extrusionOk="0">
                  <a:moveTo>
                    <a:pt x="0" y="1"/>
                  </a:moveTo>
                  <a:lnTo>
                    <a:pt x="0" y="5612"/>
                  </a:lnTo>
                  <a:lnTo>
                    <a:pt x="8354" y="5612"/>
                  </a:lnTo>
                  <a:lnTo>
                    <a:pt x="83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6"/>
            <p:cNvSpPr/>
            <p:nvPr/>
          </p:nvSpPr>
          <p:spPr>
            <a:xfrm>
              <a:off x="2611350" y="4118175"/>
              <a:ext cx="110875" cy="115100"/>
            </a:xfrm>
            <a:custGeom>
              <a:avLst/>
              <a:gdLst/>
              <a:ahLst/>
              <a:cxnLst/>
              <a:rect l="l" t="t" r="r" b="b"/>
              <a:pathLst>
                <a:path w="4435" h="4604" extrusionOk="0">
                  <a:moveTo>
                    <a:pt x="421" y="1"/>
                  </a:moveTo>
                  <a:cubicBezTo>
                    <a:pt x="189" y="2"/>
                    <a:pt x="2" y="189"/>
                    <a:pt x="0" y="421"/>
                  </a:cubicBezTo>
                  <a:lnTo>
                    <a:pt x="0" y="2386"/>
                  </a:lnTo>
                  <a:cubicBezTo>
                    <a:pt x="0" y="3611"/>
                    <a:pt x="993" y="4603"/>
                    <a:pt x="2218" y="4603"/>
                  </a:cubicBezTo>
                  <a:cubicBezTo>
                    <a:pt x="3441" y="4603"/>
                    <a:pt x="4434" y="3611"/>
                    <a:pt x="4434" y="2386"/>
                  </a:cubicBezTo>
                  <a:lnTo>
                    <a:pt x="4434" y="421"/>
                  </a:lnTo>
                  <a:cubicBezTo>
                    <a:pt x="4433" y="189"/>
                    <a:pt x="4246" y="2"/>
                    <a:pt x="4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6"/>
            <p:cNvSpPr/>
            <p:nvPr/>
          </p:nvSpPr>
          <p:spPr>
            <a:xfrm>
              <a:off x="2636600" y="4141350"/>
              <a:ext cx="60350" cy="66675"/>
            </a:xfrm>
            <a:custGeom>
              <a:avLst/>
              <a:gdLst/>
              <a:ahLst/>
              <a:cxnLst/>
              <a:rect l="l" t="t" r="r" b="b"/>
              <a:pathLst>
                <a:path w="2414" h="2667" extrusionOk="0">
                  <a:moveTo>
                    <a:pt x="296" y="0"/>
                  </a:moveTo>
                  <a:cubicBezTo>
                    <a:pt x="133" y="2"/>
                    <a:pt x="2" y="132"/>
                    <a:pt x="2" y="294"/>
                  </a:cubicBezTo>
                  <a:lnTo>
                    <a:pt x="1" y="1459"/>
                  </a:lnTo>
                  <a:cubicBezTo>
                    <a:pt x="1" y="2125"/>
                    <a:pt x="540" y="2666"/>
                    <a:pt x="1208" y="2666"/>
                  </a:cubicBezTo>
                  <a:cubicBezTo>
                    <a:pt x="1874" y="2666"/>
                    <a:pt x="2414" y="2125"/>
                    <a:pt x="2414" y="1459"/>
                  </a:cubicBezTo>
                  <a:lnTo>
                    <a:pt x="2414" y="294"/>
                  </a:lnTo>
                  <a:cubicBezTo>
                    <a:pt x="2414" y="132"/>
                    <a:pt x="2281" y="2"/>
                    <a:pt x="21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6"/>
            <p:cNvSpPr/>
            <p:nvPr/>
          </p:nvSpPr>
          <p:spPr>
            <a:xfrm>
              <a:off x="2497200" y="4046100"/>
              <a:ext cx="339175" cy="43400"/>
            </a:xfrm>
            <a:custGeom>
              <a:avLst/>
              <a:gdLst/>
              <a:ahLst/>
              <a:cxnLst/>
              <a:rect l="l" t="t" r="r" b="b"/>
              <a:pathLst>
                <a:path w="13567" h="1736" extrusionOk="0">
                  <a:moveTo>
                    <a:pt x="421" y="0"/>
                  </a:moveTo>
                  <a:cubicBezTo>
                    <a:pt x="189" y="0"/>
                    <a:pt x="2" y="188"/>
                    <a:pt x="0" y="421"/>
                  </a:cubicBezTo>
                  <a:lnTo>
                    <a:pt x="0" y="1315"/>
                  </a:lnTo>
                  <a:cubicBezTo>
                    <a:pt x="2" y="1547"/>
                    <a:pt x="189" y="1735"/>
                    <a:pt x="421" y="1735"/>
                  </a:cubicBezTo>
                  <a:lnTo>
                    <a:pt x="13145" y="1735"/>
                  </a:lnTo>
                  <a:cubicBezTo>
                    <a:pt x="13378" y="1735"/>
                    <a:pt x="13565" y="1547"/>
                    <a:pt x="13566" y="1315"/>
                  </a:cubicBezTo>
                  <a:lnTo>
                    <a:pt x="13566" y="421"/>
                  </a:lnTo>
                  <a:cubicBezTo>
                    <a:pt x="13566" y="188"/>
                    <a:pt x="13378" y="0"/>
                    <a:pt x="13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6"/>
            <p:cNvSpPr/>
            <p:nvPr/>
          </p:nvSpPr>
          <p:spPr>
            <a:xfrm>
              <a:off x="2420150" y="4387650"/>
              <a:ext cx="493275" cy="23750"/>
            </a:xfrm>
            <a:custGeom>
              <a:avLst/>
              <a:gdLst/>
              <a:ahLst/>
              <a:cxnLst/>
              <a:rect l="l" t="t" r="r" b="b"/>
              <a:pathLst>
                <a:path w="19731" h="950" extrusionOk="0">
                  <a:moveTo>
                    <a:pt x="171" y="1"/>
                  </a:moveTo>
                  <a:cubicBezTo>
                    <a:pt x="77" y="1"/>
                    <a:pt x="0" y="77"/>
                    <a:pt x="0" y="171"/>
                  </a:cubicBezTo>
                  <a:lnTo>
                    <a:pt x="0" y="780"/>
                  </a:lnTo>
                  <a:cubicBezTo>
                    <a:pt x="0" y="873"/>
                    <a:pt x="77" y="949"/>
                    <a:pt x="171" y="949"/>
                  </a:cubicBezTo>
                  <a:lnTo>
                    <a:pt x="19561" y="949"/>
                  </a:lnTo>
                  <a:cubicBezTo>
                    <a:pt x="19654" y="949"/>
                    <a:pt x="19730" y="873"/>
                    <a:pt x="19730" y="780"/>
                  </a:cubicBezTo>
                  <a:lnTo>
                    <a:pt x="19730" y="171"/>
                  </a:lnTo>
                  <a:cubicBezTo>
                    <a:pt x="19730" y="77"/>
                    <a:pt x="19654" y="1"/>
                    <a:pt x="195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6"/>
            <p:cNvSpPr/>
            <p:nvPr/>
          </p:nvSpPr>
          <p:spPr>
            <a:xfrm>
              <a:off x="2809550" y="4342500"/>
              <a:ext cx="91225" cy="45175"/>
            </a:xfrm>
            <a:custGeom>
              <a:avLst/>
              <a:gdLst/>
              <a:ahLst/>
              <a:cxnLst/>
              <a:rect l="l" t="t" r="r" b="b"/>
              <a:pathLst>
                <a:path w="3649" h="1807" extrusionOk="0">
                  <a:moveTo>
                    <a:pt x="1825" y="1"/>
                  </a:moveTo>
                  <a:cubicBezTo>
                    <a:pt x="823" y="1"/>
                    <a:pt x="10" y="807"/>
                    <a:pt x="0" y="1807"/>
                  </a:cubicBezTo>
                  <a:lnTo>
                    <a:pt x="3648" y="1807"/>
                  </a:lnTo>
                  <a:cubicBezTo>
                    <a:pt x="3638" y="807"/>
                    <a:pt x="2825" y="1"/>
                    <a:pt x="1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6"/>
            <p:cNvSpPr/>
            <p:nvPr/>
          </p:nvSpPr>
          <p:spPr>
            <a:xfrm>
              <a:off x="2437025" y="4347725"/>
              <a:ext cx="80675" cy="39950"/>
            </a:xfrm>
            <a:custGeom>
              <a:avLst/>
              <a:gdLst/>
              <a:ahLst/>
              <a:cxnLst/>
              <a:rect l="l" t="t" r="r" b="b"/>
              <a:pathLst>
                <a:path w="3227" h="1598" extrusionOk="0">
                  <a:moveTo>
                    <a:pt x="1613" y="1"/>
                  </a:moveTo>
                  <a:cubicBezTo>
                    <a:pt x="730" y="1"/>
                    <a:pt x="9" y="714"/>
                    <a:pt x="0" y="1598"/>
                  </a:cubicBezTo>
                  <a:lnTo>
                    <a:pt x="3227" y="1598"/>
                  </a:lnTo>
                  <a:cubicBezTo>
                    <a:pt x="3218" y="714"/>
                    <a:pt x="2499" y="1"/>
                    <a:pt x="16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6"/>
            <p:cNvSpPr/>
            <p:nvPr/>
          </p:nvSpPr>
          <p:spPr>
            <a:xfrm>
              <a:off x="2766750" y="4172925"/>
              <a:ext cx="75925" cy="47700"/>
            </a:xfrm>
            <a:custGeom>
              <a:avLst/>
              <a:gdLst/>
              <a:ahLst/>
              <a:cxnLst/>
              <a:rect l="l" t="t" r="r" b="b"/>
              <a:pathLst>
                <a:path w="3037" h="1908" extrusionOk="0">
                  <a:moveTo>
                    <a:pt x="421" y="0"/>
                  </a:moveTo>
                  <a:cubicBezTo>
                    <a:pt x="189" y="0"/>
                    <a:pt x="2" y="189"/>
                    <a:pt x="0" y="421"/>
                  </a:cubicBezTo>
                  <a:lnTo>
                    <a:pt x="0" y="1487"/>
                  </a:lnTo>
                  <a:cubicBezTo>
                    <a:pt x="2" y="1719"/>
                    <a:pt x="190" y="1908"/>
                    <a:pt x="421" y="1908"/>
                  </a:cubicBezTo>
                  <a:lnTo>
                    <a:pt x="2616" y="1908"/>
                  </a:lnTo>
                  <a:cubicBezTo>
                    <a:pt x="2849" y="1906"/>
                    <a:pt x="3035" y="1719"/>
                    <a:pt x="3037" y="1487"/>
                  </a:cubicBezTo>
                  <a:lnTo>
                    <a:pt x="3037" y="421"/>
                  </a:lnTo>
                  <a:cubicBezTo>
                    <a:pt x="3037" y="189"/>
                    <a:pt x="2849" y="0"/>
                    <a:pt x="26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6"/>
            <p:cNvSpPr/>
            <p:nvPr/>
          </p:nvSpPr>
          <p:spPr>
            <a:xfrm>
              <a:off x="2758850" y="4165025"/>
              <a:ext cx="91750" cy="63500"/>
            </a:xfrm>
            <a:custGeom>
              <a:avLst/>
              <a:gdLst/>
              <a:ahLst/>
              <a:cxnLst/>
              <a:rect l="l" t="t" r="r" b="b"/>
              <a:pathLst>
                <a:path w="3670" h="2540" extrusionOk="0">
                  <a:moveTo>
                    <a:pt x="2932" y="631"/>
                  </a:moveTo>
                  <a:cubicBezTo>
                    <a:pt x="2990" y="632"/>
                    <a:pt x="3037" y="678"/>
                    <a:pt x="3037" y="737"/>
                  </a:cubicBezTo>
                  <a:lnTo>
                    <a:pt x="3037" y="1803"/>
                  </a:lnTo>
                  <a:cubicBezTo>
                    <a:pt x="3037" y="1860"/>
                    <a:pt x="2990" y="1907"/>
                    <a:pt x="2932" y="1907"/>
                  </a:cubicBezTo>
                  <a:lnTo>
                    <a:pt x="737" y="1907"/>
                  </a:lnTo>
                  <a:cubicBezTo>
                    <a:pt x="680" y="1907"/>
                    <a:pt x="632" y="1860"/>
                    <a:pt x="632" y="1803"/>
                  </a:cubicBezTo>
                  <a:lnTo>
                    <a:pt x="632" y="737"/>
                  </a:lnTo>
                  <a:cubicBezTo>
                    <a:pt x="632" y="678"/>
                    <a:pt x="680" y="632"/>
                    <a:pt x="737" y="631"/>
                  </a:cubicBezTo>
                  <a:close/>
                  <a:moveTo>
                    <a:pt x="737" y="0"/>
                  </a:moveTo>
                  <a:cubicBezTo>
                    <a:pt x="331" y="0"/>
                    <a:pt x="2" y="330"/>
                    <a:pt x="0" y="737"/>
                  </a:cubicBezTo>
                  <a:lnTo>
                    <a:pt x="0" y="1803"/>
                  </a:lnTo>
                  <a:cubicBezTo>
                    <a:pt x="2" y="2209"/>
                    <a:pt x="331" y="2538"/>
                    <a:pt x="737" y="2540"/>
                  </a:cubicBezTo>
                  <a:lnTo>
                    <a:pt x="2932" y="2540"/>
                  </a:lnTo>
                  <a:cubicBezTo>
                    <a:pt x="3338" y="2538"/>
                    <a:pt x="3668" y="2209"/>
                    <a:pt x="3669" y="1803"/>
                  </a:cubicBezTo>
                  <a:lnTo>
                    <a:pt x="3669" y="737"/>
                  </a:lnTo>
                  <a:cubicBezTo>
                    <a:pt x="3668" y="330"/>
                    <a:pt x="3338" y="0"/>
                    <a:pt x="29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6"/>
            <p:cNvSpPr/>
            <p:nvPr/>
          </p:nvSpPr>
          <p:spPr>
            <a:xfrm>
              <a:off x="2490875" y="4172925"/>
              <a:ext cx="75950" cy="47700"/>
            </a:xfrm>
            <a:custGeom>
              <a:avLst/>
              <a:gdLst/>
              <a:ahLst/>
              <a:cxnLst/>
              <a:rect l="l" t="t" r="r" b="b"/>
              <a:pathLst>
                <a:path w="3038" h="1908" extrusionOk="0">
                  <a:moveTo>
                    <a:pt x="421" y="0"/>
                  </a:moveTo>
                  <a:cubicBezTo>
                    <a:pt x="189" y="0"/>
                    <a:pt x="2" y="189"/>
                    <a:pt x="1" y="421"/>
                  </a:cubicBezTo>
                  <a:lnTo>
                    <a:pt x="1" y="1487"/>
                  </a:lnTo>
                  <a:cubicBezTo>
                    <a:pt x="2" y="1719"/>
                    <a:pt x="189" y="1906"/>
                    <a:pt x="421" y="1908"/>
                  </a:cubicBezTo>
                  <a:lnTo>
                    <a:pt x="2617" y="1908"/>
                  </a:lnTo>
                  <a:cubicBezTo>
                    <a:pt x="2849" y="1906"/>
                    <a:pt x="3036" y="1719"/>
                    <a:pt x="3037" y="1487"/>
                  </a:cubicBezTo>
                  <a:lnTo>
                    <a:pt x="3037" y="421"/>
                  </a:lnTo>
                  <a:cubicBezTo>
                    <a:pt x="3036" y="189"/>
                    <a:pt x="2849" y="0"/>
                    <a:pt x="26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6"/>
            <p:cNvSpPr/>
            <p:nvPr/>
          </p:nvSpPr>
          <p:spPr>
            <a:xfrm>
              <a:off x="2482975" y="4165025"/>
              <a:ext cx="91750" cy="63500"/>
            </a:xfrm>
            <a:custGeom>
              <a:avLst/>
              <a:gdLst/>
              <a:ahLst/>
              <a:cxnLst/>
              <a:rect l="l" t="t" r="r" b="b"/>
              <a:pathLst>
                <a:path w="3670" h="2540" extrusionOk="0">
                  <a:moveTo>
                    <a:pt x="2933" y="631"/>
                  </a:moveTo>
                  <a:cubicBezTo>
                    <a:pt x="2990" y="632"/>
                    <a:pt x="3037" y="678"/>
                    <a:pt x="3037" y="737"/>
                  </a:cubicBezTo>
                  <a:lnTo>
                    <a:pt x="3037" y="1803"/>
                  </a:lnTo>
                  <a:cubicBezTo>
                    <a:pt x="3037" y="1860"/>
                    <a:pt x="2990" y="1907"/>
                    <a:pt x="2933" y="1907"/>
                  </a:cubicBezTo>
                  <a:lnTo>
                    <a:pt x="737" y="1907"/>
                  </a:lnTo>
                  <a:cubicBezTo>
                    <a:pt x="680" y="1907"/>
                    <a:pt x="633" y="1860"/>
                    <a:pt x="633" y="1803"/>
                  </a:cubicBezTo>
                  <a:lnTo>
                    <a:pt x="633" y="737"/>
                  </a:lnTo>
                  <a:cubicBezTo>
                    <a:pt x="633" y="678"/>
                    <a:pt x="680" y="632"/>
                    <a:pt x="737" y="631"/>
                  </a:cubicBezTo>
                  <a:close/>
                  <a:moveTo>
                    <a:pt x="737" y="0"/>
                  </a:moveTo>
                  <a:cubicBezTo>
                    <a:pt x="331" y="0"/>
                    <a:pt x="2" y="330"/>
                    <a:pt x="0" y="737"/>
                  </a:cubicBezTo>
                  <a:lnTo>
                    <a:pt x="0" y="1803"/>
                  </a:lnTo>
                  <a:cubicBezTo>
                    <a:pt x="2" y="2209"/>
                    <a:pt x="331" y="2538"/>
                    <a:pt x="737" y="2540"/>
                  </a:cubicBezTo>
                  <a:lnTo>
                    <a:pt x="2933" y="2540"/>
                  </a:lnTo>
                  <a:cubicBezTo>
                    <a:pt x="3338" y="2538"/>
                    <a:pt x="3668" y="2209"/>
                    <a:pt x="3669" y="1803"/>
                  </a:cubicBezTo>
                  <a:lnTo>
                    <a:pt x="3669" y="737"/>
                  </a:lnTo>
                  <a:cubicBezTo>
                    <a:pt x="3668" y="330"/>
                    <a:pt x="3338" y="0"/>
                    <a:pt x="29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5" name="Google Shape;2965;p66"/>
          <p:cNvGrpSpPr/>
          <p:nvPr/>
        </p:nvGrpSpPr>
        <p:grpSpPr>
          <a:xfrm>
            <a:off x="3330509" y="4181250"/>
            <a:ext cx="493275" cy="408275"/>
            <a:chOff x="3027950" y="4003550"/>
            <a:chExt cx="493275" cy="408275"/>
          </a:xfrm>
        </p:grpSpPr>
        <p:sp>
          <p:nvSpPr>
            <p:cNvPr id="2966" name="Google Shape;2966;p66"/>
            <p:cNvSpPr/>
            <p:nvPr/>
          </p:nvSpPr>
          <p:spPr>
            <a:xfrm>
              <a:off x="3070775" y="4139050"/>
              <a:ext cx="407575" cy="249075"/>
            </a:xfrm>
            <a:custGeom>
              <a:avLst/>
              <a:gdLst/>
              <a:ahLst/>
              <a:cxnLst/>
              <a:rect l="l" t="t" r="r" b="b"/>
              <a:pathLst>
                <a:path w="16303" h="9963" extrusionOk="0">
                  <a:moveTo>
                    <a:pt x="1" y="1"/>
                  </a:moveTo>
                  <a:lnTo>
                    <a:pt x="1" y="9962"/>
                  </a:lnTo>
                  <a:lnTo>
                    <a:pt x="16303" y="9962"/>
                  </a:lnTo>
                  <a:lnTo>
                    <a:pt x="163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6"/>
            <p:cNvSpPr/>
            <p:nvPr/>
          </p:nvSpPr>
          <p:spPr>
            <a:xfrm>
              <a:off x="3070775" y="4366150"/>
              <a:ext cx="22825" cy="21975"/>
            </a:xfrm>
            <a:custGeom>
              <a:avLst/>
              <a:gdLst/>
              <a:ahLst/>
              <a:cxnLst/>
              <a:rect l="l" t="t" r="r" b="b"/>
              <a:pathLst>
                <a:path w="913" h="879" extrusionOk="0">
                  <a:moveTo>
                    <a:pt x="1" y="0"/>
                  </a:moveTo>
                  <a:lnTo>
                    <a:pt x="1" y="878"/>
                  </a:lnTo>
                  <a:lnTo>
                    <a:pt x="912" y="878"/>
                  </a:lnTo>
                  <a:lnTo>
                    <a:pt x="91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6"/>
            <p:cNvSpPr/>
            <p:nvPr/>
          </p:nvSpPr>
          <p:spPr>
            <a:xfrm>
              <a:off x="3027950" y="4388100"/>
              <a:ext cx="493275" cy="23725"/>
            </a:xfrm>
            <a:custGeom>
              <a:avLst/>
              <a:gdLst/>
              <a:ahLst/>
              <a:cxnLst/>
              <a:rect l="l" t="t" r="r" b="b"/>
              <a:pathLst>
                <a:path w="19731" h="949" extrusionOk="0">
                  <a:moveTo>
                    <a:pt x="169" y="0"/>
                  </a:moveTo>
                  <a:cubicBezTo>
                    <a:pt x="75" y="0"/>
                    <a:pt x="0" y="75"/>
                    <a:pt x="0" y="169"/>
                  </a:cubicBezTo>
                  <a:lnTo>
                    <a:pt x="0" y="778"/>
                  </a:lnTo>
                  <a:cubicBezTo>
                    <a:pt x="0" y="872"/>
                    <a:pt x="75" y="947"/>
                    <a:pt x="169" y="949"/>
                  </a:cubicBezTo>
                  <a:lnTo>
                    <a:pt x="19560" y="949"/>
                  </a:lnTo>
                  <a:cubicBezTo>
                    <a:pt x="19654" y="947"/>
                    <a:pt x="19730" y="872"/>
                    <a:pt x="19730" y="778"/>
                  </a:cubicBezTo>
                  <a:lnTo>
                    <a:pt x="19730" y="169"/>
                  </a:lnTo>
                  <a:cubicBezTo>
                    <a:pt x="19730" y="75"/>
                    <a:pt x="19654" y="0"/>
                    <a:pt x="19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6"/>
            <p:cNvSpPr/>
            <p:nvPr/>
          </p:nvSpPr>
          <p:spPr>
            <a:xfrm>
              <a:off x="3209950" y="4251875"/>
              <a:ext cx="129225" cy="136250"/>
            </a:xfrm>
            <a:custGeom>
              <a:avLst/>
              <a:gdLst/>
              <a:ahLst/>
              <a:cxnLst/>
              <a:rect l="l" t="t" r="r" b="b"/>
              <a:pathLst>
                <a:path w="5169" h="5450" extrusionOk="0">
                  <a:moveTo>
                    <a:pt x="1" y="1"/>
                  </a:moveTo>
                  <a:lnTo>
                    <a:pt x="1" y="5449"/>
                  </a:lnTo>
                  <a:lnTo>
                    <a:pt x="5168" y="5449"/>
                  </a:lnTo>
                  <a:lnTo>
                    <a:pt x="516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6"/>
            <p:cNvSpPr/>
            <p:nvPr/>
          </p:nvSpPr>
          <p:spPr>
            <a:xfrm>
              <a:off x="3070775" y="4089325"/>
              <a:ext cx="407575" cy="51900"/>
            </a:xfrm>
            <a:custGeom>
              <a:avLst/>
              <a:gdLst/>
              <a:ahLst/>
              <a:cxnLst/>
              <a:rect l="l" t="t" r="r" b="b"/>
              <a:pathLst>
                <a:path w="16303" h="2076" extrusionOk="0">
                  <a:moveTo>
                    <a:pt x="631" y="0"/>
                  </a:moveTo>
                  <a:cubicBezTo>
                    <a:pt x="284" y="0"/>
                    <a:pt x="2" y="283"/>
                    <a:pt x="1" y="631"/>
                  </a:cubicBezTo>
                  <a:lnTo>
                    <a:pt x="1" y="2075"/>
                  </a:lnTo>
                  <a:lnTo>
                    <a:pt x="16303" y="2074"/>
                  </a:lnTo>
                  <a:lnTo>
                    <a:pt x="16303" y="631"/>
                  </a:lnTo>
                  <a:cubicBezTo>
                    <a:pt x="16301" y="283"/>
                    <a:pt x="16019" y="0"/>
                    <a:pt x="156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6"/>
            <p:cNvSpPr/>
            <p:nvPr/>
          </p:nvSpPr>
          <p:spPr>
            <a:xfrm>
              <a:off x="3185625" y="4011425"/>
              <a:ext cx="177875" cy="177875"/>
            </a:xfrm>
            <a:custGeom>
              <a:avLst/>
              <a:gdLst/>
              <a:ahLst/>
              <a:cxnLst/>
              <a:rect l="l" t="t" r="r" b="b"/>
              <a:pathLst>
                <a:path w="7115" h="7115" extrusionOk="0">
                  <a:moveTo>
                    <a:pt x="3558" y="0"/>
                  </a:moveTo>
                  <a:cubicBezTo>
                    <a:pt x="1593" y="0"/>
                    <a:pt x="0" y="1593"/>
                    <a:pt x="0" y="3558"/>
                  </a:cubicBezTo>
                  <a:cubicBezTo>
                    <a:pt x="0" y="5522"/>
                    <a:pt x="1593" y="7115"/>
                    <a:pt x="3558" y="7115"/>
                  </a:cubicBezTo>
                  <a:cubicBezTo>
                    <a:pt x="5522" y="7115"/>
                    <a:pt x="7115" y="5522"/>
                    <a:pt x="7115" y="3558"/>
                  </a:cubicBezTo>
                  <a:cubicBezTo>
                    <a:pt x="7115" y="1593"/>
                    <a:pt x="5522" y="0"/>
                    <a:pt x="35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6"/>
            <p:cNvSpPr/>
            <p:nvPr/>
          </p:nvSpPr>
          <p:spPr>
            <a:xfrm>
              <a:off x="3177725" y="4003550"/>
              <a:ext cx="193675" cy="193650"/>
            </a:xfrm>
            <a:custGeom>
              <a:avLst/>
              <a:gdLst/>
              <a:ahLst/>
              <a:cxnLst/>
              <a:rect l="l" t="t" r="r" b="b"/>
              <a:pathLst>
                <a:path w="7747" h="7746" extrusionOk="0">
                  <a:moveTo>
                    <a:pt x="3874" y="632"/>
                  </a:moveTo>
                  <a:cubicBezTo>
                    <a:pt x="5662" y="632"/>
                    <a:pt x="7115" y="2087"/>
                    <a:pt x="7115" y="3874"/>
                  </a:cubicBezTo>
                  <a:cubicBezTo>
                    <a:pt x="7115" y="5661"/>
                    <a:pt x="5660" y="7115"/>
                    <a:pt x="3874" y="7115"/>
                  </a:cubicBezTo>
                  <a:cubicBezTo>
                    <a:pt x="2087" y="7115"/>
                    <a:pt x="633" y="5661"/>
                    <a:pt x="633" y="3874"/>
                  </a:cubicBezTo>
                  <a:cubicBezTo>
                    <a:pt x="633" y="2086"/>
                    <a:pt x="2087" y="633"/>
                    <a:pt x="3874" y="633"/>
                  </a:cubicBezTo>
                  <a:lnTo>
                    <a:pt x="3874" y="632"/>
                  </a:lnTo>
                  <a:close/>
                  <a:moveTo>
                    <a:pt x="3874" y="1"/>
                  </a:moveTo>
                  <a:cubicBezTo>
                    <a:pt x="1738" y="1"/>
                    <a:pt x="0" y="1737"/>
                    <a:pt x="0" y="3874"/>
                  </a:cubicBezTo>
                  <a:cubicBezTo>
                    <a:pt x="0" y="6009"/>
                    <a:pt x="1738" y="7746"/>
                    <a:pt x="3874" y="7746"/>
                  </a:cubicBezTo>
                  <a:cubicBezTo>
                    <a:pt x="6009" y="7746"/>
                    <a:pt x="7747" y="6008"/>
                    <a:pt x="7747" y="3873"/>
                  </a:cubicBezTo>
                  <a:cubicBezTo>
                    <a:pt x="7747" y="1737"/>
                    <a:pt x="6009" y="1"/>
                    <a:pt x="38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6"/>
            <p:cNvSpPr/>
            <p:nvPr/>
          </p:nvSpPr>
          <p:spPr>
            <a:xfrm>
              <a:off x="3174525" y="4031500"/>
              <a:ext cx="201825" cy="142225"/>
            </a:xfrm>
            <a:custGeom>
              <a:avLst/>
              <a:gdLst/>
              <a:ahLst/>
              <a:cxnLst/>
              <a:rect l="l" t="t" r="r" b="b"/>
              <a:pathLst>
                <a:path w="8073" h="5689" extrusionOk="0">
                  <a:moveTo>
                    <a:pt x="4070" y="1"/>
                  </a:moveTo>
                  <a:cubicBezTo>
                    <a:pt x="2597" y="1"/>
                    <a:pt x="1124" y="563"/>
                    <a:pt x="0" y="1687"/>
                  </a:cubicBezTo>
                  <a:lnTo>
                    <a:pt x="4002" y="5688"/>
                  </a:lnTo>
                  <a:lnTo>
                    <a:pt x="8072" y="1619"/>
                  </a:lnTo>
                  <a:cubicBezTo>
                    <a:pt x="6957" y="540"/>
                    <a:pt x="5513" y="1"/>
                    <a:pt x="40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6"/>
            <p:cNvSpPr/>
            <p:nvPr/>
          </p:nvSpPr>
          <p:spPr>
            <a:xfrm>
              <a:off x="3199625" y="4067025"/>
              <a:ext cx="151575" cy="106700"/>
            </a:xfrm>
            <a:custGeom>
              <a:avLst/>
              <a:gdLst/>
              <a:ahLst/>
              <a:cxnLst/>
              <a:rect l="l" t="t" r="r" b="b"/>
              <a:pathLst>
                <a:path w="6063" h="4268" extrusionOk="0">
                  <a:moveTo>
                    <a:pt x="3066" y="0"/>
                  </a:moveTo>
                  <a:cubicBezTo>
                    <a:pt x="1957" y="0"/>
                    <a:pt x="847" y="424"/>
                    <a:pt x="1" y="1270"/>
                  </a:cubicBezTo>
                  <a:lnTo>
                    <a:pt x="2998" y="4267"/>
                  </a:lnTo>
                  <a:lnTo>
                    <a:pt x="6062" y="1203"/>
                  </a:lnTo>
                  <a:cubicBezTo>
                    <a:pt x="5225" y="401"/>
                    <a:pt x="4146" y="0"/>
                    <a:pt x="3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6"/>
            <p:cNvSpPr/>
            <p:nvPr/>
          </p:nvSpPr>
          <p:spPr>
            <a:xfrm>
              <a:off x="3212025" y="4102325"/>
              <a:ext cx="54400" cy="51475"/>
            </a:xfrm>
            <a:custGeom>
              <a:avLst/>
              <a:gdLst/>
              <a:ahLst/>
              <a:cxnLst/>
              <a:rect l="l" t="t" r="r" b="b"/>
              <a:pathLst>
                <a:path w="2176" h="2059" extrusionOk="0">
                  <a:moveTo>
                    <a:pt x="852" y="1"/>
                  </a:moveTo>
                  <a:cubicBezTo>
                    <a:pt x="544" y="1"/>
                    <a:pt x="236" y="119"/>
                    <a:pt x="0" y="354"/>
                  </a:cubicBezTo>
                  <a:lnTo>
                    <a:pt x="1705" y="2058"/>
                  </a:lnTo>
                  <a:cubicBezTo>
                    <a:pt x="2175" y="1588"/>
                    <a:pt x="2175" y="824"/>
                    <a:pt x="1705" y="354"/>
                  </a:cubicBezTo>
                  <a:cubicBezTo>
                    <a:pt x="1469" y="119"/>
                    <a:pt x="1161" y="1"/>
                    <a:pt x="8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6"/>
            <p:cNvSpPr/>
            <p:nvPr/>
          </p:nvSpPr>
          <p:spPr>
            <a:xfrm>
              <a:off x="3270950" y="4091725"/>
              <a:ext cx="65425" cy="58600"/>
            </a:xfrm>
            <a:custGeom>
              <a:avLst/>
              <a:gdLst/>
              <a:ahLst/>
              <a:cxnLst/>
              <a:rect l="l" t="t" r="r" b="b"/>
              <a:pathLst>
                <a:path w="2617" h="2344" extrusionOk="0">
                  <a:moveTo>
                    <a:pt x="1475" y="1"/>
                  </a:moveTo>
                  <a:cubicBezTo>
                    <a:pt x="1173" y="1"/>
                    <a:pt x="868" y="113"/>
                    <a:pt x="627" y="354"/>
                  </a:cubicBezTo>
                  <a:cubicBezTo>
                    <a:pt x="1" y="982"/>
                    <a:pt x="243" y="2050"/>
                    <a:pt x="1081" y="2344"/>
                  </a:cubicBezTo>
                  <a:lnTo>
                    <a:pt x="2617" y="807"/>
                  </a:lnTo>
                  <a:cubicBezTo>
                    <a:pt x="2435" y="292"/>
                    <a:pt x="1960" y="1"/>
                    <a:pt x="14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6"/>
            <p:cNvSpPr/>
            <p:nvPr/>
          </p:nvSpPr>
          <p:spPr>
            <a:xfrm>
              <a:off x="3363475" y="4187175"/>
              <a:ext cx="85000" cy="52125"/>
            </a:xfrm>
            <a:custGeom>
              <a:avLst/>
              <a:gdLst/>
              <a:ahLst/>
              <a:cxnLst/>
              <a:rect l="l" t="t" r="r" b="b"/>
              <a:pathLst>
                <a:path w="3400" h="2085" extrusionOk="0">
                  <a:moveTo>
                    <a:pt x="421" y="1"/>
                  </a:moveTo>
                  <a:cubicBezTo>
                    <a:pt x="189" y="2"/>
                    <a:pt x="1" y="191"/>
                    <a:pt x="1" y="421"/>
                  </a:cubicBezTo>
                  <a:lnTo>
                    <a:pt x="1" y="1664"/>
                  </a:lnTo>
                  <a:cubicBezTo>
                    <a:pt x="1" y="1895"/>
                    <a:pt x="189" y="2083"/>
                    <a:pt x="421" y="2085"/>
                  </a:cubicBezTo>
                  <a:lnTo>
                    <a:pt x="2979" y="2085"/>
                  </a:lnTo>
                  <a:cubicBezTo>
                    <a:pt x="3211" y="2083"/>
                    <a:pt x="3398" y="1896"/>
                    <a:pt x="3399" y="1664"/>
                  </a:cubicBezTo>
                  <a:lnTo>
                    <a:pt x="3399" y="421"/>
                  </a:lnTo>
                  <a:cubicBezTo>
                    <a:pt x="3398" y="191"/>
                    <a:pt x="3211" y="2"/>
                    <a:pt x="29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6"/>
            <p:cNvSpPr/>
            <p:nvPr/>
          </p:nvSpPr>
          <p:spPr>
            <a:xfrm>
              <a:off x="3355575" y="4179325"/>
              <a:ext cx="100800" cy="67875"/>
            </a:xfrm>
            <a:custGeom>
              <a:avLst/>
              <a:gdLst/>
              <a:ahLst/>
              <a:cxnLst/>
              <a:rect l="l" t="t" r="r" b="b"/>
              <a:pathLst>
                <a:path w="4032" h="2715" extrusionOk="0">
                  <a:moveTo>
                    <a:pt x="3295" y="631"/>
                  </a:moveTo>
                  <a:cubicBezTo>
                    <a:pt x="3352" y="631"/>
                    <a:pt x="3399" y="678"/>
                    <a:pt x="3399" y="735"/>
                  </a:cubicBezTo>
                  <a:lnTo>
                    <a:pt x="3399" y="1978"/>
                  </a:lnTo>
                  <a:cubicBezTo>
                    <a:pt x="3399" y="2035"/>
                    <a:pt x="3352" y="2082"/>
                    <a:pt x="3295" y="2082"/>
                  </a:cubicBezTo>
                  <a:lnTo>
                    <a:pt x="737" y="2082"/>
                  </a:lnTo>
                  <a:cubicBezTo>
                    <a:pt x="680" y="2082"/>
                    <a:pt x="633" y="2035"/>
                    <a:pt x="631" y="1978"/>
                  </a:cubicBezTo>
                  <a:lnTo>
                    <a:pt x="631" y="735"/>
                  </a:lnTo>
                  <a:cubicBezTo>
                    <a:pt x="633" y="678"/>
                    <a:pt x="680" y="631"/>
                    <a:pt x="737" y="631"/>
                  </a:cubicBezTo>
                  <a:close/>
                  <a:moveTo>
                    <a:pt x="737" y="0"/>
                  </a:moveTo>
                  <a:cubicBezTo>
                    <a:pt x="330" y="0"/>
                    <a:pt x="1" y="330"/>
                    <a:pt x="1" y="735"/>
                  </a:cubicBezTo>
                  <a:lnTo>
                    <a:pt x="1" y="1978"/>
                  </a:lnTo>
                  <a:cubicBezTo>
                    <a:pt x="1" y="2384"/>
                    <a:pt x="330" y="2713"/>
                    <a:pt x="737" y="2715"/>
                  </a:cubicBezTo>
                  <a:lnTo>
                    <a:pt x="3295" y="2715"/>
                  </a:lnTo>
                  <a:cubicBezTo>
                    <a:pt x="3700" y="2713"/>
                    <a:pt x="4030" y="2384"/>
                    <a:pt x="4031" y="1978"/>
                  </a:cubicBezTo>
                  <a:lnTo>
                    <a:pt x="4031" y="735"/>
                  </a:lnTo>
                  <a:cubicBezTo>
                    <a:pt x="4030" y="330"/>
                    <a:pt x="3700" y="0"/>
                    <a:pt x="32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6"/>
            <p:cNvSpPr/>
            <p:nvPr/>
          </p:nvSpPr>
          <p:spPr>
            <a:xfrm>
              <a:off x="3100675" y="4187175"/>
              <a:ext cx="84975" cy="52125"/>
            </a:xfrm>
            <a:custGeom>
              <a:avLst/>
              <a:gdLst/>
              <a:ahLst/>
              <a:cxnLst/>
              <a:rect l="l" t="t" r="r" b="b"/>
              <a:pathLst>
                <a:path w="3399" h="2085" extrusionOk="0">
                  <a:moveTo>
                    <a:pt x="421" y="1"/>
                  </a:moveTo>
                  <a:cubicBezTo>
                    <a:pt x="188" y="2"/>
                    <a:pt x="0" y="191"/>
                    <a:pt x="0" y="421"/>
                  </a:cubicBezTo>
                  <a:lnTo>
                    <a:pt x="0" y="1664"/>
                  </a:lnTo>
                  <a:cubicBezTo>
                    <a:pt x="0" y="1895"/>
                    <a:pt x="188" y="2083"/>
                    <a:pt x="421" y="2085"/>
                  </a:cubicBezTo>
                  <a:lnTo>
                    <a:pt x="2978" y="2085"/>
                  </a:lnTo>
                  <a:cubicBezTo>
                    <a:pt x="3210" y="2083"/>
                    <a:pt x="3397" y="1895"/>
                    <a:pt x="3398" y="1664"/>
                  </a:cubicBezTo>
                  <a:lnTo>
                    <a:pt x="3398" y="421"/>
                  </a:lnTo>
                  <a:cubicBezTo>
                    <a:pt x="3397" y="191"/>
                    <a:pt x="3210" y="2"/>
                    <a:pt x="29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6"/>
            <p:cNvSpPr/>
            <p:nvPr/>
          </p:nvSpPr>
          <p:spPr>
            <a:xfrm>
              <a:off x="3092750" y="4179325"/>
              <a:ext cx="100800" cy="67875"/>
            </a:xfrm>
            <a:custGeom>
              <a:avLst/>
              <a:gdLst/>
              <a:ahLst/>
              <a:cxnLst/>
              <a:rect l="l" t="t" r="r" b="b"/>
              <a:pathLst>
                <a:path w="4032" h="2715" extrusionOk="0">
                  <a:moveTo>
                    <a:pt x="3295" y="631"/>
                  </a:moveTo>
                  <a:cubicBezTo>
                    <a:pt x="3352" y="631"/>
                    <a:pt x="3399" y="678"/>
                    <a:pt x="3399" y="735"/>
                  </a:cubicBezTo>
                  <a:lnTo>
                    <a:pt x="3399" y="1978"/>
                  </a:lnTo>
                  <a:cubicBezTo>
                    <a:pt x="3399" y="2035"/>
                    <a:pt x="3352" y="2082"/>
                    <a:pt x="3295" y="2082"/>
                  </a:cubicBezTo>
                  <a:lnTo>
                    <a:pt x="738" y="2082"/>
                  </a:lnTo>
                  <a:cubicBezTo>
                    <a:pt x="680" y="2082"/>
                    <a:pt x="633" y="2035"/>
                    <a:pt x="633" y="1978"/>
                  </a:cubicBezTo>
                  <a:lnTo>
                    <a:pt x="633" y="735"/>
                  </a:lnTo>
                  <a:cubicBezTo>
                    <a:pt x="633" y="678"/>
                    <a:pt x="680" y="631"/>
                    <a:pt x="738" y="631"/>
                  </a:cubicBezTo>
                  <a:close/>
                  <a:moveTo>
                    <a:pt x="738" y="0"/>
                  </a:moveTo>
                  <a:cubicBezTo>
                    <a:pt x="330" y="0"/>
                    <a:pt x="1" y="330"/>
                    <a:pt x="1" y="735"/>
                  </a:cubicBezTo>
                  <a:lnTo>
                    <a:pt x="1" y="1978"/>
                  </a:lnTo>
                  <a:cubicBezTo>
                    <a:pt x="1" y="2384"/>
                    <a:pt x="330" y="2713"/>
                    <a:pt x="738" y="2715"/>
                  </a:cubicBezTo>
                  <a:lnTo>
                    <a:pt x="3295" y="2715"/>
                  </a:lnTo>
                  <a:cubicBezTo>
                    <a:pt x="3701" y="2713"/>
                    <a:pt x="4030" y="2384"/>
                    <a:pt x="4032" y="1978"/>
                  </a:cubicBezTo>
                  <a:lnTo>
                    <a:pt x="4032" y="735"/>
                  </a:lnTo>
                  <a:cubicBezTo>
                    <a:pt x="4030" y="330"/>
                    <a:pt x="3701" y="0"/>
                    <a:pt x="32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6"/>
            <p:cNvSpPr/>
            <p:nvPr/>
          </p:nvSpPr>
          <p:spPr>
            <a:xfrm>
              <a:off x="3389925" y="4333250"/>
              <a:ext cx="109725" cy="54875"/>
            </a:xfrm>
            <a:custGeom>
              <a:avLst/>
              <a:gdLst/>
              <a:ahLst/>
              <a:cxnLst/>
              <a:rect l="l" t="t" r="r" b="b"/>
              <a:pathLst>
                <a:path w="4389" h="2195" extrusionOk="0">
                  <a:moveTo>
                    <a:pt x="2194" y="0"/>
                  </a:moveTo>
                  <a:cubicBezTo>
                    <a:pt x="982" y="0"/>
                    <a:pt x="0" y="981"/>
                    <a:pt x="0" y="2194"/>
                  </a:cubicBezTo>
                  <a:lnTo>
                    <a:pt x="4388" y="2194"/>
                  </a:lnTo>
                  <a:cubicBezTo>
                    <a:pt x="4388" y="981"/>
                    <a:pt x="3406" y="0"/>
                    <a:pt x="21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6"/>
            <p:cNvSpPr/>
            <p:nvPr/>
          </p:nvSpPr>
          <p:spPr>
            <a:xfrm>
              <a:off x="3047900" y="4333250"/>
              <a:ext cx="109725" cy="54875"/>
            </a:xfrm>
            <a:custGeom>
              <a:avLst/>
              <a:gdLst/>
              <a:ahLst/>
              <a:cxnLst/>
              <a:rect l="l" t="t" r="r" b="b"/>
              <a:pathLst>
                <a:path w="4389" h="2195" extrusionOk="0">
                  <a:moveTo>
                    <a:pt x="2195" y="0"/>
                  </a:moveTo>
                  <a:cubicBezTo>
                    <a:pt x="983" y="0"/>
                    <a:pt x="1" y="981"/>
                    <a:pt x="1" y="2194"/>
                  </a:cubicBezTo>
                  <a:lnTo>
                    <a:pt x="4389" y="2194"/>
                  </a:lnTo>
                  <a:cubicBezTo>
                    <a:pt x="4389" y="981"/>
                    <a:pt x="3407" y="0"/>
                    <a:pt x="21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6"/>
            <p:cNvSpPr/>
            <p:nvPr/>
          </p:nvSpPr>
          <p:spPr>
            <a:xfrm>
              <a:off x="3202050" y="4244025"/>
              <a:ext cx="145025" cy="144100"/>
            </a:xfrm>
            <a:custGeom>
              <a:avLst/>
              <a:gdLst/>
              <a:ahLst/>
              <a:cxnLst/>
              <a:rect l="l" t="t" r="r" b="b"/>
              <a:pathLst>
                <a:path w="5801" h="5764" extrusionOk="0">
                  <a:moveTo>
                    <a:pt x="317" y="0"/>
                  </a:moveTo>
                  <a:cubicBezTo>
                    <a:pt x="142" y="0"/>
                    <a:pt x="1" y="141"/>
                    <a:pt x="1" y="316"/>
                  </a:cubicBezTo>
                  <a:lnTo>
                    <a:pt x="1" y="5763"/>
                  </a:lnTo>
                  <a:lnTo>
                    <a:pt x="633" y="5763"/>
                  </a:lnTo>
                  <a:lnTo>
                    <a:pt x="633" y="631"/>
                  </a:lnTo>
                  <a:lnTo>
                    <a:pt x="5170" y="631"/>
                  </a:lnTo>
                  <a:lnTo>
                    <a:pt x="5170" y="5763"/>
                  </a:lnTo>
                  <a:lnTo>
                    <a:pt x="5800" y="5763"/>
                  </a:lnTo>
                  <a:lnTo>
                    <a:pt x="5800" y="316"/>
                  </a:lnTo>
                  <a:cubicBezTo>
                    <a:pt x="5800" y="141"/>
                    <a:pt x="5659" y="0"/>
                    <a:pt x="54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4" name="Google Shape;2984;p66"/>
          <p:cNvGrpSpPr/>
          <p:nvPr/>
        </p:nvGrpSpPr>
        <p:grpSpPr>
          <a:xfrm>
            <a:off x="4213802" y="4179975"/>
            <a:ext cx="493325" cy="409550"/>
            <a:chOff x="3610925" y="3971100"/>
            <a:chExt cx="493325" cy="409550"/>
          </a:xfrm>
        </p:grpSpPr>
        <p:sp>
          <p:nvSpPr>
            <p:cNvPr id="2985" name="Google Shape;2985;p66"/>
            <p:cNvSpPr/>
            <p:nvPr/>
          </p:nvSpPr>
          <p:spPr>
            <a:xfrm>
              <a:off x="3921775" y="3988125"/>
              <a:ext cx="69175" cy="56875"/>
            </a:xfrm>
            <a:custGeom>
              <a:avLst/>
              <a:gdLst/>
              <a:ahLst/>
              <a:cxnLst/>
              <a:rect l="l" t="t" r="r" b="b"/>
              <a:pathLst>
                <a:path w="2767" h="2275" extrusionOk="0">
                  <a:moveTo>
                    <a:pt x="1137" y="0"/>
                  </a:moveTo>
                  <a:lnTo>
                    <a:pt x="1137" y="631"/>
                  </a:lnTo>
                  <a:lnTo>
                    <a:pt x="1628" y="631"/>
                  </a:lnTo>
                  <a:cubicBezTo>
                    <a:pt x="1907" y="631"/>
                    <a:pt x="2135" y="857"/>
                    <a:pt x="2135" y="1137"/>
                  </a:cubicBezTo>
                  <a:cubicBezTo>
                    <a:pt x="2135" y="1418"/>
                    <a:pt x="1907" y="1644"/>
                    <a:pt x="1628" y="1644"/>
                  </a:cubicBezTo>
                  <a:lnTo>
                    <a:pt x="0" y="1644"/>
                  </a:lnTo>
                  <a:lnTo>
                    <a:pt x="0" y="2275"/>
                  </a:lnTo>
                  <a:lnTo>
                    <a:pt x="1628" y="2275"/>
                  </a:lnTo>
                  <a:cubicBezTo>
                    <a:pt x="2257" y="2275"/>
                    <a:pt x="2766" y="1766"/>
                    <a:pt x="2766" y="1137"/>
                  </a:cubicBezTo>
                  <a:cubicBezTo>
                    <a:pt x="2766" y="509"/>
                    <a:pt x="2257" y="0"/>
                    <a:pt x="16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6"/>
            <p:cNvSpPr/>
            <p:nvPr/>
          </p:nvSpPr>
          <p:spPr>
            <a:xfrm>
              <a:off x="3755550" y="3971100"/>
              <a:ext cx="204025" cy="102550"/>
            </a:xfrm>
            <a:custGeom>
              <a:avLst/>
              <a:gdLst/>
              <a:ahLst/>
              <a:cxnLst/>
              <a:rect l="l" t="t" r="r" b="b"/>
              <a:pathLst>
                <a:path w="8161" h="4102" extrusionOk="0">
                  <a:moveTo>
                    <a:pt x="692" y="0"/>
                  </a:moveTo>
                  <a:cubicBezTo>
                    <a:pt x="86" y="0"/>
                    <a:pt x="1" y="478"/>
                    <a:pt x="41" y="709"/>
                  </a:cubicBezTo>
                  <a:cubicBezTo>
                    <a:pt x="376" y="2635"/>
                    <a:pt x="2057" y="4101"/>
                    <a:pt x="4080" y="4101"/>
                  </a:cubicBezTo>
                  <a:cubicBezTo>
                    <a:pt x="6104" y="4101"/>
                    <a:pt x="7784" y="2635"/>
                    <a:pt x="8121" y="709"/>
                  </a:cubicBezTo>
                  <a:cubicBezTo>
                    <a:pt x="8161" y="478"/>
                    <a:pt x="8074" y="0"/>
                    <a:pt x="74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6"/>
            <p:cNvSpPr/>
            <p:nvPr/>
          </p:nvSpPr>
          <p:spPr>
            <a:xfrm>
              <a:off x="3641200" y="4089625"/>
              <a:ext cx="432725" cy="283750"/>
            </a:xfrm>
            <a:custGeom>
              <a:avLst/>
              <a:gdLst/>
              <a:ahLst/>
              <a:cxnLst/>
              <a:rect l="l" t="t" r="r" b="b"/>
              <a:pathLst>
                <a:path w="17309" h="11350" extrusionOk="0">
                  <a:moveTo>
                    <a:pt x="0" y="0"/>
                  </a:moveTo>
                  <a:lnTo>
                    <a:pt x="0" y="11350"/>
                  </a:lnTo>
                  <a:lnTo>
                    <a:pt x="17308" y="11350"/>
                  </a:lnTo>
                  <a:lnTo>
                    <a:pt x="1730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6"/>
            <p:cNvSpPr/>
            <p:nvPr/>
          </p:nvSpPr>
          <p:spPr>
            <a:xfrm>
              <a:off x="3783425" y="4103325"/>
              <a:ext cx="45600" cy="21975"/>
            </a:xfrm>
            <a:custGeom>
              <a:avLst/>
              <a:gdLst/>
              <a:ahLst/>
              <a:cxnLst/>
              <a:rect l="l" t="t" r="r" b="b"/>
              <a:pathLst>
                <a:path w="1824" h="879" extrusionOk="0">
                  <a:moveTo>
                    <a:pt x="1" y="1"/>
                  </a:moveTo>
                  <a:lnTo>
                    <a:pt x="1" y="879"/>
                  </a:lnTo>
                  <a:lnTo>
                    <a:pt x="1824" y="879"/>
                  </a:lnTo>
                  <a:lnTo>
                    <a:pt x="182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6"/>
            <p:cNvSpPr/>
            <p:nvPr/>
          </p:nvSpPr>
          <p:spPr>
            <a:xfrm>
              <a:off x="3924925" y="4330525"/>
              <a:ext cx="45625" cy="21925"/>
            </a:xfrm>
            <a:custGeom>
              <a:avLst/>
              <a:gdLst/>
              <a:ahLst/>
              <a:cxnLst/>
              <a:rect l="l" t="t" r="r" b="b"/>
              <a:pathLst>
                <a:path w="1825" h="877" extrusionOk="0">
                  <a:moveTo>
                    <a:pt x="1" y="0"/>
                  </a:moveTo>
                  <a:lnTo>
                    <a:pt x="1" y="877"/>
                  </a:lnTo>
                  <a:lnTo>
                    <a:pt x="1824" y="877"/>
                  </a:lnTo>
                  <a:lnTo>
                    <a:pt x="182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6"/>
            <p:cNvSpPr/>
            <p:nvPr/>
          </p:nvSpPr>
          <p:spPr>
            <a:xfrm>
              <a:off x="3631300" y="4100675"/>
              <a:ext cx="64650" cy="45975"/>
            </a:xfrm>
            <a:custGeom>
              <a:avLst/>
              <a:gdLst/>
              <a:ahLst/>
              <a:cxnLst/>
              <a:rect l="l" t="t" r="r" b="b"/>
              <a:pathLst>
                <a:path w="2586" h="1839" extrusionOk="0">
                  <a:moveTo>
                    <a:pt x="1" y="1"/>
                  </a:moveTo>
                  <a:lnTo>
                    <a:pt x="1" y="561"/>
                  </a:lnTo>
                  <a:cubicBezTo>
                    <a:pt x="8" y="1268"/>
                    <a:pt x="584" y="1839"/>
                    <a:pt x="1293" y="1839"/>
                  </a:cubicBezTo>
                  <a:cubicBezTo>
                    <a:pt x="2000" y="1839"/>
                    <a:pt x="2577" y="1268"/>
                    <a:pt x="2586" y="561"/>
                  </a:cubicBezTo>
                  <a:lnTo>
                    <a:pt x="2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6"/>
            <p:cNvSpPr/>
            <p:nvPr/>
          </p:nvSpPr>
          <p:spPr>
            <a:xfrm>
              <a:off x="3695925" y="4100675"/>
              <a:ext cx="64700" cy="45975"/>
            </a:xfrm>
            <a:custGeom>
              <a:avLst/>
              <a:gdLst/>
              <a:ahLst/>
              <a:cxnLst/>
              <a:rect l="l" t="t" r="r" b="b"/>
              <a:pathLst>
                <a:path w="2588" h="1839" extrusionOk="0">
                  <a:moveTo>
                    <a:pt x="1" y="1"/>
                  </a:moveTo>
                  <a:lnTo>
                    <a:pt x="1" y="561"/>
                  </a:lnTo>
                  <a:cubicBezTo>
                    <a:pt x="10" y="1268"/>
                    <a:pt x="586" y="1839"/>
                    <a:pt x="1293" y="1839"/>
                  </a:cubicBezTo>
                  <a:cubicBezTo>
                    <a:pt x="2002" y="1839"/>
                    <a:pt x="2579" y="1268"/>
                    <a:pt x="2587" y="561"/>
                  </a:cubicBezTo>
                  <a:lnTo>
                    <a:pt x="25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6"/>
            <p:cNvSpPr/>
            <p:nvPr/>
          </p:nvSpPr>
          <p:spPr>
            <a:xfrm>
              <a:off x="3760600" y="4100675"/>
              <a:ext cx="64650" cy="45975"/>
            </a:xfrm>
            <a:custGeom>
              <a:avLst/>
              <a:gdLst/>
              <a:ahLst/>
              <a:cxnLst/>
              <a:rect l="l" t="t" r="r" b="b"/>
              <a:pathLst>
                <a:path w="2586" h="1839" extrusionOk="0">
                  <a:moveTo>
                    <a:pt x="0" y="1"/>
                  </a:moveTo>
                  <a:lnTo>
                    <a:pt x="0" y="561"/>
                  </a:lnTo>
                  <a:cubicBezTo>
                    <a:pt x="8" y="1268"/>
                    <a:pt x="584" y="1839"/>
                    <a:pt x="1293" y="1839"/>
                  </a:cubicBezTo>
                  <a:cubicBezTo>
                    <a:pt x="2000" y="1839"/>
                    <a:pt x="2577" y="1268"/>
                    <a:pt x="2586" y="561"/>
                  </a:cubicBezTo>
                  <a:lnTo>
                    <a:pt x="2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6"/>
            <p:cNvSpPr/>
            <p:nvPr/>
          </p:nvSpPr>
          <p:spPr>
            <a:xfrm>
              <a:off x="3825225" y="4100675"/>
              <a:ext cx="64650" cy="45975"/>
            </a:xfrm>
            <a:custGeom>
              <a:avLst/>
              <a:gdLst/>
              <a:ahLst/>
              <a:cxnLst/>
              <a:rect l="l" t="t" r="r" b="b"/>
              <a:pathLst>
                <a:path w="2586" h="1839" extrusionOk="0">
                  <a:moveTo>
                    <a:pt x="1" y="1"/>
                  </a:moveTo>
                  <a:lnTo>
                    <a:pt x="1" y="561"/>
                  </a:lnTo>
                  <a:cubicBezTo>
                    <a:pt x="9" y="1268"/>
                    <a:pt x="586" y="1839"/>
                    <a:pt x="1293" y="1839"/>
                  </a:cubicBezTo>
                  <a:cubicBezTo>
                    <a:pt x="2002" y="1839"/>
                    <a:pt x="2578" y="1268"/>
                    <a:pt x="2586" y="561"/>
                  </a:cubicBezTo>
                  <a:lnTo>
                    <a:pt x="25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6"/>
            <p:cNvSpPr/>
            <p:nvPr/>
          </p:nvSpPr>
          <p:spPr>
            <a:xfrm>
              <a:off x="3889900" y="4100675"/>
              <a:ext cx="64650" cy="45975"/>
            </a:xfrm>
            <a:custGeom>
              <a:avLst/>
              <a:gdLst/>
              <a:ahLst/>
              <a:cxnLst/>
              <a:rect l="l" t="t" r="r" b="b"/>
              <a:pathLst>
                <a:path w="2586" h="1839" extrusionOk="0">
                  <a:moveTo>
                    <a:pt x="0" y="1"/>
                  </a:moveTo>
                  <a:lnTo>
                    <a:pt x="0" y="561"/>
                  </a:lnTo>
                  <a:cubicBezTo>
                    <a:pt x="8" y="1268"/>
                    <a:pt x="584" y="1839"/>
                    <a:pt x="1293" y="1839"/>
                  </a:cubicBezTo>
                  <a:cubicBezTo>
                    <a:pt x="2000" y="1839"/>
                    <a:pt x="2577" y="1268"/>
                    <a:pt x="2585" y="561"/>
                  </a:cubicBezTo>
                  <a:lnTo>
                    <a:pt x="25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6"/>
            <p:cNvSpPr/>
            <p:nvPr/>
          </p:nvSpPr>
          <p:spPr>
            <a:xfrm>
              <a:off x="3954525" y="4100675"/>
              <a:ext cx="64650" cy="45975"/>
            </a:xfrm>
            <a:custGeom>
              <a:avLst/>
              <a:gdLst/>
              <a:ahLst/>
              <a:cxnLst/>
              <a:rect l="l" t="t" r="r" b="b"/>
              <a:pathLst>
                <a:path w="2586" h="1839" extrusionOk="0">
                  <a:moveTo>
                    <a:pt x="0" y="1"/>
                  </a:moveTo>
                  <a:lnTo>
                    <a:pt x="0" y="561"/>
                  </a:lnTo>
                  <a:cubicBezTo>
                    <a:pt x="9" y="1268"/>
                    <a:pt x="586" y="1839"/>
                    <a:pt x="1293" y="1839"/>
                  </a:cubicBezTo>
                  <a:cubicBezTo>
                    <a:pt x="2002" y="1839"/>
                    <a:pt x="2578" y="1268"/>
                    <a:pt x="2586" y="561"/>
                  </a:cubicBezTo>
                  <a:lnTo>
                    <a:pt x="25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6"/>
            <p:cNvSpPr/>
            <p:nvPr/>
          </p:nvSpPr>
          <p:spPr>
            <a:xfrm>
              <a:off x="4019150" y="4100675"/>
              <a:ext cx="64700" cy="46350"/>
            </a:xfrm>
            <a:custGeom>
              <a:avLst/>
              <a:gdLst/>
              <a:ahLst/>
              <a:cxnLst/>
              <a:rect l="l" t="t" r="r" b="b"/>
              <a:pathLst>
                <a:path w="2588" h="1854" extrusionOk="0">
                  <a:moveTo>
                    <a:pt x="1" y="1"/>
                  </a:moveTo>
                  <a:lnTo>
                    <a:pt x="1" y="561"/>
                  </a:lnTo>
                  <a:cubicBezTo>
                    <a:pt x="1" y="1276"/>
                    <a:pt x="580" y="1854"/>
                    <a:pt x="1295" y="1854"/>
                  </a:cubicBezTo>
                  <a:cubicBezTo>
                    <a:pt x="2008" y="1854"/>
                    <a:pt x="2587" y="1276"/>
                    <a:pt x="2587" y="561"/>
                  </a:cubicBezTo>
                  <a:lnTo>
                    <a:pt x="25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6"/>
            <p:cNvSpPr/>
            <p:nvPr/>
          </p:nvSpPr>
          <p:spPr>
            <a:xfrm>
              <a:off x="3623000" y="4068525"/>
              <a:ext cx="469125" cy="45825"/>
            </a:xfrm>
            <a:custGeom>
              <a:avLst/>
              <a:gdLst/>
              <a:ahLst/>
              <a:cxnLst/>
              <a:rect l="l" t="t" r="r" b="b"/>
              <a:pathLst>
                <a:path w="18765" h="1833" extrusionOk="0">
                  <a:moveTo>
                    <a:pt x="421" y="0"/>
                  </a:moveTo>
                  <a:cubicBezTo>
                    <a:pt x="188" y="2"/>
                    <a:pt x="2" y="188"/>
                    <a:pt x="0" y="421"/>
                  </a:cubicBezTo>
                  <a:lnTo>
                    <a:pt x="0" y="1410"/>
                  </a:lnTo>
                  <a:cubicBezTo>
                    <a:pt x="2" y="1643"/>
                    <a:pt x="188" y="1831"/>
                    <a:pt x="421" y="1832"/>
                  </a:cubicBezTo>
                  <a:lnTo>
                    <a:pt x="18343" y="1832"/>
                  </a:lnTo>
                  <a:cubicBezTo>
                    <a:pt x="18576" y="1831"/>
                    <a:pt x="18763" y="1643"/>
                    <a:pt x="18764" y="1410"/>
                  </a:cubicBezTo>
                  <a:lnTo>
                    <a:pt x="18763" y="1410"/>
                  </a:lnTo>
                  <a:lnTo>
                    <a:pt x="18763" y="421"/>
                  </a:lnTo>
                  <a:cubicBezTo>
                    <a:pt x="18763" y="188"/>
                    <a:pt x="18574" y="2"/>
                    <a:pt x="183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6"/>
            <p:cNvSpPr/>
            <p:nvPr/>
          </p:nvSpPr>
          <p:spPr>
            <a:xfrm>
              <a:off x="3878300" y="4186125"/>
              <a:ext cx="142350" cy="187250"/>
            </a:xfrm>
            <a:custGeom>
              <a:avLst/>
              <a:gdLst/>
              <a:ahLst/>
              <a:cxnLst/>
              <a:rect l="l" t="t" r="r" b="b"/>
              <a:pathLst>
                <a:path w="5694" h="7490" extrusionOk="0">
                  <a:moveTo>
                    <a:pt x="1" y="0"/>
                  </a:moveTo>
                  <a:lnTo>
                    <a:pt x="1" y="7490"/>
                  </a:lnTo>
                  <a:lnTo>
                    <a:pt x="5693" y="7490"/>
                  </a:lnTo>
                  <a:lnTo>
                    <a:pt x="56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6"/>
            <p:cNvSpPr/>
            <p:nvPr/>
          </p:nvSpPr>
          <p:spPr>
            <a:xfrm>
              <a:off x="3903425" y="4213000"/>
              <a:ext cx="92100" cy="66150"/>
            </a:xfrm>
            <a:custGeom>
              <a:avLst/>
              <a:gdLst/>
              <a:ahLst/>
              <a:cxnLst/>
              <a:rect l="l" t="t" r="r" b="b"/>
              <a:pathLst>
                <a:path w="3684" h="2646" extrusionOk="0">
                  <a:moveTo>
                    <a:pt x="0" y="0"/>
                  </a:moveTo>
                  <a:lnTo>
                    <a:pt x="0" y="2646"/>
                  </a:lnTo>
                  <a:lnTo>
                    <a:pt x="3684" y="2646"/>
                  </a:lnTo>
                  <a:lnTo>
                    <a:pt x="36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6"/>
            <p:cNvSpPr/>
            <p:nvPr/>
          </p:nvSpPr>
          <p:spPr>
            <a:xfrm>
              <a:off x="3927600" y="4233975"/>
              <a:ext cx="43750" cy="15800"/>
            </a:xfrm>
            <a:custGeom>
              <a:avLst/>
              <a:gdLst/>
              <a:ahLst/>
              <a:cxnLst/>
              <a:rect l="l" t="t" r="r" b="b"/>
              <a:pathLst>
                <a:path w="1750" h="632" extrusionOk="0">
                  <a:moveTo>
                    <a:pt x="1" y="1"/>
                  </a:moveTo>
                  <a:lnTo>
                    <a:pt x="1" y="632"/>
                  </a:lnTo>
                  <a:lnTo>
                    <a:pt x="1749" y="632"/>
                  </a:lnTo>
                  <a:lnTo>
                    <a:pt x="17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6"/>
            <p:cNvSpPr/>
            <p:nvPr/>
          </p:nvSpPr>
          <p:spPr>
            <a:xfrm>
              <a:off x="3903425" y="4302175"/>
              <a:ext cx="15750" cy="15750"/>
            </a:xfrm>
            <a:custGeom>
              <a:avLst/>
              <a:gdLst/>
              <a:ahLst/>
              <a:cxnLst/>
              <a:rect l="l" t="t" r="r" b="b"/>
              <a:pathLst>
                <a:path w="630" h="630" extrusionOk="0">
                  <a:moveTo>
                    <a:pt x="315" y="1"/>
                  </a:moveTo>
                  <a:cubicBezTo>
                    <a:pt x="142" y="1"/>
                    <a:pt x="0" y="142"/>
                    <a:pt x="0" y="315"/>
                  </a:cubicBezTo>
                  <a:cubicBezTo>
                    <a:pt x="0" y="490"/>
                    <a:pt x="142" y="630"/>
                    <a:pt x="315" y="630"/>
                  </a:cubicBezTo>
                  <a:cubicBezTo>
                    <a:pt x="489" y="630"/>
                    <a:pt x="630" y="490"/>
                    <a:pt x="630" y="315"/>
                  </a:cubicBezTo>
                  <a:cubicBezTo>
                    <a:pt x="630" y="142"/>
                    <a:pt x="489" y="1"/>
                    <a:pt x="3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6"/>
            <p:cNvSpPr/>
            <p:nvPr/>
          </p:nvSpPr>
          <p:spPr>
            <a:xfrm>
              <a:off x="3610925" y="4356925"/>
              <a:ext cx="493325" cy="23725"/>
            </a:xfrm>
            <a:custGeom>
              <a:avLst/>
              <a:gdLst/>
              <a:ahLst/>
              <a:cxnLst/>
              <a:rect l="l" t="t" r="r" b="b"/>
              <a:pathLst>
                <a:path w="19733" h="949" extrusionOk="0">
                  <a:moveTo>
                    <a:pt x="170" y="0"/>
                  </a:moveTo>
                  <a:cubicBezTo>
                    <a:pt x="76" y="0"/>
                    <a:pt x="1" y="77"/>
                    <a:pt x="1" y="171"/>
                  </a:cubicBezTo>
                  <a:lnTo>
                    <a:pt x="1" y="778"/>
                  </a:lnTo>
                  <a:cubicBezTo>
                    <a:pt x="1" y="872"/>
                    <a:pt x="76" y="949"/>
                    <a:pt x="170" y="949"/>
                  </a:cubicBezTo>
                  <a:lnTo>
                    <a:pt x="19562" y="949"/>
                  </a:lnTo>
                  <a:cubicBezTo>
                    <a:pt x="19656" y="949"/>
                    <a:pt x="19731" y="872"/>
                    <a:pt x="19732" y="778"/>
                  </a:cubicBezTo>
                  <a:lnTo>
                    <a:pt x="19731" y="171"/>
                  </a:lnTo>
                  <a:cubicBezTo>
                    <a:pt x="19731" y="77"/>
                    <a:pt x="19654" y="0"/>
                    <a:pt x="19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6"/>
            <p:cNvSpPr/>
            <p:nvPr/>
          </p:nvSpPr>
          <p:spPr>
            <a:xfrm>
              <a:off x="3858350" y="4356925"/>
              <a:ext cx="182250" cy="23725"/>
            </a:xfrm>
            <a:custGeom>
              <a:avLst/>
              <a:gdLst/>
              <a:ahLst/>
              <a:cxnLst/>
              <a:rect l="l" t="t" r="r" b="b"/>
              <a:pathLst>
                <a:path w="7290" h="949" extrusionOk="0">
                  <a:moveTo>
                    <a:pt x="0" y="0"/>
                  </a:moveTo>
                  <a:lnTo>
                    <a:pt x="0" y="949"/>
                  </a:lnTo>
                  <a:lnTo>
                    <a:pt x="7290" y="949"/>
                  </a:lnTo>
                  <a:lnTo>
                    <a:pt x="7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6"/>
            <p:cNvSpPr/>
            <p:nvPr/>
          </p:nvSpPr>
          <p:spPr>
            <a:xfrm>
              <a:off x="3675775" y="4186125"/>
              <a:ext cx="167975" cy="116075"/>
            </a:xfrm>
            <a:custGeom>
              <a:avLst/>
              <a:gdLst/>
              <a:ahLst/>
              <a:cxnLst/>
              <a:rect l="l" t="t" r="r" b="b"/>
              <a:pathLst>
                <a:path w="6719" h="4643" extrusionOk="0">
                  <a:moveTo>
                    <a:pt x="1" y="0"/>
                  </a:moveTo>
                  <a:lnTo>
                    <a:pt x="1" y="4643"/>
                  </a:lnTo>
                  <a:lnTo>
                    <a:pt x="6718" y="4643"/>
                  </a:lnTo>
                  <a:lnTo>
                    <a:pt x="67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6"/>
            <p:cNvSpPr/>
            <p:nvPr/>
          </p:nvSpPr>
          <p:spPr>
            <a:xfrm>
              <a:off x="3728100" y="4214350"/>
              <a:ext cx="63325" cy="33525"/>
            </a:xfrm>
            <a:custGeom>
              <a:avLst/>
              <a:gdLst/>
              <a:ahLst/>
              <a:cxnLst/>
              <a:rect l="l" t="t" r="r" b="b"/>
              <a:pathLst>
                <a:path w="2533" h="1341" extrusionOk="0">
                  <a:moveTo>
                    <a:pt x="387" y="1"/>
                  </a:moveTo>
                  <a:lnTo>
                    <a:pt x="0" y="1340"/>
                  </a:lnTo>
                  <a:lnTo>
                    <a:pt x="2533" y="1340"/>
                  </a:lnTo>
                  <a:lnTo>
                    <a:pt x="21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6"/>
            <p:cNvSpPr/>
            <p:nvPr/>
          </p:nvSpPr>
          <p:spPr>
            <a:xfrm>
              <a:off x="3751850" y="4186125"/>
              <a:ext cx="15825" cy="28250"/>
            </a:xfrm>
            <a:custGeom>
              <a:avLst/>
              <a:gdLst/>
              <a:ahLst/>
              <a:cxnLst/>
              <a:rect l="l" t="t" r="r" b="b"/>
              <a:pathLst>
                <a:path w="633" h="1130" extrusionOk="0">
                  <a:moveTo>
                    <a:pt x="0" y="0"/>
                  </a:moveTo>
                  <a:lnTo>
                    <a:pt x="0" y="1130"/>
                  </a:lnTo>
                  <a:lnTo>
                    <a:pt x="633" y="1130"/>
                  </a:lnTo>
                  <a:lnTo>
                    <a:pt x="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6"/>
            <p:cNvSpPr/>
            <p:nvPr/>
          </p:nvSpPr>
          <p:spPr>
            <a:xfrm>
              <a:off x="3699050" y="4271050"/>
              <a:ext cx="16025" cy="31150"/>
            </a:xfrm>
            <a:custGeom>
              <a:avLst/>
              <a:gdLst/>
              <a:ahLst/>
              <a:cxnLst/>
              <a:rect l="l" t="t" r="r" b="b"/>
              <a:pathLst>
                <a:path w="641" h="1246" extrusionOk="0">
                  <a:moveTo>
                    <a:pt x="321" y="0"/>
                  </a:moveTo>
                  <a:cubicBezTo>
                    <a:pt x="143" y="0"/>
                    <a:pt x="1" y="147"/>
                    <a:pt x="5" y="324"/>
                  </a:cubicBezTo>
                  <a:lnTo>
                    <a:pt x="5" y="1246"/>
                  </a:lnTo>
                  <a:lnTo>
                    <a:pt x="637" y="1246"/>
                  </a:lnTo>
                  <a:lnTo>
                    <a:pt x="637" y="324"/>
                  </a:lnTo>
                  <a:cubicBezTo>
                    <a:pt x="640" y="147"/>
                    <a:pt x="498" y="0"/>
                    <a:pt x="3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6"/>
            <p:cNvSpPr/>
            <p:nvPr/>
          </p:nvSpPr>
          <p:spPr>
            <a:xfrm>
              <a:off x="3804500" y="4271050"/>
              <a:ext cx="16000" cy="31150"/>
            </a:xfrm>
            <a:custGeom>
              <a:avLst/>
              <a:gdLst/>
              <a:ahLst/>
              <a:cxnLst/>
              <a:rect l="l" t="t" r="r" b="b"/>
              <a:pathLst>
                <a:path w="640" h="1246" extrusionOk="0">
                  <a:moveTo>
                    <a:pt x="319" y="0"/>
                  </a:moveTo>
                  <a:cubicBezTo>
                    <a:pt x="143" y="0"/>
                    <a:pt x="0" y="147"/>
                    <a:pt x="5" y="324"/>
                  </a:cubicBezTo>
                  <a:lnTo>
                    <a:pt x="5" y="1246"/>
                  </a:lnTo>
                  <a:lnTo>
                    <a:pt x="635" y="1246"/>
                  </a:lnTo>
                  <a:lnTo>
                    <a:pt x="635" y="324"/>
                  </a:lnTo>
                  <a:cubicBezTo>
                    <a:pt x="640" y="147"/>
                    <a:pt x="497"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9" name="Google Shape;3009;p66"/>
          <p:cNvGrpSpPr/>
          <p:nvPr/>
        </p:nvGrpSpPr>
        <p:grpSpPr>
          <a:xfrm>
            <a:off x="5097146" y="4104800"/>
            <a:ext cx="493275" cy="484725"/>
            <a:chOff x="4190275" y="3870000"/>
            <a:chExt cx="493275" cy="484725"/>
          </a:xfrm>
        </p:grpSpPr>
        <p:sp>
          <p:nvSpPr>
            <p:cNvPr id="3010" name="Google Shape;3010;p66"/>
            <p:cNvSpPr/>
            <p:nvPr/>
          </p:nvSpPr>
          <p:spPr>
            <a:xfrm>
              <a:off x="4547225" y="3990200"/>
              <a:ext cx="41050" cy="351375"/>
            </a:xfrm>
            <a:custGeom>
              <a:avLst/>
              <a:gdLst/>
              <a:ahLst/>
              <a:cxnLst/>
              <a:rect l="l" t="t" r="r" b="b"/>
              <a:pathLst>
                <a:path w="1642" h="14055" extrusionOk="0">
                  <a:moveTo>
                    <a:pt x="10" y="1"/>
                  </a:moveTo>
                  <a:lnTo>
                    <a:pt x="10" y="632"/>
                  </a:lnTo>
                  <a:lnTo>
                    <a:pt x="41" y="632"/>
                  </a:lnTo>
                  <a:cubicBezTo>
                    <a:pt x="575" y="633"/>
                    <a:pt x="1007" y="1066"/>
                    <a:pt x="1009" y="1599"/>
                  </a:cubicBezTo>
                  <a:lnTo>
                    <a:pt x="1009" y="2951"/>
                  </a:lnTo>
                  <a:lnTo>
                    <a:pt x="0" y="2951"/>
                  </a:lnTo>
                  <a:lnTo>
                    <a:pt x="0" y="3582"/>
                  </a:lnTo>
                  <a:lnTo>
                    <a:pt x="1009" y="3582"/>
                  </a:lnTo>
                  <a:lnTo>
                    <a:pt x="1009" y="6168"/>
                  </a:lnTo>
                  <a:lnTo>
                    <a:pt x="0" y="6168"/>
                  </a:lnTo>
                  <a:lnTo>
                    <a:pt x="0" y="6799"/>
                  </a:lnTo>
                  <a:lnTo>
                    <a:pt x="1009" y="6799"/>
                  </a:lnTo>
                  <a:lnTo>
                    <a:pt x="1009" y="9384"/>
                  </a:lnTo>
                  <a:lnTo>
                    <a:pt x="0" y="9384"/>
                  </a:lnTo>
                  <a:lnTo>
                    <a:pt x="0" y="10017"/>
                  </a:lnTo>
                  <a:lnTo>
                    <a:pt x="1009" y="10017"/>
                  </a:lnTo>
                  <a:lnTo>
                    <a:pt x="1009" y="14055"/>
                  </a:lnTo>
                  <a:lnTo>
                    <a:pt x="1641" y="14055"/>
                  </a:lnTo>
                  <a:lnTo>
                    <a:pt x="1641" y="1599"/>
                  </a:lnTo>
                  <a:cubicBezTo>
                    <a:pt x="1640" y="717"/>
                    <a:pt x="924" y="1"/>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6"/>
            <p:cNvSpPr/>
            <p:nvPr/>
          </p:nvSpPr>
          <p:spPr>
            <a:xfrm>
              <a:off x="4332600" y="3870000"/>
              <a:ext cx="90125" cy="40125"/>
            </a:xfrm>
            <a:custGeom>
              <a:avLst/>
              <a:gdLst/>
              <a:ahLst/>
              <a:cxnLst/>
              <a:rect l="l" t="t" r="r" b="b"/>
              <a:pathLst>
                <a:path w="3605" h="1605" extrusionOk="0">
                  <a:moveTo>
                    <a:pt x="424" y="0"/>
                  </a:moveTo>
                  <a:cubicBezTo>
                    <a:pt x="190" y="0"/>
                    <a:pt x="0" y="190"/>
                    <a:pt x="0" y="424"/>
                  </a:cubicBezTo>
                  <a:lnTo>
                    <a:pt x="0" y="1605"/>
                  </a:lnTo>
                  <a:lnTo>
                    <a:pt x="3604" y="1605"/>
                  </a:lnTo>
                  <a:lnTo>
                    <a:pt x="3604" y="424"/>
                  </a:lnTo>
                  <a:cubicBezTo>
                    <a:pt x="3604" y="190"/>
                    <a:pt x="3415" y="0"/>
                    <a:pt x="3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6"/>
            <p:cNvSpPr/>
            <p:nvPr/>
          </p:nvSpPr>
          <p:spPr>
            <a:xfrm>
              <a:off x="4309800" y="3943825"/>
              <a:ext cx="238475" cy="397725"/>
            </a:xfrm>
            <a:custGeom>
              <a:avLst/>
              <a:gdLst/>
              <a:ahLst/>
              <a:cxnLst/>
              <a:rect l="l" t="t" r="r" b="b"/>
              <a:pathLst>
                <a:path w="9539" h="15909" extrusionOk="0">
                  <a:moveTo>
                    <a:pt x="0" y="0"/>
                  </a:moveTo>
                  <a:lnTo>
                    <a:pt x="0" y="15908"/>
                  </a:lnTo>
                  <a:lnTo>
                    <a:pt x="9538" y="15908"/>
                  </a:lnTo>
                  <a:lnTo>
                    <a:pt x="95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6"/>
            <p:cNvSpPr/>
            <p:nvPr/>
          </p:nvSpPr>
          <p:spPr>
            <a:xfrm>
              <a:off x="4293525" y="3903150"/>
              <a:ext cx="271075" cy="43300"/>
            </a:xfrm>
            <a:custGeom>
              <a:avLst/>
              <a:gdLst/>
              <a:ahLst/>
              <a:cxnLst/>
              <a:rect l="l" t="t" r="r" b="b"/>
              <a:pathLst>
                <a:path w="10843" h="1732" extrusionOk="0">
                  <a:moveTo>
                    <a:pt x="296" y="1"/>
                  </a:moveTo>
                  <a:cubicBezTo>
                    <a:pt x="132" y="1"/>
                    <a:pt x="0" y="133"/>
                    <a:pt x="0" y="296"/>
                  </a:cubicBezTo>
                  <a:lnTo>
                    <a:pt x="0" y="1436"/>
                  </a:lnTo>
                  <a:cubicBezTo>
                    <a:pt x="0" y="1599"/>
                    <a:pt x="132" y="1730"/>
                    <a:pt x="296" y="1732"/>
                  </a:cubicBezTo>
                  <a:lnTo>
                    <a:pt x="10547" y="1732"/>
                  </a:lnTo>
                  <a:cubicBezTo>
                    <a:pt x="10710" y="1730"/>
                    <a:pt x="10842" y="1599"/>
                    <a:pt x="10842" y="1436"/>
                  </a:cubicBezTo>
                  <a:lnTo>
                    <a:pt x="10842" y="296"/>
                  </a:lnTo>
                  <a:cubicBezTo>
                    <a:pt x="10841" y="133"/>
                    <a:pt x="10708" y="1"/>
                    <a:pt x="105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6"/>
            <p:cNvSpPr/>
            <p:nvPr/>
          </p:nvSpPr>
          <p:spPr>
            <a:xfrm>
              <a:off x="4352000" y="4218700"/>
              <a:ext cx="44325" cy="57225"/>
            </a:xfrm>
            <a:custGeom>
              <a:avLst/>
              <a:gdLst/>
              <a:ahLst/>
              <a:cxnLst/>
              <a:rect l="l" t="t" r="r" b="b"/>
              <a:pathLst>
                <a:path w="1773" h="2289" extrusionOk="0">
                  <a:moveTo>
                    <a:pt x="211" y="0"/>
                  </a:moveTo>
                  <a:cubicBezTo>
                    <a:pt x="95" y="0"/>
                    <a:pt x="1" y="94"/>
                    <a:pt x="1" y="210"/>
                  </a:cubicBezTo>
                  <a:lnTo>
                    <a:pt x="1" y="2288"/>
                  </a:lnTo>
                  <a:lnTo>
                    <a:pt x="1773" y="2288"/>
                  </a:lnTo>
                  <a:lnTo>
                    <a:pt x="1773" y="210"/>
                  </a:lnTo>
                  <a:cubicBezTo>
                    <a:pt x="1773" y="94"/>
                    <a:pt x="1678" y="0"/>
                    <a:pt x="15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6"/>
            <p:cNvSpPr/>
            <p:nvPr/>
          </p:nvSpPr>
          <p:spPr>
            <a:xfrm>
              <a:off x="4342400" y="4275900"/>
              <a:ext cx="63525" cy="21475"/>
            </a:xfrm>
            <a:custGeom>
              <a:avLst/>
              <a:gdLst/>
              <a:ahLst/>
              <a:cxnLst/>
              <a:rect l="l" t="t" r="r" b="b"/>
              <a:pathLst>
                <a:path w="2541" h="859" extrusionOk="0">
                  <a:moveTo>
                    <a:pt x="213" y="0"/>
                  </a:moveTo>
                  <a:cubicBezTo>
                    <a:pt x="95" y="0"/>
                    <a:pt x="1" y="94"/>
                    <a:pt x="1" y="212"/>
                  </a:cubicBezTo>
                  <a:lnTo>
                    <a:pt x="1" y="647"/>
                  </a:lnTo>
                  <a:cubicBezTo>
                    <a:pt x="1" y="763"/>
                    <a:pt x="95" y="858"/>
                    <a:pt x="213" y="859"/>
                  </a:cubicBezTo>
                  <a:lnTo>
                    <a:pt x="2330" y="859"/>
                  </a:lnTo>
                  <a:cubicBezTo>
                    <a:pt x="2446" y="858"/>
                    <a:pt x="2540" y="763"/>
                    <a:pt x="2540" y="647"/>
                  </a:cubicBezTo>
                  <a:lnTo>
                    <a:pt x="2540" y="212"/>
                  </a:lnTo>
                  <a:cubicBezTo>
                    <a:pt x="2540" y="94"/>
                    <a:pt x="2446" y="0"/>
                    <a:pt x="23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6"/>
            <p:cNvSpPr/>
            <p:nvPr/>
          </p:nvSpPr>
          <p:spPr>
            <a:xfrm>
              <a:off x="4461750" y="4218700"/>
              <a:ext cx="44325" cy="57225"/>
            </a:xfrm>
            <a:custGeom>
              <a:avLst/>
              <a:gdLst/>
              <a:ahLst/>
              <a:cxnLst/>
              <a:rect l="l" t="t" r="r" b="b"/>
              <a:pathLst>
                <a:path w="1773" h="2289" extrusionOk="0">
                  <a:moveTo>
                    <a:pt x="210" y="0"/>
                  </a:moveTo>
                  <a:cubicBezTo>
                    <a:pt x="94" y="0"/>
                    <a:pt x="0" y="94"/>
                    <a:pt x="0" y="210"/>
                  </a:cubicBezTo>
                  <a:lnTo>
                    <a:pt x="0" y="2288"/>
                  </a:lnTo>
                  <a:lnTo>
                    <a:pt x="1772" y="2288"/>
                  </a:lnTo>
                  <a:lnTo>
                    <a:pt x="1772" y="210"/>
                  </a:lnTo>
                  <a:cubicBezTo>
                    <a:pt x="1771" y="94"/>
                    <a:pt x="1677" y="0"/>
                    <a:pt x="15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6"/>
            <p:cNvSpPr/>
            <p:nvPr/>
          </p:nvSpPr>
          <p:spPr>
            <a:xfrm>
              <a:off x="4452100" y="4275900"/>
              <a:ext cx="63550" cy="21475"/>
            </a:xfrm>
            <a:custGeom>
              <a:avLst/>
              <a:gdLst/>
              <a:ahLst/>
              <a:cxnLst/>
              <a:rect l="l" t="t" r="r" b="b"/>
              <a:pathLst>
                <a:path w="2542" h="859" extrusionOk="0">
                  <a:moveTo>
                    <a:pt x="213" y="0"/>
                  </a:moveTo>
                  <a:cubicBezTo>
                    <a:pt x="96" y="0"/>
                    <a:pt x="2" y="94"/>
                    <a:pt x="1" y="212"/>
                  </a:cubicBezTo>
                  <a:lnTo>
                    <a:pt x="1" y="647"/>
                  </a:lnTo>
                  <a:cubicBezTo>
                    <a:pt x="2" y="763"/>
                    <a:pt x="96" y="858"/>
                    <a:pt x="213" y="859"/>
                  </a:cubicBezTo>
                  <a:lnTo>
                    <a:pt x="2330" y="859"/>
                  </a:lnTo>
                  <a:cubicBezTo>
                    <a:pt x="2446" y="858"/>
                    <a:pt x="2540" y="763"/>
                    <a:pt x="2542" y="647"/>
                  </a:cubicBezTo>
                  <a:lnTo>
                    <a:pt x="2542" y="212"/>
                  </a:lnTo>
                  <a:cubicBezTo>
                    <a:pt x="2540" y="94"/>
                    <a:pt x="2446" y="0"/>
                    <a:pt x="23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6"/>
            <p:cNvSpPr/>
            <p:nvPr/>
          </p:nvSpPr>
          <p:spPr>
            <a:xfrm>
              <a:off x="4352000" y="4102075"/>
              <a:ext cx="44325" cy="57275"/>
            </a:xfrm>
            <a:custGeom>
              <a:avLst/>
              <a:gdLst/>
              <a:ahLst/>
              <a:cxnLst/>
              <a:rect l="l" t="t" r="r" b="b"/>
              <a:pathLst>
                <a:path w="1773" h="2291" extrusionOk="0">
                  <a:moveTo>
                    <a:pt x="211" y="1"/>
                  </a:moveTo>
                  <a:cubicBezTo>
                    <a:pt x="95" y="2"/>
                    <a:pt x="1" y="96"/>
                    <a:pt x="1" y="212"/>
                  </a:cubicBezTo>
                  <a:lnTo>
                    <a:pt x="1" y="2290"/>
                  </a:lnTo>
                  <a:lnTo>
                    <a:pt x="1773" y="2290"/>
                  </a:lnTo>
                  <a:lnTo>
                    <a:pt x="1773" y="212"/>
                  </a:lnTo>
                  <a:cubicBezTo>
                    <a:pt x="1773" y="96"/>
                    <a:pt x="1678" y="2"/>
                    <a:pt x="15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6"/>
            <p:cNvSpPr/>
            <p:nvPr/>
          </p:nvSpPr>
          <p:spPr>
            <a:xfrm>
              <a:off x="4342400" y="4159325"/>
              <a:ext cx="63525" cy="21450"/>
            </a:xfrm>
            <a:custGeom>
              <a:avLst/>
              <a:gdLst/>
              <a:ahLst/>
              <a:cxnLst/>
              <a:rect l="l" t="t" r="r" b="b"/>
              <a:pathLst>
                <a:path w="2541" h="858" extrusionOk="0">
                  <a:moveTo>
                    <a:pt x="213" y="0"/>
                  </a:moveTo>
                  <a:cubicBezTo>
                    <a:pt x="95" y="0"/>
                    <a:pt x="1" y="94"/>
                    <a:pt x="1" y="211"/>
                  </a:cubicBezTo>
                  <a:lnTo>
                    <a:pt x="1" y="647"/>
                  </a:lnTo>
                  <a:cubicBezTo>
                    <a:pt x="1" y="763"/>
                    <a:pt x="95" y="858"/>
                    <a:pt x="213" y="858"/>
                  </a:cubicBezTo>
                  <a:lnTo>
                    <a:pt x="2330" y="858"/>
                  </a:lnTo>
                  <a:cubicBezTo>
                    <a:pt x="2446" y="858"/>
                    <a:pt x="2540" y="763"/>
                    <a:pt x="2540" y="647"/>
                  </a:cubicBezTo>
                  <a:lnTo>
                    <a:pt x="2540" y="211"/>
                  </a:lnTo>
                  <a:cubicBezTo>
                    <a:pt x="2540" y="94"/>
                    <a:pt x="2446" y="0"/>
                    <a:pt x="23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6"/>
            <p:cNvSpPr/>
            <p:nvPr/>
          </p:nvSpPr>
          <p:spPr>
            <a:xfrm>
              <a:off x="4461750" y="4102075"/>
              <a:ext cx="44325" cy="57275"/>
            </a:xfrm>
            <a:custGeom>
              <a:avLst/>
              <a:gdLst/>
              <a:ahLst/>
              <a:cxnLst/>
              <a:rect l="l" t="t" r="r" b="b"/>
              <a:pathLst>
                <a:path w="1773" h="2291" extrusionOk="0">
                  <a:moveTo>
                    <a:pt x="210" y="1"/>
                  </a:moveTo>
                  <a:cubicBezTo>
                    <a:pt x="94" y="2"/>
                    <a:pt x="0" y="96"/>
                    <a:pt x="0" y="212"/>
                  </a:cubicBezTo>
                  <a:lnTo>
                    <a:pt x="0" y="2290"/>
                  </a:lnTo>
                  <a:lnTo>
                    <a:pt x="1772" y="2290"/>
                  </a:lnTo>
                  <a:lnTo>
                    <a:pt x="1772" y="212"/>
                  </a:lnTo>
                  <a:cubicBezTo>
                    <a:pt x="1771" y="96"/>
                    <a:pt x="1677" y="2"/>
                    <a:pt x="15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6"/>
            <p:cNvSpPr/>
            <p:nvPr/>
          </p:nvSpPr>
          <p:spPr>
            <a:xfrm>
              <a:off x="4452100" y="4159325"/>
              <a:ext cx="63550" cy="21450"/>
            </a:xfrm>
            <a:custGeom>
              <a:avLst/>
              <a:gdLst/>
              <a:ahLst/>
              <a:cxnLst/>
              <a:rect l="l" t="t" r="r" b="b"/>
              <a:pathLst>
                <a:path w="2542" h="858" extrusionOk="0">
                  <a:moveTo>
                    <a:pt x="213" y="0"/>
                  </a:moveTo>
                  <a:cubicBezTo>
                    <a:pt x="96" y="0"/>
                    <a:pt x="2" y="94"/>
                    <a:pt x="1" y="211"/>
                  </a:cubicBezTo>
                  <a:lnTo>
                    <a:pt x="1" y="647"/>
                  </a:lnTo>
                  <a:cubicBezTo>
                    <a:pt x="2" y="763"/>
                    <a:pt x="96" y="858"/>
                    <a:pt x="213" y="858"/>
                  </a:cubicBezTo>
                  <a:lnTo>
                    <a:pt x="2330" y="858"/>
                  </a:lnTo>
                  <a:cubicBezTo>
                    <a:pt x="2446" y="858"/>
                    <a:pt x="2540" y="763"/>
                    <a:pt x="2542" y="647"/>
                  </a:cubicBezTo>
                  <a:lnTo>
                    <a:pt x="2542" y="211"/>
                  </a:lnTo>
                  <a:cubicBezTo>
                    <a:pt x="2540" y="94"/>
                    <a:pt x="2446" y="0"/>
                    <a:pt x="23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6"/>
            <p:cNvSpPr/>
            <p:nvPr/>
          </p:nvSpPr>
          <p:spPr>
            <a:xfrm>
              <a:off x="4352000" y="3981650"/>
              <a:ext cx="44325" cy="57250"/>
            </a:xfrm>
            <a:custGeom>
              <a:avLst/>
              <a:gdLst/>
              <a:ahLst/>
              <a:cxnLst/>
              <a:rect l="l" t="t" r="r" b="b"/>
              <a:pathLst>
                <a:path w="1773" h="2290" extrusionOk="0">
                  <a:moveTo>
                    <a:pt x="211" y="0"/>
                  </a:moveTo>
                  <a:cubicBezTo>
                    <a:pt x="95" y="2"/>
                    <a:pt x="1" y="96"/>
                    <a:pt x="1" y="212"/>
                  </a:cubicBezTo>
                  <a:lnTo>
                    <a:pt x="1" y="2290"/>
                  </a:lnTo>
                  <a:lnTo>
                    <a:pt x="1773" y="2290"/>
                  </a:lnTo>
                  <a:lnTo>
                    <a:pt x="1773" y="212"/>
                  </a:lnTo>
                  <a:cubicBezTo>
                    <a:pt x="1773" y="96"/>
                    <a:pt x="1678" y="2"/>
                    <a:pt x="15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6"/>
            <p:cNvSpPr/>
            <p:nvPr/>
          </p:nvSpPr>
          <p:spPr>
            <a:xfrm>
              <a:off x="4342400" y="4038875"/>
              <a:ext cx="63525" cy="21475"/>
            </a:xfrm>
            <a:custGeom>
              <a:avLst/>
              <a:gdLst/>
              <a:ahLst/>
              <a:cxnLst/>
              <a:rect l="l" t="t" r="r" b="b"/>
              <a:pathLst>
                <a:path w="2541" h="859" extrusionOk="0">
                  <a:moveTo>
                    <a:pt x="213" y="1"/>
                  </a:moveTo>
                  <a:cubicBezTo>
                    <a:pt x="95" y="1"/>
                    <a:pt x="1" y="95"/>
                    <a:pt x="1" y="211"/>
                  </a:cubicBezTo>
                  <a:lnTo>
                    <a:pt x="1" y="648"/>
                  </a:lnTo>
                  <a:cubicBezTo>
                    <a:pt x="1" y="764"/>
                    <a:pt x="95" y="858"/>
                    <a:pt x="213" y="858"/>
                  </a:cubicBezTo>
                  <a:lnTo>
                    <a:pt x="2330" y="858"/>
                  </a:lnTo>
                  <a:cubicBezTo>
                    <a:pt x="2446" y="858"/>
                    <a:pt x="2540" y="764"/>
                    <a:pt x="2540" y="648"/>
                  </a:cubicBezTo>
                  <a:lnTo>
                    <a:pt x="2540" y="211"/>
                  </a:lnTo>
                  <a:cubicBezTo>
                    <a:pt x="2540" y="95"/>
                    <a:pt x="2446" y="1"/>
                    <a:pt x="23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6"/>
            <p:cNvSpPr/>
            <p:nvPr/>
          </p:nvSpPr>
          <p:spPr>
            <a:xfrm>
              <a:off x="4461750" y="3981650"/>
              <a:ext cx="44325" cy="57250"/>
            </a:xfrm>
            <a:custGeom>
              <a:avLst/>
              <a:gdLst/>
              <a:ahLst/>
              <a:cxnLst/>
              <a:rect l="l" t="t" r="r" b="b"/>
              <a:pathLst>
                <a:path w="1773" h="2290" extrusionOk="0">
                  <a:moveTo>
                    <a:pt x="210" y="0"/>
                  </a:moveTo>
                  <a:cubicBezTo>
                    <a:pt x="94" y="2"/>
                    <a:pt x="0" y="96"/>
                    <a:pt x="0" y="212"/>
                  </a:cubicBezTo>
                  <a:lnTo>
                    <a:pt x="0" y="2290"/>
                  </a:lnTo>
                  <a:lnTo>
                    <a:pt x="1772" y="2290"/>
                  </a:lnTo>
                  <a:lnTo>
                    <a:pt x="1772" y="212"/>
                  </a:lnTo>
                  <a:cubicBezTo>
                    <a:pt x="1771" y="96"/>
                    <a:pt x="1677" y="2"/>
                    <a:pt x="15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6"/>
            <p:cNvSpPr/>
            <p:nvPr/>
          </p:nvSpPr>
          <p:spPr>
            <a:xfrm>
              <a:off x="4452100" y="4038875"/>
              <a:ext cx="63550" cy="21475"/>
            </a:xfrm>
            <a:custGeom>
              <a:avLst/>
              <a:gdLst/>
              <a:ahLst/>
              <a:cxnLst/>
              <a:rect l="l" t="t" r="r" b="b"/>
              <a:pathLst>
                <a:path w="2542" h="859" extrusionOk="0">
                  <a:moveTo>
                    <a:pt x="213" y="1"/>
                  </a:moveTo>
                  <a:cubicBezTo>
                    <a:pt x="96" y="1"/>
                    <a:pt x="2" y="95"/>
                    <a:pt x="1" y="211"/>
                  </a:cubicBezTo>
                  <a:lnTo>
                    <a:pt x="1" y="648"/>
                  </a:lnTo>
                  <a:cubicBezTo>
                    <a:pt x="2" y="764"/>
                    <a:pt x="96" y="858"/>
                    <a:pt x="213" y="858"/>
                  </a:cubicBezTo>
                  <a:lnTo>
                    <a:pt x="2330" y="858"/>
                  </a:lnTo>
                  <a:cubicBezTo>
                    <a:pt x="2446" y="858"/>
                    <a:pt x="2540" y="764"/>
                    <a:pt x="2542" y="648"/>
                  </a:cubicBezTo>
                  <a:lnTo>
                    <a:pt x="2542" y="211"/>
                  </a:lnTo>
                  <a:cubicBezTo>
                    <a:pt x="2540" y="95"/>
                    <a:pt x="2446" y="1"/>
                    <a:pt x="23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6"/>
            <p:cNvSpPr/>
            <p:nvPr/>
          </p:nvSpPr>
          <p:spPr>
            <a:xfrm>
              <a:off x="4190275" y="4331000"/>
              <a:ext cx="493275" cy="23725"/>
            </a:xfrm>
            <a:custGeom>
              <a:avLst/>
              <a:gdLst/>
              <a:ahLst/>
              <a:cxnLst/>
              <a:rect l="l" t="t" r="r" b="b"/>
              <a:pathLst>
                <a:path w="19731" h="949" extrusionOk="0">
                  <a:moveTo>
                    <a:pt x="170" y="1"/>
                  </a:moveTo>
                  <a:cubicBezTo>
                    <a:pt x="77" y="1"/>
                    <a:pt x="1" y="77"/>
                    <a:pt x="1" y="170"/>
                  </a:cubicBezTo>
                  <a:lnTo>
                    <a:pt x="1" y="778"/>
                  </a:lnTo>
                  <a:cubicBezTo>
                    <a:pt x="1" y="873"/>
                    <a:pt x="77" y="949"/>
                    <a:pt x="170" y="949"/>
                  </a:cubicBezTo>
                  <a:lnTo>
                    <a:pt x="19560" y="949"/>
                  </a:lnTo>
                  <a:cubicBezTo>
                    <a:pt x="19654" y="949"/>
                    <a:pt x="19731" y="873"/>
                    <a:pt x="19731" y="778"/>
                  </a:cubicBezTo>
                  <a:lnTo>
                    <a:pt x="19731" y="170"/>
                  </a:lnTo>
                  <a:cubicBezTo>
                    <a:pt x="19731" y="77"/>
                    <a:pt x="19654" y="1"/>
                    <a:pt x="19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7" name="Google Shape;3027;p66"/>
          <p:cNvGrpSpPr/>
          <p:nvPr/>
        </p:nvGrpSpPr>
        <p:grpSpPr>
          <a:xfrm>
            <a:off x="5980439" y="4127475"/>
            <a:ext cx="493275" cy="462050"/>
            <a:chOff x="4743975" y="3883525"/>
            <a:chExt cx="493275" cy="462050"/>
          </a:xfrm>
        </p:grpSpPr>
        <p:sp>
          <p:nvSpPr>
            <p:cNvPr id="3028" name="Google Shape;3028;p66"/>
            <p:cNvSpPr/>
            <p:nvPr/>
          </p:nvSpPr>
          <p:spPr>
            <a:xfrm>
              <a:off x="4810175" y="3945175"/>
              <a:ext cx="360900" cy="74075"/>
            </a:xfrm>
            <a:custGeom>
              <a:avLst/>
              <a:gdLst/>
              <a:ahLst/>
              <a:cxnLst/>
              <a:rect l="l" t="t" r="r" b="b"/>
              <a:pathLst>
                <a:path w="14436" h="2963" extrusionOk="0">
                  <a:moveTo>
                    <a:pt x="421" y="1"/>
                  </a:moveTo>
                  <a:cubicBezTo>
                    <a:pt x="189" y="1"/>
                    <a:pt x="1" y="189"/>
                    <a:pt x="1" y="421"/>
                  </a:cubicBezTo>
                  <a:lnTo>
                    <a:pt x="1" y="2962"/>
                  </a:lnTo>
                  <a:lnTo>
                    <a:pt x="14435" y="2962"/>
                  </a:lnTo>
                  <a:lnTo>
                    <a:pt x="14435" y="421"/>
                  </a:lnTo>
                  <a:cubicBezTo>
                    <a:pt x="14434" y="189"/>
                    <a:pt x="14246" y="1"/>
                    <a:pt x="14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6"/>
            <p:cNvSpPr/>
            <p:nvPr/>
          </p:nvSpPr>
          <p:spPr>
            <a:xfrm>
              <a:off x="4778300" y="4047625"/>
              <a:ext cx="424600" cy="286075"/>
            </a:xfrm>
            <a:custGeom>
              <a:avLst/>
              <a:gdLst/>
              <a:ahLst/>
              <a:cxnLst/>
              <a:rect l="l" t="t" r="r" b="b"/>
              <a:pathLst>
                <a:path w="16984" h="11443" extrusionOk="0">
                  <a:moveTo>
                    <a:pt x="1" y="1"/>
                  </a:moveTo>
                  <a:lnTo>
                    <a:pt x="1" y="11443"/>
                  </a:lnTo>
                  <a:lnTo>
                    <a:pt x="16984" y="11443"/>
                  </a:lnTo>
                  <a:lnTo>
                    <a:pt x="169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6"/>
            <p:cNvSpPr/>
            <p:nvPr/>
          </p:nvSpPr>
          <p:spPr>
            <a:xfrm>
              <a:off x="4901275" y="4185375"/>
              <a:ext cx="178650" cy="148325"/>
            </a:xfrm>
            <a:custGeom>
              <a:avLst/>
              <a:gdLst/>
              <a:ahLst/>
              <a:cxnLst/>
              <a:rect l="l" t="t" r="r" b="b"/>
              <a:pathLst>
                <a:path w="7146" h="5933" extrusionOk="0">
                  <a:moveTo>
                    <a:pt x="1" y="1"/>
                  </a:moveTo>
                  <a:lnTo>
                    <a:pt x="1" y="5933"/>
                  </a:lnTo>
                  <a:lnTo>
                    <a:pt x="7146" y="5933"/>
                  </a:lnTo>
                  <a:lnTo>
                    <a:pt x="714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6"/>
            <p:cNvSpPr/>
            <p:nvPr/>
          </p:nvSpPr>
          <p:spPr>
            <a:xfrm>
              <a:off x="4778300" y="4013525"/>
              <a:ext cx="424600" cy="95350"/>
            </a:xfrm>
            <a:custGeom>
              <a:avLst/>
              <a:gdLst/>
              <a:ahLst/>
              <a:cxnLst/>
              <a:rect l="l" t="t" r="r" b="b"/>
              <a:pathLst>
                <a:path w="16984" h="3814" extrusionOk="0">
                  <a:moveTo>
                    <a:pt x="890" y="0"/>
                  </a:moveTo>
                  <a:cubicBezTo>
                    <a:pt x="399" y="2"/>
                    <a:pt x="2" y="399"/>
                    <a:pt x="1" y="890"/>
                  </a:cubicBezTo>
                  <a:lnTo>
                    <a:pt x="1" y="3813"/>
                  </a:lnTo>
                  <a:lnTo>
                    <a:pt x="16984" y="3813"/>
                  </a:lnTo>
                  <a:lnTo>
                    <a:pt x="16984" y="890"/>
                  </a:lnTo>
                  <a:cubicBezTo>
                    <a:pt x="16982" y="399"/>
                    <a:pt x="16585" y="2"/>
                    <a:pt x="160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6"/>
            <p:cNvSpPr/>
            <p:nvPr/>
          </p:nvSpPr>
          <p:spPr>
            <a:xfrm>
              <a:off x="4743975" y="4321850"/>
              <a:ext cx="493275" cy="23725"/>
            </a:xfrm>
            <a:custGeom>
              <a:avLst/>
              <a:gdLst/>
              <a:ahLst/>
              <a:cxnLst/>
              <a:rect l="l" t="t" r="r" b="b"/>
              <a:pathLst>
                <a:path w="19731" h="949" extrusionOk="0">
                  <a:moveTo>
                    <a:pt x="171" y="0"/>
                  </a:moveTo>
                  <a:cubicBezTo>
                    <a:pt x="77" y="0"/>
                    <a:pt x="0" y="75"/>
                    <a:pt x="0" y="169"/>
                  </a:cubicBezTo>
                  <a:lnTo>
                    <a:pt x="0" y="778"/>
                  </a:lnTo>
                  <a:cubicBezTo>
                    <a:pt x="0" y="872"/>
                    <a:pt x="77" y="947"/>
                    <a:pt x="171" y="949"/>
                  </a:cubicBezTo>
                  <a:lnTo>
                    <a:pt x="19561" y="949"/>
                  </a:lnTo>
                  <a:cubicBezTo>
                    <a:pt x="19655" y="947"/>
                    <a:pt x="19730" y="872"/>
                    <a:pt x="19730" y="778"/>
                  </a:cubicBezTo>
                  <a:lnTo>
                    <a:pt x="19730" y="169"/>
                  </a:lnTo>
                  <a:cubicBezTo>
                    <a:pt x="19730" y="75"/>
                    <a:pt x="19655" y="0"/>
                    <a:pt x="195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6"/>
            <p:cNvSpPr/>
            <p:nvPr/>
          </p:nvSpPr>
          <p:spPr>
            <a:xfrm>
              <a:off x="4982200" y="4185375"/>
              <a:ext cx="16850" cy="136450"/>
            </a:xfrm>
            <a:custGeom>
              <a:avLst/>
              <a:gdLst/>
              <a:ahLst/>
              <a:cxnLst/>
              <a:rect l="l" t="t" r="r" b="b"/>
              <a:pathLst>
                <a:path w="674" h="5458" extrusionOk="0">
                  <a:moveTo>
                    <a:pt x="0" y="1"/>
                  </a:moveTo>
                  <a:lnTo>
                    <a:pt x="0" y="5458"/>
                  </a:lnTo>
                  <a:lnTo>
                    <a:pt x="674" y="5458"/>
                  </a:lnTo>
                  <a:lnTo>
                    <a:pt x="6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6"/>
            <p:cNvSpPr/>
            <p:nvPr/>
          </p:nvSpPr>
          <p:spPr>
            <a:xfrm>
              <a:off x="5123075" y="4258650"/>
              <a:ext cx="98500" cy="63225"/>
            </a:xfrm>
            <a:custGeom>
              <a:avLst/>
              <a:gdLst/>
              <a:ahLst/>
              <a:cxnLst/>
              <a:rect l="l" t="t" r="r" b="b"/>
              <a:pathLst>
                <a:path w="3940" h="2529" extrusionOk="0">
                  <a:moveTo>
                    <a:pt x="553" y="1"/>
                  </a:moveTo>
                  <a:cubicBezTo>
                    <a:pt x="249" y="1"/>
                    <a:pt x="0" y="265"/>
                    <a:pt x="0" y="590"/>
                  </a:cubicBezTo>
                  <a:lnTo>
                    <a:pt x="0" y="2528"/>
                  </a:lnTo>
                  <a:lnTo>
                    <a:pt x="3940" y="2528"/>
                  </a:lnTo>
                  <a:lnTo>
                    <a:pt x="3940" y="590"/>
                  </a:lnTo>
                  <a:cubicBezTo>
                    <a:pt x="3940" y="265"/>
                    <a:pt x="3691" y="1"/>
                    <a:pt x="33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6"/>
            <p:cNvSpPr/>
            <p:nvPr/>
          </p:nvSpPr>
          <p:spPr>
            <a:xfrm>
              <a:off x="4758825" y="4258650"/>
              <a:ext cx="98500" cy="63225"/>
            </a:xfrm>
            <a:custGeom>
              <a:avLst/>
              <a:gdLst/>
              <a:ahLst/>
              <a:cxnLst/>
              <a:rect l="l" t="t" r="r" b="b"/>
              <a:pathLst>
                <a:path w="3940" h="2529" extrusionOk="0">
                  <a:moveTo>
                    <a:pt x="553" y="1"/>
                  </a:moveTo>
                  <a:cubicBezTo>
                    <a:pt x="249" y="1"/>
                    <a:pt x="0" y="265"/>
                    <a:pt x="0" y="590"/>
                  </a:cubicBezTo>
                  <a:lnTo>
                    <a:pt x="0" y="2528"/>
                  </a:lnTo>
                  <a:lnTo>
                    <a:pt x="3940" y="2528"/>
                  </a:lnTo>
                  <a:lnTo>
                    <a:pt x="3940" y="590"/>
                  </a:lnTo>
                  <a:cubicBezTo>
                    <a:pt x="3940" y="265"/>
                    <a:pt x="3691" y="1"/>
                    <a:pt x="33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6"/>
            <p:cNvSpPr/>
            <p:nvPr/>
          </p:nvSpPr>
          <p:spPr>
            <a:xfrm>
              <a:off x="5105825" y="4278000"/>
              <a:ext cx="83675" cy="43875"/>
            </a:xfrm>
            <a:custGeom>
              <a:avLst/>
              <a:gdLst/>
              <a:ahLst/>
              <a:cxnLst/>
              <a:rect l="l" t="t" r="r" b="b"/>
              <a:pathLst>
                <a:path w="3347" h="1755" extrusionOk="0">
                  <a:moveTo>
                    <a:pt x="440" y="0"/>
                  </a:moveTo>
                  <a:cubicBezTo>
                    <a:pt x="198" y="0"/>
                    <a:pt x="2" y="197"/>
                    <a:pt x="1" y="438"/>
                  </a:cubicBezTo>
                  <a:lnTo>
                    <a:pt x="1" y="1754"/>
                  </a:lnTo>
                  <a:lnTo>
                    <a:pt x="3346" y="1754"/>
                  </a:lnTo>
                  <a:lnTo>
                    <a:pt x="3346" y="438"/>
                  </a:lnTo>
                  <a:cubicBezTo>
                    <a:pt x="3345" y="197"/>
                    <a:pt x="3149" y="0"/>
                    <a:pt x="29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6"/>
            <p:cNvSpPr/>
            <p:nvPr/>
          </p:nvSpPr>
          <p:spPr>
            <a:xfrm>
              <a:off x="5024400" y="3933750"/>
              <a:ext cx="92875" cy="202400"/>
            </a:xfrm>
            <a:custGeom>
              <a:avLst/>
              <a:gdLst/>
              <a:ahLst/>
              <a:cxnLst/>
              <a:rect l="l" t="t" r="r" b="b"/>
              <a:pathLst>
                <a:path w="3715" h="8096" extrusionOk="0">
                  <a:moveTo>
                    <a:pt x="2711" y="1"/>
                  </a:moveTo>
                  <a:cubicBezTo>
                    <a:pt x="2291" y="1"/>
                    <a:pt x="1913" y="290"/>
                    <a:pt x="1815" y="715"/>
                  </a:cubicBezTo>
                  <a:cubicBezTo>
                    <a:pt x="1630" y="1569"/>
                    <a:pt x="1868" y="1937"/>
                    <a:pt x="1752" y="2466"/>
                  </a:cubicBezTo>
                  <a:cubicBezTo>
                    <a:pt x="1637" y="2996"/>
                    <a:pt x="545" y="4171"/>
                    <a:pt x="333" y="5147"/>
                  </a:cubicBezTo>
                  <a:cubicBezTo>
                    <a:pt x="0" y="6675"/>
                    <a:pt x="330" y="7638"/>
                    <a:pt x="330" y="7638"/>
                  </a:cubicBezTo>
                  <a:cubicBezTo>
                    <a:pt x="361" y="7716"/>
                    <a:pt x="427" y="7775"/>
                    <a:pt x="509" y="7798"/>
                  </a:cubicBezTo>
                  <a:lnTo>
                    <a:pt x="1858" y="8092"/>
                  </a:lnTo>
                  <a:cubicBezTo>
                    <a:pt x="1872" y="8095"/>
                    <a:pt x="1886" y="8096"/>
                    <a:pt x="1900" y="8096"/>
                  </a:cubicBezTo>
                  <a:cubicBezTo>
                    <a:pt x="1968" y="8096"/>
                    <a:pt x="2036" y="8069"/>
                    <a:pt x="2087" y="8022"/>
                  </a:cubicBezTo>
                  <a:cubicBezTo>
                    <a:pt x="2087" y="8022"/>
                    <a:pt x="2787" y="7282"/>
                    <a:pt x="3119" y="5754"/>
                  </a:cubicBezTo>
                  <a:cubicBezTo>
                    <a:pt x="3333" y="4778"/>
                    <a:pt x="2828" y="3256"/>
                    <a:pt x="2943" y="2725"/>
                  </a:cubicBezTo>
                  <a:cubicBezTo>
                    <a:pt x="3058" y="2196"/>
                    <a:pt x="3427" y="1960"/>
                    <a:pt x="3614" y="1106"/>
                  </a:cubicBezTo>
                  <a:cubicBezTo>
                    <a:pt x="3715" y="612"/>
                    <a:pt x="3400" y="130"/>
                    <a:pt x="2908" y="22"/>
                  </a:cubicBezTo>
                  <a:cubicBezTo>
                    <a:pt x="2842" y="8"/>
                    <a:pt x="2776" y="1"/>
                    <a:pt x="27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6"/>
            <p:cNvSpPr/>
            <p:nvPr/>
          </p:nvSpPr>
          <p:spPr>
            <a:xfrm>
              <a:off x="4964250" y="3883525"/>
              <a:ext cx="100950" cy="201350"/>
            </a:xfrm>
            <a:custGeom>
              <a:avLst/>
              <a:gdLst/>
              <a:ahLst/>
              <a:cxnLst/>
              <a:rect l="l" t="t" r="r" b="b"/>
              <a:pathLst>
                <a:path w="4038" h="8054" extrusionOk="0">
                  <a:moveTo>
                    <a:pt x="3016" y="0"/>
                  </a:moveTo>
                  <a:cubicBezTo>
                    <a:pt x="2611" y="0"/>
                    <a:pt x="2240" y="269"/>
                    <a:pt x="2129" y="678"/>
                  </a:cubicBezTo>
                  <a:cubicBezTo>
                    <a:pt x="1898" y="1521"/>
                    <a:pt x="2115" y="1902"/>
                    <a:pt x="1973" y="2424"/>
                  </a:cubicBezTo>
                  <a:cubicBezTo>
                    <a:pt x="1830" y="2947"/>
                    <a:pt x="677" y="4062"/>
                    <a:pt x="414" y="5027"/>
                  </a:cubicBezTo>
                  <a:cubicBezTo>
                    <a:pt x="1" y="6534"/>
                    <a:pt x="280" y="7513"/>
                    <a:pt x="280" y="7513"/>
                  </a:cubicBezTo>
                  <a:cubicBezTo>
                    <a:pt x="307" y="7594"/>
                    <a:pt x="370" y="7656"/>
                    <a:pt x="451" y="7682"/>
                  </a:cubicBezTo>
                  <a:lnTo>
                    <a:pt x="1781" y="8047"/>
                  </a:lnTo>
                  <a:cubicBezTo>
                    <a:pt x="1800" y="8051"/>
                    <a:pt x="1819" y="8053"/>
                    <a:pt x="1838" y="8053"/>
                  </a:cubicBezTo>
                  <a:cubicBezTo>
                    <a:pt x="1902" y="8053"/>
                    <a:pt x="1965" y="8030"/>
                    <a:pt x="2014" y="7988"/>
                  </a:cubicBezTo>
                  <a:cubicBezTo>
                    <a:pt x="2014" y="7988"/>
                    <a:pt x="2752" y="7287"/>
                    <a:pt x="3165" y="5780"/>
                  </a:cubicBezTo>
                  <a:cubicBezTo>
                    <a:pt x="3428" y="4815"/>
                    <a:pt x="3005" y="3269"/>
                    <a:pt x="3149" y="2746"/>
                  </a:cubicBezTo>
                  <a:cubicBezTo>
                    <a:pt x="3292" y="2222"/>
                    <a:pt x="3673" y="2006"/>
                    <a:pt x="3903" y="1164"/>
                  </a:cubicBezTo>
                  <a:cubicBezTo>
                    <a:pt x="4037" y="674"/>
                    <a:pt x="3749" y="168"/>
                    <a:pt x="3259" y="33"/>
                  </a:cubicBezTo>
                  <a:cubicBezTo>
                    <a:pt x="3178" y="11"/>
                    <a:pt x="3096" y="0"/>
                    <a:pt x="30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6"/>
            <p:cNvSpPr/>
            <p:nvPr/>
          </p:nvSpPr>
          <p:spPr>
            <a:xfrm>
              <a:off x="4863975" y="3933750"/>
              <a:ext cx="92875" cy="202400"/>
            </a:xfrm>
            <a:custGeom>
              <a:avLst/>
              <a:gdLst/>
              <a:ahLst/>
              <a:cxnLst/>
              <a:rect l="l" t="t" r="r" b="b"/>
              <a:pathLst>
                <a:path w="3715" h="8096" extrusionOk="0">
                  <a:moveTo>
                    <a:pt x="1003" y="1"/>
                  </a:moveTo>
                  <a:cubicBezTo>
                    <a:pt x="938" y="1"/>
                    <a:pt x="872" y="8"/>
                    <a:pt x="806" y="22"/>
                  </a:cubicBezTo>
                  <a:cubicBezTo>
                    <a:pt x="313" y="130"/>
                    <a:pt x="0" y="612"/>
                    <a:pt x="100" y="1106"/>
                  </a:cubicBezTo>
                  <a:cubicBezTo>
                    <a:pt x="287" y="1960"/>
                    <a:pt x="656" y="2196"/>
                    <a:pt x="771" y="2725"/>
                  </a:cubicBezTo>
                  <a:cubicBezTo>
                    <a:pt x="885" y="3256"/>
                    <a:pt x="382" y="4778"/>
                    <a:pt x="594" y="5754"/>
                  </a:cubicBezTo>
                  <a:cubicBezTo>
                    <a:pt x="927" y="7282"/>
                    <a:pt x="1626" y="8022"/>
                    <a:pt x="1626" y="8022"/>
                  </a:cubicBezTo>
                  <a:cubicBezTo>
                    <a:pt x="1678" y="8069"/>
                    <a:pt x="1745" y="8096"/>
                    <a:pt x="1815" y="8096"/>
                  </a:cubicBezTo>
                  <a:cubicBezTo>
                    <a:pt x="1829" y="8096"/>
                    <a:pt x="1843" y="8095"/>
                    <a:pt x="1857" y="8092"/>
                  </a:cubicBezTo>
                  <a:lnTo>
                    <a:pt x="3206" y="7798"/>
                  </a:lnTo>
                  <a:cubicBezTo>
                    <a:pt x="3287" y="7775"/>
                    <a:pt x="3353" y="7716"/>
                    <a:pt x="3385" y="7638"/>
                  </a:cubicBezTo>
                  <a:cubicBezTo>
                    <a:pt x="3385" y="7638"/>
                    <a:pt x="3715" y="6675"/>
                    <a:pt x="3381" y="5147"/>
                  </a:cubicBezTo>
                  <a:cubicBezTo>
                    <a:pt x="3169" y="4171"/>
                    <a:pt x="2078" y="2996"/>
                    <a:pt x="1962" y="2466"/>
                  </a:cubicBezTo>
                  <a:cubicBezTo>
                    <a:pt x="1847" y="1937"/>
                    <a:pt x="2084" y="1569"/>
                    <a:pt x="1899" y="715"/>
                  </a:cubicBezTo>
                  <a:cubicBezTo>
                    <a:pt x="1800" y="290"/>
                    <a:pt x="1422" y="1"/>
                    <a:pt x="10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6"/>
            <p:cNvSpPr/>
            <p:nvPr/>
          </p:nvSpPr>
          <p:spPr>
            <a:xfrm>
              <a:off x="4904725" y="3976750"/>
              <a:ext cx="171750" cy="171750"/>
            </a:xfrm>
            <a:custGeom>
              <a:avLst/>
              <a:gdLst/>
              <a:ahLst/>
              <a:cxnLst/>
              <a:rect l="l" t="t" r="r" b="b"/>
              <a:pathLst>
                <a:path w="6870" h="6870" extrusionOk="0">
                  <a:moveTo>
                    <a:pt x="3435" y="1"/>
                  </a:moveTo>
                  <a:cubicBezTo>
                    <a:pt x="1538" y="1"/>
                    <a:pt x="1" y="1539"/>
                    <a:pt x="1" y="3436"/>
                  </a:cubicBezTo>
                  <a:cubicBezTo>
                    <a:pt x="1" y="5333"/>
                    <a:pt x="1538" y="6869"/>
                    <a:pt x="3435" y="6869"/>
                  </a:cubicBezTo>
                  <a:cubicBezTo>
                    <a:pt x="5333" y="6869"/>
                    <a:pt x="6870" y="5333"/>
                    <a:pt x="6870" y="3436"/>
                  </a:cubicBezTo>
                  <a:cubicBezTo>
                    <a:pt x="6870" y="1539"/>
                    <a:pt x="5333" y="1"/>
                    <a:pt x="3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6"/>
            <p:cNvSpPr/>
            <p:nvPr/>
          </p:nvSpPr>
          <p:spPr>
            <a:xfrm>
              <a:off x="4982050" y="4015025"/>
              <a:ext cx="17125" cy="17125"/>
            </a:xfrm>
            <a:custGeom>
              <a:avLst/>
              <a:gdLst/>
              <a:ahLst/>
              <a:cxnLst/>
              <a:rect l="l" t="t" r="r" b="b"/>
              <a:pathLst>
                <a:path w="685" h="685" extrusionOk="0">
                  <a:moveTo>
                    <a:pt x="342" y="0"/>
                  </a:moveTo>
                  <a:cubicBezTo>
                    <a:pt x="153" y="0"/>
                    <a:pt x="0" y="153"/>
                    <a:pt x="0" y="342"/>
                  </a:cubicBezTo>
                  <a:cubicBezTo>
                    <a:pt x="0" y="531"/>
                    <a:pt x="153" y="684"/>
                    <a:pt x="342" y="684"/>
                  </a:cubicBezTo>
                  <a:cubicBezTo>
                    <a:pt x="531" y="684"/>
                    <a:pt x="684" y="531"/>
                    <a:pt x="684" y="342"/>
                  </a:cubicBezTo>
                  <a:cubicBezTo>
                    <a:pt x="684" y="153"/>
                    <a:pt x="531" y="0"/>
                    <a:pt x="3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6"/>
            <p:cNvSpPr/>
            <p:nvPr/>
          </p:nvSpPr>
          <p:spPr>
            <a:xfrm>
              <a:off x="4999150" y="4041675"/>
              <a:ext cx="17100" cy="17125"/>
            </a:xfrm>
            <a:custGeom>
              <a:avLst/>
              <a:gdLst/>
              <a:ahLst/>
              <a:cxnLst/>
              <a:rect l="l" t="t" r="r" b="b"/>
              <a:pathLst>
                <a:path w="684" h="685" extrusionOk="0">
                  <a:moveTo>
                    <a:pt x="341" y="1"/>
                  </a:moveTo>
                  <a:cubicBezTo>
                    <a:pt x="153" y="1"/>
                    <a:pt x="0" y="154"/>
                    <a:pt x="0" y="343"/>
                  </a:cubicBezTo>
                  <a:cubicBezTo>
                    <a:pt x="0" y="531"/>
                    <a:pt x="153" y="684"/>
                    <a:pt x="341" y="684"/>
                  </a:cubicBezTo>
                  <a:cubicBezTo>
                    <a:pt x="531" y="684"/>
                    <a:pt x="684" y="531"/>
                    <a:pt x="684" y="343"/>
                  </a:cubicBezTo>
                  <a:cubicBezTo>
                    <a:pt x="684" y="154"/>
                    <a:pt x="531" y="1"/>
                    <a:pt x="3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6"/>
            <p:cNvSpPr/>
            <p:nvPr/>
          </p:nvSpPr>
          <p:spPr>
            <a:xfrm>
              <a:off x="5016225" y="4015025"/>
              <a:ext cx="17100" cy="17125"/>
            </a:xfrm>
            <a:custGeom>
              <a:avLst/>
              <a:gdLst/>
              <a:ahLst/>
              <a:cxnLst/>
              <a:rect l="l" t="t" r="r" b="b"/>
              <a:pathLst>
                <a:path w="684" h="685" extrusionOk="0">
                  <a:moveTo>
                    <a:pt x="342" y="0"/>
                  </a:moveTo>
                  <a:cubicBezTo>
                    <a:pt x="154" y="0"/>
                    <a:pt x="1" y="153"/>
                    <a:pt x="1" y="342"/>
                  </a:cubicBezTo>
                  <a:cubicBezTo>
                    <a:pt x="1" y="531"/>
                    <a:pt x="154" y="684"/>
                    <a:pt x="342" y="684"/>
                  </a:cubicBezTo>
                  <a:cubicBezTo>
                    <a:pt x="530" y="684"/>
                    <a:pt x="683" y="531"/>
                    <a:pt x="683" y="342"/>
                  </a:cubicBezTo>
                  <a:cubicBezTo>
                    <a:pt x="683" y="153"/>
                    <a:pt x="530" y="0"/>
                    <a:pt x="3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4" name="Google Shape;3044;p66"/>
          <p:cNvGrpSpPr/>
          <p:nvPr/>
        </p:nvGrpSpPr>
        <p:grpSpPr>
          <a:xfrm>
            <a:off x="6863732" y="4120825"/>
            <a:ext cx="493275" cy="468700"/>
            <a:chOff x="5314675" y="3848725"/>
            <a:chExt cx="493275" cy="468700"/>
          </a:xfrm>
        </p:grpSpPr>
        <p:sp>
          <p:nvSpPr>
            <p:cNvPr id="3045" name="Google Shape;3045;p66"/>
            <p:cNvSpPr/>
            <p:nvPr/>
          </p:nvSpPr>
          <p:spPr>
            <a:xfrm>
              <a:off x="5326450" y="3852250"/>
              <a:ext cx="230150" cy="82700"/>
            </a:xfrm>
            <a:custGeom>
              <a:avLst/>
              <a:gdLst/>
              <a:ahLst/>
              <a:cxnLst/>
              <a:rect l="l" t="t" r="r" b="b"/>
              <a:pathLst>
                <a:path w="9206" h="3308" extrusionOk="0">
                  <a:moveTo>
                    <a:pt x="3307" y="0"/>
                  </a:moveTo>
                  <a:cubicBezTo>
                    <a:pt x="3305" y="0"/>
                    <a:pt x="3304" y="0"/>
                    <a:pt x="3302" y="0"/>
                  </a:cubicBezTo>
                  <a:cubicBezTo>
                    <a:pt x="1602" y="0"/>
                    <a:pt x="180" y="1288"/>
                    <a:pt x="11" y="2979"/>
                  </a:cubicBezTo>
                  <a:cubicBezTo>
                    <a:pt x="0" y="3087"/>
                    <a:pt x="90" y="3307"/>
                    <a:pt x="262" y="3307"/>
                  </a:cubicBezTo>
                  <a:lnTo>
                    <a:pt x="8920" y="3307"/>
                  </a:lnTo>
                  <a:cubicBezTo>
                    <a:pt x="9206" y="3307"/>
                    <a:pt x="9184" y="3104"/>
                    <a:pt x="9172" y="3004"/>
                  </a:cubicBezTo>
                  <a:cubicBezTo>
                    <a:pt x="9076" y="2178"/>
                    <a:pt x="8600" y="1446"/>
                    <a:pt x="7884" y="1024"/>
                  </a:cubicBezTo>
                  <a:cubicBezTo>
                    <a:pt x="7470" y="780"/>
                    <a:pt x="7006" y="657"/>
                    <a:pt x="6539" y="657"/>
                  </a:cubicBezTo>
                  <a:cubicBezTo>
                    <a:pt x="6196" y="657"/>
                    <a:pt x="5851" y="724"/>
                    <a:pt x="5525" y="859"/>
                  </a:cubicBezTo>
                  <a:cubicBezTo>
                    <a:pt x="4919" y="306"/>
                    <a:pt x="4127" y="0"/>
                    <a:pt x="33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6"/>
            <p:cNvSpPr/>
            <p:nvPr/>
          </p:nvSpPr>
          <p:spPr>
            <a:xfrm>
              <a:off x="5571550" y="3953775"/>
              <a:ext cx="230150" cy="82700"/>
            </a:xfrm>
            <a:custGeom>
              <a:avLst/>
              <a:gdLst/>
              <a:ahLst/>
              <a:cxnLst/>
              <a:rect l="l" t="t" r="r" b="b"/>
              <a:pathLst>
                <a:path w="9206" h="3308" extrusionOk="0">
                  <a:moveTo>
                    <a:pt x="5904" y="1"/>
                  </a:moveTo>
                  <a:cubicBezTo>
                    <a:pt x="5082" y="1"/>
                    <a:pt x="4288" y="306"/>
                    <a:pt x="3681" y="861"/>
                  </a:cubicBezTo>
                  <a:cubicBezTo>
                    <a:pt x="3355" y="726"/>
                    <a:pt x="3010" y="659"/>
                    <a:pt x="2667" y="659"/>
                  </a:cubicBezTo>
                  <a:cubicBezTo>
                    <a:pt x="2200" y="659"/>
                    <a:pt x="1735" y="782"/>
                    <a:pt x="1322" y="1026"/>
                  </a:cubicBezTo>
                  <a:cubicBezTo>
                    <a:pt x="606" y="1448"/>
                    <a:pt x="130" y="2180"/>
                    <a:pt x="34" y="3006"/>
                  </a:cubicBezTo>
                  <a:cubicBezTo>
                    <a:pt x="22" y="3105"/>
                    <a:pt x="0" y="3308"/>
                    <a:pt x="287" y="3308"/>
                  </a:cubicBezTo>
                  <a:lnTo>
                    <a:pt x="8944" y="3308"/>
                  </a:lnTo>
                  <a:cubicBezTo>
                    <a:pt x="9116" y="3308"/>
                    <a:pt x="9206" y="3089"/>
                    <a:pt x="9195" y="2981"/>
                  </a:cubicBezTo>
                  <a:cubicBezTo>
                    <a:pt x="9026" y="1290"/>
                    <a:pt x="7604" y="2"/>
                    <a:pt x="59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6"/>
            <p:cNvSpPr/>
            <p:nvPr/>
          </p:nvSpPr>
          <p:spPr>
            <a:xfrm>
              <a:off x="5480250" y="3848725"/>
              <a:ext cx="162075" cy="64050"/>
            </a:xfrm>
            <a:custGeom>
              <a:avLst/>
              <a:gdLst/>
              <a:ahLst/>
              <a:cxnLst/>
              <a:rect l="l" t="t" r="r" b="b"/>
              <a:pathLst>
                <a:path w="6483" h="2562" extrusionOk="0">
                  <a:moveTo>
                    <a:pt x="3241" y="1"/>
                  </a:moveTo>
                  <a:cubicBezTo>
                    <a:pt x="3122" y="1"/>
                    <a:pt x="3003" y="37"/>
                    <a:pt x="2913" y="110"/>
                  </a:cubicBezTo>
                  <a:lnTo>
                    <a:pt x="182" y="2298"/>
                  </a:lnTo>
                  <a:cubicBezTo>
                    <a:pt x="1" y="2444"/>
                    <a:pt x="42" y="2562"/>
                    <a:pt x="273" y="2562"/>
                  </a:cubicBezTo>
                  <a:lnTo>
                    <a:pt x="6209" y="2562"/>
                  </a:lnTo>
                  <a:cubicBezTo>
                    <a:pt x="6442" y="2562"/>
                    <a:pt x="6483" y="2444"/>
                    <a:pt x="6302" y="2298"/>
                  </a:cubicBezTo>
                  <a:lnTo>
                    <a:pt x="3570" y="110"/>
                  </a:lnTo>
                  <a:cubicBezTo>
                    <a:pt x="3479" y="37"/>
                    <a:pt x="3360" y="1"/>
                    <a:pt x="32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6"/>
            <p:cNvSpPr/>
            <p:nvPr/>
          </p:nvSpPr>
          <p:spPr>
            <a:xfrm>
              <a:off x="5464700" y="3956975"/>
              <a:ext cx="193175" cy="348500"/>
            </a:xfrm>
            <a:custGeom>
              <a:avLst/>
              <a:gdLst/>
              <a:ahLst/>
              <a:cxnLst/>
              <a:rect l="l" t="t" r="r" b="b"/>
              <a:pathLst>
                <a:path w="7727" h="13940" extrusionOk="0">
                  <a:moveTo>
                    <a:pt x="1" y="1"/>
                  </a:moveTo>
                  <a:lnTo>
                    <a:pt x="1" y="13940"/>
                  </a:lnTo>
                  <a:lnTo>
                    <a:pt x="7727" y="13940"/>
                  </a:lnTo>
                  <a:lnTo>
                    <a:pt x="77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6"/>
            <p:cNvSpPr/>
            <p:nvPr/>
          </p:nvSpPr>
          <p:spPr>
            <a:xfrm>
              <a:off x="5532725" y="4245275"/>
              <a:ext cx="57150" cy="60275"/>
            </a:xfrm>
            <a:custGeom>
              <a:avLst/>
              <a:gdLst/>
              <a:ahLst/>
              <a:cxnLst/>
              <a:rect l="l" t="t" r="r" b="b"/>
              <a:pathLst>
                <a:path w="2286" h="2411" extrusionOk="0">
                  <a:moveTo>
                    <a:pt x="0" y="0"/>
                  </a:moveTo>
                  <a:lnTo>
                    <a:pt x="0" y="2410"/>
                  </a:lnTo>
                  <a:lnTo>
                    <a:pt x="2286" y="2410"/>
                  </a:lnTo>
                  <a:lnTo>
                    <a:pt x="22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6"/>
            <p:cNvSpPr/>
            <p:nvPr/>
          </p:nvSpPr>
          <p:spPr>
            <a:xfrm>
              <a:off x="5464700" y="4171900"/>
              <a:ext cx="193175" cy="47250"/>
            </a:xfrm>
            <a:custGeom>
              <a:avLst/>
              <a:gdLst/>
              <a:ahLst/>
              <a:cxnLst/>
              <a:rect l="l" t="t" r="r" b="b"/>
              <a:pathLst>
                <a:path w="7727" h="1890" extrusionOk="0">
                  <a:moveTo>
                    <a:pt x="1" y="0"/>
                  </a:moveTo>
                  <a:lnTo>
                    <a:pt x="1" y="1890"/>
                  </a:lnTo>
                  <a:lnTo>
                    <a:pt x="7727" y="1890"/>
                  </a:lnTo>
                  <a:lnTo>
                    <a:pt x="77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6"/>
            <p:cNvSpPr/>
            <p:nvPr/>
          </p:nvSpPr>
          <p:spPr>
            <a:xfrm>
              <a:off x="5464700" y="4059400"/>
              <a:ext cx="193175" cy="47225"/>
            </a:xfrm>
            <a:custGeom>
              <a:avLst/>
              <a:gdLst/>
              <a:ahLst/>
              <a:cxnLst/>
              <a:rect l="l" t="t" r="r" b="b"/>
              <a:pathLst>
                <a:path w="7727" h="1889" extrusionOk="0">
                  <a:moveTo>
                    <a:pt x="1" y="0"/>
                  </a:moveTo>
                  <a:lnTo>
                    <a:pt x="1" y="1889"/>
                  </a:lnTo>
                  <a:lnTo>
                    <a:pt x="7727" y="1889"/>
                  </a:lnTo>
                  <a:lnTo>
                    <a:pt x="772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6"/>
            <p:cNvSpPr/>
            <p:nvPr/>
          </p:nvSpPr>
          <p:spPr>
            <a:xfrm>
              <a:off x="5314675" y="4293675"/>
              <a:ext cx="493275" cy="23750"/>
            </a:xfrm>
            <a:custGeom>
              <a:avLst/>
              <a:gdLst/>
              <a:ahLst/>
              <a:cxnLst/>
              <a:rect l="l" t="t" r="r" b="b"/>
              <a:pathLst>
                <a:path w="19731" h="950" extrusionOk="0">
                  <a:moveTo>
                    <a:pt x="170" y="1"/>
                  </a:moveTo>
                  <a:cubicBezTo>
                    <a:pt x="76" y="1"/>
                    <a:pt x="1" y="77"/>
                    <a:pt x="1" y="172"/>
                  </a:cubicBezTo>
                  <a:lnTo>
                    <a:pt x="1" y="779"/>
                  </a:lnTo>
                  <a:cubicBezTo>
                    <a:pt x="1" y="873"/>
                    <a:pt x="76" y="949"/>
                    <a:pt x="170" y="949"/>
                  </a:cubicBezTo>
                  <a:lnTo>
                    <a:pt x="19560" y="949"/>
                  </a:lnTo>
                  <a:cubicBezTo>
                    <a:pt x="19654" y="949"/>
                    <a:pt x="19729" y="873"/>
                    <a:pt x="19731" y="779"/>
                  </a:cubicBezTo>
                  <a:lnTo>
                    <a:pt x="19731" y="172"/>
                  </a:lnTo>
                  <a:cubicBezTo>
                    <a:pt x="19729" y="77"/>
                    <a:pt x="19654" y="1"/>
                    <a:pt x="19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6"/>
            <p:cNvSpPr/>
            <p:nvPr/>
          </p:nvSpPr>
          <p:spPr>
            <a:xfrm>
              <a:off x="5433600" y="4293675"/>
              <a:ext cx="255400" cy="23750"/>
            </a:xfrm>
            <a:custGeom>
              <a:avLst/>
              <a:gdLst/>
              <a:ahLst/>
              <a:cxnLst/>
              <a:rect l="l" t="t" r="r" b="b"/>
              <a:pathLst>
                <a:path w="10216" h="950" extrusionOk="0">
                  <a:moveTo>
                    <a:pt x="1" y="1"/>
                  </a:moveTo>
                  <a:lnTo>
                    <a:pt x="1" y="949"/>
                  </a:lnTo>
                  <a:lnTo>
                    <a:pt x="10215" y="949"/>
                  </a:lnTo>
                  <a:lnTo>
                    <a:pt x="102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6"/>
            <p:cNvSpPr/>
            <p:nvPr/>
          </p:nvSpPr>
          <p:spPr>
            <a:xfrm>
              <a:off x="5464700" y="3900225"/>
              <a:ext cx="193175" cy="49100"/>
            </a:xfrm>
            <a:custGeom>
              <a:avLst/>
              <a:gdLst/>
              <a:ahLst/>
              <a:cxnLst/>
              <a:rect l="l" t="t" r="r" b="b"/>
              <a:pathLst>
                <a:path w="7727" h="1964" extrusionOk="0">
                  <a:moveTo>
                    <a:pt x="421" y="0"/>
                  </a:moveTo>
                  <a:cubicBezTo>
                    <a:pt x="189" y="2"/>
                    <a:pt x="2" y="188"/>
                    <a:pt x="1" y="421"/>
                  </a:cubicBezTo>
                  <a:lnTo>
                    <a:pt x="1" y="1963"/>
                  </a:lnTo>
                  <a:lnTo>
                    <a:pt x="7727" y="1963"/>
                  </a:lnTo>
                  <a:lnTo>
                    <a:pt x="7727" y="421"/>
                  </a:lnTo>
                  <a:cubicBezTo>
                    <a:pt x="7725" y="188"/>
                    <a:pt x="7539" y="0"/>
                    <a:pt x="7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6"/>
            <p:cNvSpPr/>
            <p:nvPr/>
          </p:nvSpPr>
          <p:spPr>
            <a:xfrm>
              <a:off x="5428425" y="4168550"/>
              <a:ext cx="72600" cy="125150"/>
            </a:xfrm>
            <a:custGeom>
              <a:avLst/>
              <a:gdLst/>
              <a:ahLst/>
              <a:cxnLst/>
              <a:rect l="l" t="t" r="r" b="b"/>
              <a:pathLst>
                <a:path w="2904" h="5006" extrusionOk="0">
                  <a:moveTo>
                    <a:pt x="1452" y="0"/>
                  </a:moveTo>
                  <a:cubicBezTo>
                    <a:pt x="650" y="0"/>
                    <a:pt x="0" y="2753"/>
                    <a:pt x="0" y="3555"/>
                  </a:cubicBezTo>
                  <a:cubicBezTo>
                    <a:pt x="0" y="4356"/>
                    <a:pt x="650" y="5006"/>
                    <a:pt x="1452" y="5006"/>
                  </a:cubicBezTo>
                  <a:cubicBezTo>
                    <a:pt x="2253" y="5006"/>
                    <a:pt x="2903" y="4356"/>
                    <a:pt x="2903" y="3555"/>
                  </a:cubicBezTo>
                  <a:cubicBezTo>
                    <a:pt x="2903" y="2753"/>
                    <a:pt x="2253" y="0"/>
                    <a:pt x="14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6"/>
            <p:cNvSpPr/>
            <p:nvPr/>
          </p:nvSpPr>
          <p:spPr>
            <a:xfrm>
              <a:off x="5334350" y="4168550"/>
              <a:ext cx="72600" cy="124750"/>
            </a:xfrm>
            <a:custGeom>
              <a:avLst/>
              <a:gdLst/>
              <a:ahLst/>
              <a:cxnLst/>
              <a:rect l="l" t="t" r="r" b="b"/>
              <a:pathLst>
                <a:path w="2904" h="4990" extrusionOk="0">
                  <a:moveTo>
                    <a:pt x="1452" y="0"/>
                  </a:moveTo>
                  <a:cubicBezTo>
                    <a:pt x="650" y="0"/>
                    <a:pt x="0" y="2753"/>
                    <a:pt x="0" y="3555"/>
                  </a:cubicBezTo>
                  <a:cubicBezTo>
                    <a:pt x="9" y="4350"/>
                    <a:pt x="656" y="4990"/>
                    <a:pt x="1452" y="4990"/>
                  </a:cubicBezTo>
                  <a:cubicBezTo>
                    <a:pt x="2247" y="4990"/>
                    <a:pt x="2894" y="4350"/>
                    <a:pt x="2903" y="3555"/>
                  </a:cubicBezTo>
                  <a:cubicBezTo>
                    <a:pt x="2903" y="2753"/>
                    <a:pt x="2253" y="0"/>
                    <a:pt x="14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6"/>
            <p:cNvSpPr/>
            <p:nvPr/>
          </p:nvSpPr>
          <p:spPr>
            <a:xfrm>
              <a:off x="5715650" y="4168550"/>
              <a:ext cx="72600" cy="125150"/>
            </a:xfrm>
            <a:custGeom>
              <a:avLst/>
              <a:gdLst/>
              <a:ahLst/>
              <a:cxnLst/>
              <a:rect l="l" t="t" r="r" b="b"/>
              <a:pathLst>
                <a:path w="2904" h="5006" extrusionOk="0">
                  <a:moveTo>
                    <a:pt x="1452" y="0"/>
                  </a:moveTo>
                  <a:cubicBezTo>
                    <a:pt x="651" y="0"/>
                    <a:pt x="1" y="2753"/>
                    <a:pt x="1" y="3555"/>
                  </a:cubicBezTo>
                  <a:cubicBezTo>
                    <a:pt x="1" y="4356"/>
                    <a:pt x="651" y="5006"/>
                    <a:pt x="1452" y="5006"/>
                  </a:cubicBezTo>
                  <a:cubicBezTo>
                    <a:pt x="2253" y="5006"/>
                    <a:pt x="2903" y="4356"/>
                    <a:pt x="2903" y="3555"/>
                  </a:cubicBezTo>
                  <a:cubicBezTo>
                    <a:pt x="2903" y="2753"/>
                    <a:pt x="2253" y="0"/>
                    <a:pt x="14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6"/>
            <p:cNvSpPr/>
            <p:nvPr/>
          </p:nvSpPr>
          <p:spPr>
            <a:xfrm>
              <a:off x="5621625" y="4168550"/>
              <a:ext cx="72550" cy="124750"/>
            </a:xfrm>
            <a:custGeom>
              <a:avLst/>
              <a:gdLst/>
              <a:ahLst/>
              <a:cxnLst/>
              <a:rect l="l" t="t" r="r" b="b"/>
              <a:pathLst>
                <a:path w="2902" h="4990" extrusionOk="0">
                  <a:moveTo>
                    <a:pt x="1450" y="0"/>
                  </a:moveTo>
                  <a:cubicBezTo>
                    <a:pt x="649" y="0"/>
                    <a:pt x="0" y="2753"/>
                    <a:pt x="0" y="3555"/>
                  </a:cubicBezTo>
                  <a:cubicBezTo>
                    <a:pt x="9" y="4350"/>
                    <a:pt x="656" y="4990"/>
                    <a:pt x="1450" y="4990"/>
                  </a:cubicBezTo>
                  <a:cubicBezTo>
                    <a:pt x="2246" y="4990"/>
                    <a:pt x="2893" y="4350"/>
                    <a:pt x="2901" y="3555"/>
                  </a:cubicBezTo>
                  <a:cubicBezTo>
                    <a:pt x="2901" y="2753"/>
                    <a:pt x="2251" y="0"/>
                    <a:pt x="14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6"/>
            <p:cNvSpPr/>
            <p:nvPr/>
          </p:nvSpPr>
          <p:spPr>
            <a:xfrm>
              <a:off x="5553375" y="4245275"/>
              <a:ext cx="15850" cy="48425"/>
            </a:xfrm>
            <a:custGeom>
              <a:avLst/>
              <a:gdLst/>
              <a:ahLst/>
              <a:cxnLst/>
              <a:rect l="l" t="t" r="r" b="b"/>
              <a:pathLst>
                <a:path w="634" h="1937" extrusionOk="0">
                  <a:moveTo>
                    <a:pt x="1" y="0"/>
                  </a:moveTo>
                  <a:lnTo>
                    <a:pt x="1" y="1937"/>
                  </a:lnTo>
                  <a:lnTo>
                    <a:pt x="633" y="1937"/>
                  </a:lnTo>
                  <a:lnTo>
                    <a:pt x="6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6"/>
            <p:cNvSpPr/>
            <p:nvPr/>
          </p:nvSpPr>
          <p:spPr>
            <a:xfrm>
              <a:off x="5553375" y="4059400"/>
              <a:ext cx="15850" cy="47225"/>
            </a:xfrm>
            <a:custGeom>
              <a:avLst/>
              <a:gdLst/>
              <a:ahLst/>
              <a:cxnLst/>
              <a:rect l="l" t="t" r="r" b="b"/>
              <a:pathLst>
                <a:path w="634" h="1889" extrusionOk="0">
                  <a:moveTo>
                    <a:pt x="1" y="0"/>
                  </a:moveTo>
                  <a:lnTo>
                    <a:pt x="1" y="1889"/>
                  </a:lnTo>
                  <a:lnTo>
                    <a:pt x="633" y="1889"/>
                  </a:lnTo>
                  <a:lnTo>
                    <a:pt x="6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6"/>
            <p:cNvSpPr/>
            <p:nvPr/>
          </p:nvSpPr>
          <p:spPr>
            <a:xfrm>
              <a:off x="5553375" y="4171900"/>
              <a:ext cx="15850" cy="47250"/>
            </a:xfrm>
            <a:custGeom>
              <a:avLst/>
              <a:gdLst/>
              <a:ahLst/>
              <a:cxnLst/>
              <a:rect l="l" t="t" r="r" b="b"/>
              <a:pathLst>
                <a:path w="634" h="1890" extrusionOk="0">
                  <a:moveTo>
                    <a:pt x="1" y="0"/>
                  </a:moveTo>
                  <a:lnTo>
                    <a:pt x="1" y="1890"/>
                  </a:lnTo>
                  <a:lnTo>
                    <a:pt x="633" y="1890"/>
                  </a:lnTo>
                  <a:lnTo>
                    <a:pt x="6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2" name="Google Shape;3062;p66"/>
          <p:cNvGrpSpPr/>
          <p:nvPr/>
        </p:nvGrpSpPr>
        <p:grpSpPr>
          <a:xfrm>
            <a:off x="7747025" y="4133325"/>
            <a:ext cx="493275" cy="456200"/>
            <a:chOff x="5827675" y="3865550"/>
            <a:chExt cx="493275" cy="456200"/>
          </a:xfrm>
        </p:grpSpPr>
        <p:sp>
          <p:nvSpPr>
            <p:cNvPr id="3063" name="Google Shape;3063;p66"/>
            <p:cNvSpPr/>
            <p:nvPr/>
          </p:nvSpPr>
          <p:spPr>
            <a:xfrm>
              <a:off x="5884500" y="4147700"/>
              <a:ext cx="36350" cy="88625"/>
            </a:xfrm>
            <a:custGeom>
              <a:avLst/>
              <a:gdLst/>
              <a:ahLst/>
              <a:cxnLst/>
              <a:rect l="l" t="t" r="r" b="b"/>
              <a:pathLst>
                <a:path w="1454" h="3545" extrusionOk="0">
                  <a:moveTo>
                    <a:pt x="317" y="1"/>
                  </a:moveTo>
                  <a:cubicBezTo>
                    <a:pt x="148" y="353"/>
                    <a:pt x="35" y="874"/>
                    <a:pt x="14" y="1395"/>
                  </a:cubicBezTo>
                  <a:cubicBezTo>
                    <a:pt x="1" y="1715"/>
                    <a:pt x="8" y="2409"/>
                    <a:pt x="337" y="2933"/>
                  </a:cubicBezTo>
                  <a:cubicBezTo>
                    <a:pt x="589" y="3333"/>
                    <a:pt x="976" y="3544"/>
                    <a:pt x="1454" y="3544"/>
                  </a:cubicBezTo>
                  <a:lnTo>
                    <a:pt x="1454" y="2914"/>
                  </a:lnTo>
                  <a:cubicBezTo>
                    <a:pt x="1193" y="2914"/>
                    <a:pt x="1008" y="2812"/>
                    <a:pt x="871" y="2596"/>
                  </a:cubicBezTo>
                  <a:cubicBezTo>
                    <a:pt x="510" y="2021"/>
                    <a:pt x="629" y="809"/>
                    <a:pt x="886" y="273"/>
                  </a:cubicBezTo>
                  <a:lnTo>
                    <a:pt x="31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6"/>
            <p:cNvSpPr/>
            <p:nvPr/>
          </p:nvSpPr>
          <p:spPr>
            <a:xfrm>
              <a:off x="5887275" y="4111125"/>
              <a:ext cx="33575" cy="52650"/>
            </a:xfrm>
            <a:custGeom>
              <a:avLst/>
              <a:gdLst/>
              <a:ahLst/>
              <a:cxnLst/>
              <a:rect l="l" t="t" r="r" b="b"/>
              <a:pathLst>
                <a:path w="1343" h="2106" extrusionOk="0">
                  <a:moveTo>
                    <a:pt x="1343" y="0"/>
                  </a:moveTo>
                  <a:cubicBezTo>
                    <a:pt x="1026" y="0"/>
                    <a:pt x="0" y="759"/>
                    <a:pt x="0" y="1506"/>
                  </a:cubicBezTo>
                  <a:cubicBezTo>
                    <a:pt x="0" y="2026"/>
                    <a:pt x="498" y="2105"/>
                    <a:pt x="907" y="2105"/>
                  </a:cubicBezTo>
                  <a:cubicBezTo>
                    <a:pt x="1085" y="2105"/>
                    <a:pt x="1247" y="2090"/>
                    <a:pt x="1343" y="2090"/>
                  </a:cubicBezTo>
                  <a:lnTo>
                    <a:pt x="13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6"/>
            <p:cNvSpPr/>
            <p:nvPr/>
          </p:nvSpPr>
          <p:spPr>
            <a:xfrm>
              <a:off x="6055125" y="4147700"/>
              <a:ext cx="36350" cy="88625"/>
            </a:xfrm>
            <a:custGeom>
              <a:avLst/>
              <a:gdLst/>
              <a:ahLst/>
              <a:cxnLst/>
              <a:rect l="l" t="t" r="r" b="b"/>
              <a:pathLst>
                <a:path w="1454" h="3545" extrusionOk="0">
                  <a:moveTo>
                    <a:pt x="1137" y="1"/>
                  </a:moveTo>
                  <a:lnTo>
                    <a:pt x="568" y="273"/>
                  </a:lnTo>
                  <a:cubicBezTo>
                    <a:pt x="825" y="809"/>
                    <a:pt x="944" y="2021"/>
                    <a:pt x="583" y="2596"/>
                  </a:cubicBezTo>
                  <a:cubicBezTo>
                    <a:pt x="446" y="2812"/>
                    <a:pt x="261" y="2914"/>
                    <a:pt x="0" y="2914"/>
                  </a:cubicBezTo>
                  <a:lnTo>
                    <a:pt x="0" y="3544"/>
                  </a:lnTo>
                  <a:cubicBezTo>
                    <a:pt x="478" y="3544"/>
                    <a:pt x="865" y="3333"/>
                    <a:pt x="1117" y="2933"/>
                  </a:cubicBezTo>
                  <a:cubicBezTo>
                    <a:pt x="1446" y="2409"/>
                    <a:pt x="1453" y="1715"/>
                    <a:pt x="1440" y="1395"/>
                  </a:cubicBezTo>
                  <a:cubicBezTo>
                    <a:pt x="1419" y="874"/>
                    <a:pt x="1306" y="353"/>
                    <a:pt x="1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6"/>
            <p:cNvSpPr/>
            <p:nvPr/>
          </p:nvSpPr>
          <p:spPr>
            <a:xfrm>
              <a:off x="6055125" y="4111125"/>
              <a:ext cx="33575" cy="52650"/>
            </a:xfrm>
            <a:custGeom>
              <a:avLst/>
              <a:gdLst/>
              <a:ahLst/>
              <a:cxnLst/>
              <a:rect l="l" t="t" r="r" b="b"/>
              <a:pathLst>
                <a:path w="1343" h="2106" extrusionOk="0">
                  <a:moveTo>
                    <a:pt x="0" y="0"/>
                  </a:moveTo>
                  <a:lnTo>
                    <a:pt x="0" y="2090"/>
                  </a:lnTo>
                  <a:cubicBezTo>
                    <a:pt x="97" y="2090"/>
                    <a:pt x="258" y="2105"/>
                    <a:pt x="437" y="2105"/>
                  </a:cubicBezTo>
                  <a:cubicBezTo>
                    <a:pt x="846" y="2105"/>
                    <a:pt x="1343" y="2026"/>
                    <a:pt x="1343" y="1506"/>
                  </a:cubicBezTo>
                  <a:cubicBezTo>
                    <a:pt x="1343" y="759"/>
                    <a:pt x="317"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6"/>
            <p:cNvSpPr/>
            <p:nvPr/>
          </p:nvSpPr>
          <p:spPr>
            <a:xfrm>
              <a:off x="5849225" y="3865550"/>
              <a:ext cx="449800" cy="113575"/>
            </a:xfrm>
            <a:custGeom>
              <a:avLst/>
              <a:gdLst/>
              <a:ahLst/>
              <a:cxnLst/>
              <a:rect l="l" t="t" r="r" b="b"/>
              <a:pathLst>
                <a:path w="17992" h="4543" extrusionOk="0">
                  <a:moveTo>
                    <a:pt x="421" y="0"/>
                  </a:moveTo>
                  <a:cubicBezTo>
                    <a:pt x="188" y="0"/>
                    <a:pt x="0" y="189"/>
                    <a:pt x="0" y="421"/>
                  </a:cubicBezTo>
                  <a:lnTo>
                    <a:pt x="0" y="4121"/>
                  </a:lnTo>
                  <a:cubicBezTo>
                    <a:pt x="0" y="4353"/>
                    <a:pt x="188" y="4541"/>
                    <a:pt x="421" y="4543"/>
                  </a:cubicBezTo>
                  <a:lnTo>
                    <a:pt x="17571" y="4543"/>
                  </a:lnTo>
                  <a:cubicBezTo>
                    <a:pt x="17804" y="4541"/>
                    <a:pt x="17992" y="4353"/>
                    <a:pt x="17992" y="4121"/>
                  </a:cubicBezTo>
                  <a:lnTo>
                    <a:pt x="17992" y="421"/>
                  </a:lnTo>
                  <a:cubicBezTo>
                    <a:pt x="17992" y="189"/>
                    <a:pt x="17804" y="0"/>
                    <a:pt x="17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6"/>
            <p:cNvSpPr/>
            <p:nvPr/>
          </p:nvSpPr>
          <p:spPr>
            <a:xfrm>
              <a:off x="5915450" y="4087475"/>
              <a:ext cx="145075" cy="210575"/>
            </a:xfrm>
            <a:custGeom>
              <a:avLst/>
              <a:gdLst/>
              <a:ahLst/>
              <a:cxnLst/>
              <a:rect l="l" t="t" r="r" b="b"/>
              <a:pathLst>
                <a:path w="5803" h="8423" extrusionOk="0">
                  <a:moveTo>
                    <a:pt x="467" y="1"/>
                  </a:moveTo>
                  <a:cubicBezTo>
                    <a:pt x="210" y="1"/>
                    <a:pt x="1" y="210"/>
                    <a:pt x="1" y="467"/>
                  </a:cubicBezTo>
                  <a:lnTo>
                    <a:pt x="1" y="8422"/>
                  </a:lnTo>
                  <a:lnTo>
                    <a:pt x="5802" y="8422"/>
                  </a:lnTo>
                  <a:lnTo>
                    <a:pt x="5802" y="467"/>
                  </a:lnTo>
                  <a:cubicBezTo>
                    <a:pt x="5801" y="210"/>
                    <a:pt x="5593" y="1"/>
                    <a:pt x="53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6"/>
            <p:cNvSpPr/>
            <p:nvPr/>
          </p:nvSpPr>
          <p:spPr>
            <a:xfrm>
              <a:off x="5915450" y="4207375"/>
              <a:ext cx="145075" cy="90675"/>
            </a:xfrm>
            <a:custGeom>
              <a:avLst/>
              <a:gdLst/>
              <a:ahLst/>
              <a:cxnLst/>
              <a:rect l="l" t="t" r="r" b="b"/>
              <a:pathLst>
                <a:path w="5803" h="3627" extrusionOk="0">
                  <a:moveTo>
                    <a:pt x="1" y="0"/>
                  </a:moveTo>
                  <a:lnTo>
                    <a:pt x="1" y="3626"/>
                  </a:lnTo>
                  <a:lnTo>
                    <a:pt x="5802" y="3626"/>
                  </a:lnTo>
                  <a:lnTo>
                    <a:pt x="580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6"/>
            <p:cNvSpPr/>
            <p:nvPr/>
          </p:nvSpPr>
          <p:spPr>
            <a:xfrm>
              <a:off x="5944575" y="4121750"/>
              <a:ext cx="86825" cy="31450"/>
            </a:xfrm>
            <a:custGeom>
              <a:avLst/>
              <a:gdLst/>
              <a:ahLst/>
              <a:cxnLst/>
              <a:rect l="l" t="t" r="r" b="b"/>
              <a:pathLst>
                <a:path w="3473" h="1258" extrusionOk="0">
                  <a:moveTo>
                    <a:pt x="1" y="0"/>
                  </a:moveTo>
                  <a:lnTo>
                    <a:pt x="1" y="1258"/>
                  </a:lnTo>
                  <a:lnTo>
                    <a:pt x="3472" y="1258"/>
                  </a:lnTo>
                  <a:lnTo>
                    <a:pt x="34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6"/>
            <p:cNvSpPr/>
            <p:nvPr/>
          </p:nvSpPr>
          <p:spPr>
            <a:xfrm>
              <a:off x="6162700" y="3985950"/>
              <a:ext cx="88425" cy="312100"/>
            </a:xfrm>
            <a:custGeom>
              <a:avLst/>
              <a:gdLst/>
              <a:ahLst/>
              <a:cxnLst/>
              <a:rect l="l" t="t" r="r" b="b"/>
              <a:pathLst>
                <a:path w="3537" h="12484" extrusionOk="0">
                  <a:moveTo>
                    <a:pt x="0" y="0"/>
                  </a:moveTo>
                  <a:lnTo>
                    <a:pt x="0" y="12483"/>
                  </a:lnTo>
                  <a:lnTo>
                    <a:pt x="3537" y="12483"/>
                  </a:lnTo>
                  <a:lnTo>
                    <a:pt x="35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6"/>
            <p:cNvSpPr/>
            <p:nvPr/>
          </p:nvSpPr>
          <p:spPr>
            <a:xfrm>
              <a:off x="6142700" y="4168225"/>
              <a:ext cx="128400" cy="129825"/>
            </a:xfrm>
            <a:custGeom>
              <a:avLst/>
              <a:gdLst/>
              <a:ahLst/>
              <a:cxnLst/>
              <a:rect l="l" t="t" r="r" b="b"/>
              <a:pathLst>
                <a:path w="5136" h="5193" extrusionOk="0">
                  <a:moveTo>
                    <a:pt x="421" y="0"/>
                  </a:moveTo>
                  <a:cubicBezTo>
                    <a:pt x="188" y="0"/>
                    <a:pt x="2" y="188"/>
                    <a:pt x="0" y="421"/>
                  </a:cubicBezTo>
                  <a:lnTo>
                    <a:pt x="0" y="5192"/>
                  </a:lnTo>
                  <a:lnTo>
                    <a:pt x="5135" y="5192"/>
                  </a:lnTo>
                  <a:lnTo>
                    <a:pt x="5135" y="421"/>
                  </a:lnTo>
                  <a:cubicBezTo>
                    <a:pt x="5135" y="188"/>
                    <a:pt x="4947" y="0"/>
                    <a:pt x="47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6"/>
            <p:cNvSpPr/>
            <p:nvPr/>
          </p:nvSpPr>
          <p:spPr>
            <a:xfrm>
              <a:off x="5878700" y="3865550"/>
              <a:ext cx="120525" cy="113575"/>
            </a:xfrm>
            <a:custGeom>
              <a:avLst/>
              <a:gdLst/>
              <a:ahLst/>
              <a:cxnLst/>
              <a:rect l="l" t="t" r="r" b="b"/>
              <a:pathLst>
                <a:path w="4821" h="4543" extrusionOk="0">
                  <a:moveTo>
                    <a:pt x="2549" y="0"/>
                  </a:moveTo>
                  <a:lnTo>
                    <a:pt x="0" y="4543"/>
                  </a:lnTo>
                  <a:lnTo>
                    <a:pt x="2272" y="4543"/>
                  </a:lnTo>
                  <a:lnTo>
                    <a:pt x="482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6"/>
            <p:cNvSpPr/>
            <p:nvPr/>
          </p:nvSpPr>
          <p:spPr>
            <a:xfrm>
              <a:off x="5935500" y="3865550"/>
              <a:ext cx="120500" cy="113575"/>
            </a:xfrm>
            <a:custGeom>
              <a:avLst/>
              <a:gdLst/>
              <a:ahLst/>
              <a:cxnLst/>
              <a:rect l="l" t="t" r="r" b="b"/>
              <a:pathLst>
                <a:path w="4820" h="4543" extrusionOk="0">
                  <a:moveTo>
                    <a:pt x="2549" y="0"/>
                  </a:moveTo>
                  <a:lnTo>
                    <a:pt x="0" y="4543"/>
                  </a:lnTo>
                  <a:lnTo>
                    <a:pt x="2272" y="4543"/>
                  </a:lnTo>
                  <a:lnTo>
                    <a:pt x="48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6"/>
            <p:cNvSpPr/>
            <p:nvPr/>
          </p:nvSpPr>
          <p:spPr>
            <a:xfrm>
              <a:off x="5915450" y="4184825"/>
              <a:ext cx="72575" cy="50325"/>
            </a:xfrm>
            <a:custGeom>
              <a:avLst/>
              <a:gdLst/>
              <a:ahLst/>
              <a:cxnLst/>
              <a:rect l="l" t="t" r="r" b="b"/>
              <a:pathLst>
                <a:path w="2903" h="2013" extrusionOk="0">
                  <a:moveTo>
                    <a:pt x="1" y="1"/>
                  </a:moveTo>
                  <a:lnTo>
                    <a:pt x="1" y="2012"/>
                  </a:lnTo>
                  <a:lnTo>
                    <a:pt x="2902" y="2012"/>
                  </a:lnTo>
                  <a:lnTo>
                    <a:pt x="29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6"/>
            <p:cNvSpPr/>
            <p:nvPr/>
          </p:nvSpPr>
          <p:spPr>
            <a:xfrm>
              <a:off x="5987950" y="4184825"/>
              <a:ext cx="72575" cy="50325"/>
            </a:xfrm>
            <a:custGeom>
              <a:avLst/>
              <a:gdLst/>
              <a:ahLst/>
              <a:cxnLst/>
              <a:rect l="l" t="t" r="r" b="b"/>
              <a:pathLst>
                <a:path w="2903" h="2013" extrusionOk="0">
                  <a:moveTo>
                    <a:pt x="1" y="1"/>
                  </a:moveTo>
                  <a:lnTo>
                    <a:pt x="1" y="2012"/>
                  </a:lnTo>
                  <a:lnTo>
                    <a:pt x="2902" y="2012"/>
                  </a:lnTo>
                  <a:lnTo>
                    <a:pt x="29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6"/>
            <p:cNvSpPr/>
            <p:nvPr/>
          </p:nvSpPr>
          <p:spPr>
            <a:xfrm>
              <a:off x="6184425" y="3894725"/>
              <a:ext cx="41825" cy="57425"/>
            </a:xfrm>
            <a:custGeom>
              <a:avLst/>
              <a:gdLst/>
              <a:ahLst/>
              <a:cxnLst/>
              <a:rect l="l" t="t" r="r" b="b"/>
              <a:pathLst>
                <a:path w="1673" h="2297" extrusionOk="0">
                  <a:moveTo>
                    <a:pt x="835" y="1"/>
                  </a:moveTo>
                  <a:cubicBezTo>
                    <a:pt x="835" y="1"/>
                    <a:pt x="0" y="998"/>
                    <a:pt x="0" y="1460"/>
                  </a:cubicBezTo>
                  <a:cubicBezTo>
                    <a:pt x="0" y="1921"/>
                    <a:pt x="374" y="2296"/>
                    <a:pt x="835" y="2296"/>
                  </a:cubicBezTo>
                  <a:cubicBezTo>
                    <a:pt x="1297" y="2296"/>
                    <a:pt x="1672" y="1921"/>
                    <a:pt x="1672" y="1460"/>
                  </a:cubicBezTo>
                  <a:cubicBezTo>
                    <a:pt x="1672" y="998"/>
                    <a:pt x="835" y="1"/>
                    <a:pt x="8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6"/>
            <p:cNvSpPr/>
            <p:nvPr/>
          </p:nvSpPr>
          <p:spPr>
            <a:xfrm>
              <a:off x="5827675" y="4298025"/>
              <a:ext cx="493275" cy="23725"/>
            </a:xfrm>
            <a:custGeom>
              <a:avLst/>
              <a:gdLst/>
              <a:ahLst/>
              <a:cxnLst/>
              <a:rect l="l" t="t" r="r" b="b"/>
              <a:pathLst>
                <a:path w="19731" h="949" extrusionOk="0">
                  <a:moveTo>
                    <a:pt x="169" y="0"/>
                  </a:moveTo>
                  <a:cubicBezTo>
                    <a:pt x="77" y="0"/>
                    <a:pt x="0" y="77"/>
                    <a:pt x="0" y="171"/>
                  </a:cubicBezTo>
                  <a:lnTo>
                    <a:pt x="0" y="780"/>
                  </a:lnTo>
                  <a:cubicBezTo>
                    <a:pt x="0" y="872"/>
                    <a:pt x="77" y="949"/>
                    <a:pt x="169" y="949"/>
                  </a:cubicBezTo>
                  <a:lnTo>
                    <a:pt x="19560" y="949"/>
                  </a:lnTo>
                  <a:cubicBezTo>
                    <a:pt x="19654" y="949"/>
                    <a:pt x="19730" y="872"/>
                    <a:pt x="19730" y="780"/>
                  </a:cubicBezTo>
                  <a:lnTo>
                    <a:pt x="19730" y="171"/>
                  </a:lnTo>
                  <a:cubicBezTo>
                    <a:pt x="19730" y="77"/>
                    <a:pt x="19654" y="0"/>
                    <a:pt x="195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6"/>
            <p:cNvSpPr/>
            <p:nvPr/>
          </p:nvSpPr>
          <p:spPr>
            <a:xfrm>
              <a:off x="5929725" y="4198475"/>
              <a:ext cx="44025" cy="15800"/>
            </a:xfrm>
            <a:custGeom>
              <a:avLst/>
              <a:gdLst/>
              <a:ahLst/>
              <a:cxnLst/>
              <a:rect l="l" t="t" r="r" b="b"/>
              <a:pathLst>
                <a:path w="1761" h="632" extrusionOk="0">
                  <a:moveTo>
                    <a:pt x="316" y="0"/>
                  </a:moveTo>
                  <a:cubicBezTo>
                    <a:pt x="142" y="0"/>
                    <a:pt x="0" y="141"/>
                    <a:pt x="0" y="315"/>
                  </a:cubicBezTo>
                  <a:cubicBezTo>
                    <a:pt x="0" y="490"/>
                    <a:pt x="142" y="631"/>
                    <a:pt x="316" y="631"/>
                  </a:cubicBezTo>
                  <a:cubicBezTo>
                    <a:pt x="319" y="631"/>
                    <a:pt x="321" y="631"/>
                    <a:pt x="324" y="631"/>
                  </a:cubicBezTo>
                  <a:lnTo>
                    <a:pt x="1437" y="631"/>
                  </a:lnTo>
                  <a:cubicBezTo>
                    <a:pt x="1440" y="631"/>
                    <a:pt x="1442" y="631"/>
                    <a:pt x="1445" y="631"/>
                  </a:cubicBezTo>
                  <a:cubicBezTo>
                    <a:pt x="1618" y="631"/>
                    <a:pt x="1761" y="490"/>
                    <a:pt x="1761" y="315"/>
                  </a:cubicBezTo>
                  <a:cubicBezTo>
                    <a:pt x="1761" y="141"/>
                    <a:pt x="1618" y="0"/>
                    <a:pt x="1445" y="0"/>
                  </a:cubicBezTo>
                  <a:cubicBezTo>
                    <a:pt x="1442" y="0"/>
                    <a:pt x="1440" y="0"/>
                    <a:pt x="1437" y="0"/>
                  </a:cubicBezTo>
                  <a:lnTo>
                    <a:pt x="324" y="0"/>
                  </a:lnTo>
                  <a:cubicBezTo>
                    <a:pt x="321" y="0"/>
                    <a:pt x="319" y="0"/>
                    <a:pt x="3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6"/>
            <p:cNvSpPr/>
            <p:nvPr/>
          </p:nvSpPr>
          <p:spPr>
            <a:xfrm>
              <a:off x="6002225" y="4198475"/>
              <a:ext cx="44025" cy="15800"/>
            </a:xfrm>
            <a:custGeom>
              <a:avLst/>
              <a:gdLst/>
              <a:ahLst/>
              <a:cxnLst/>
              <a:rect l="l" t="t" r="r" b="b"/>
              <a:pathLst>
                <a:path w="1761" h="632" extrusionOk="0">
                  <a:moveTo>
                    <a:pt x="316" y="0"/>
                  </a:moveTo>
                  <a:cubicBezTo>
                    <a:pt x="143" y="0"/>
                    <a:pt x="0" y="141"/>
                    <a:pt x="0" y="315"/>
                  </a:cubicBezTo>
                  <a:cubicBezTo>
                    <a:pt x="0" y="490"/>
                    <a:pt x="143" y="631"/>
                    <a:pt x="316" y="631"/>
                  </a:cubicBezTo>
                  <a:cubicBezTo>
                    <a:pt x="319" y="631"/>
                    <a:pt x="321" y="631"/>
                    <a:pt x="324" y="631"/>
                  </a:cubicBezTo>
                  <a:lnTo>
                    <a:pt x="1437" y="631"/>
                  </a:lnTo>
                  <a:cubicBezTo>
                    <a:pt x="1440" y="631"/>
                    <a:pt x="1442" y="631"/>
                    <a:pt x="1445" y="631"/>
                  </a:cubicBezTo>
                  <a:cubicBezTo>
                    <a:pt x="1619" y="631"/>
                    <a:pt x="1761" y="490"/>
                    <a:pt x="1761" y="315"/>
                  </a:cubicBezTo>
                  <a:cubicBezTo>
                    <a:pt x="1761" y="141"/>
                    <a:pt x="1619" y="0"/>
                    <a:pt x="1445" y="0"/>
                  </a:cubicBezTo>
                  <a:cubicBezTo>
                    <a:pt x="1442" y="0"/>
                    <a:pt x="1440" y="0"/>
                    <a:pt x="1437" y="0"/>
                  </a:cubicBezTo>
                  <a:lnTo>
                    <a:pt x="324" y="0"/>
                  </a:lnTo>
                  <a:cubicBezTo>
                    <a:pt x="321" y="0"/>
                    <a:pt x="319" y="0"/>
                    <a:pt x="3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6"/>
            <p:cNvSpPr/>
            <p:nvPr/>
          </p:nvSpPr>
          <p:spPr>
            <a:xfrm>
              <a:off x="6199525" y="4189750"/>
              <a:ext cx="14775" cy="14775"/>
            </a:xfrm>
            <a:custGeom>
              <a:avLst/>
              <a:gdLst/>
              <a:ahLst/>
              <a:cxnLst/>
              <a:rect l="l" t="t" r="r" b="b"/>
              <a:pathLst>
                <a:path w="591" h="591" extrusionOk="0">
                  <a:moveTo>
                    <a:pt x="295" y="1"/>
                  </a:moveTo>
                  <a:cubicBezTo>
                    <a:pt x="133" y="1"/>
                    <a:pt x="1" y="133"/>
                    <a:pt x="1" y="295"/>
                  </a:cubicBezTo>
                  <a:cubicBezTo>
                    <a:pt x="1" y="458"/>
                    <a:pt x="133" y="590"/>
                    <a:pt x="295" y="590"/>
                  </a:cubicBezTo>
                  <a:cubicBezTo>
                    <a:pt x="458" y="590"/>
                    <a:pt x="590" y="458"/>
                    <a:pt x="590" y="295"/>
                  </a:cubicBezTo>
                  <a:cubicBezTo>
                    <a:pt x="590" y="133"/>
                    <a:pt x="458" y="1"/>
                    <a:pt x="2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6"/>
            <p:cNvSpPr/>
            <p:nvPr/>
          </p:nvSpPr>
          <p:spPr>
            <a:xfrm>
              <a:off x="6163200" y="4189750"/>
              <a:ext cx="14775" cy="14775"/>
            </a:xfrm>
            <a:custGeom>
              <a:avLst/>
              <a:gdLst/>
              <a:ahLst/>
              <a:cxnLst/>
              <a:rect l="l" t="t" r="r" b="b"/>
              <a:pathLst>
                <a:path w="591" h="591" extrusionOk="0">
                  <a:moveTo>
                    <a:pt x="296" y="1"/>
                  </a:moveTo>
                  <a:cubicBezTo>
                    <a:pt x="133" y="1"/>
                    <a:pt x="1" y="133"/>
                    <a:pt x="1" y="295"/>
                  </a:cubicBezTo>
                  <a:cubicBezTo>
                    <a:pt x="1" y="458"/>
                    <a:pt x="133" y="590"/>
                    <a:pt x="296" y="590"/>
                  </a:cubicBezTo>
                  <a:cubicBezTo>
                    <a:pt x="458" y="590"/>
                    <a:pt x="590" y="458"/>
                    <a:pt x="590" y="295"/>
                  </a:cubicBezTo>
                  <a:cubicBezTo>
                    <a:pt x="590" y="133"/>
                    <a:pt x="458" y="1"/>
                    <a:pt x="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6"/>
            <p:cNvSpPr/>
            <p:nvPr/>
          </p:nvSpPr>
          <p:spPr>
            <a:xfrm>
              <a:off x="6235825" y="4189750"/>
              <a:ext cx="14750" cy="14775"/>
            </a:xfrm>
            <a:custGeom>
              <a:avLst/>
              <a:gdLst/>
              <a:ahLst/>
              <a:cxnLst/>
              <a:rect l="l" t="t" r="r" b="b"/>
              <a:pathLst>
                <a:path w="590" h="591" extrusionOk="0">
                  <a:moveTo>
                    <a:pt x="296" y="1"/>
                  </a:moveTo>
                  <a:cubicBezTo>
                    <a:pt x="132" y="1"/>
                    <a:pt x="0" y="133"/>
                    <a:pt x="0" y="295"/>
                  </a:cubicBezTo>
                  <a:cubicBezTo>
                    <a:pt x="0" y="458"/>
                    <a:pt x="132" y="590"/>
                    <a:pt x="296" y="590"/>
                  </a:cubicBezTo>
                  <a:cubicBezTo>
                    <a:pt x="459" y="590"/>
                    <a:pt x="590" y="458"/>
                    <a:pt x="590" y="295"/>
                  </a:cubicBezTo>
                  <a:cubicBezTo>
                    <a:pt x="590" y="133"/>
                    <a:pt x="459" y="1"/>
                    <a:pt x="2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4" name="Google Shape;3084;p66"/>
          <p:cNvGrpSpPr/>
          <p:nvPr/>
        </p:nvGrpSpPr>
        <p:grpSpPr>
          <a:xfrm>
            <a:off x="4095383" y="2096656"/>
            <a:ext cx="493325" cy="386875"/>
            <a:chOff x="4009475" y="1364575"/>
            <a:chExt cx="493325" cy="386875"/>
          </a:xfrm>
        </p:grpSpPr>
        <p:sp>
          <p:nvSpPr>
            <p:cNvPr id="3085" name="Google Shape;3085;p66"/>
            <p:cNvSpPr/>
            <p:nvPr/>
          </p:nvSpPr>
          <p:spPr>
            <a:xfrm>
              <a:off x="4170575" y="1364575"/>
              <a:ext cx="171125" cy="265850"/>
            </a:xfrm>
            <a:custGeom>
              <a:avLst/>
              <a:gdLst/>
              <a:ahLst/>
              <a:cxnLst/>
              <a:rect l="l" t="t" r="r" b="b"/>
              <a:pathLst>
                <a:path w="6845" h="10634" extrusionOk="0">
                  <a:moveTo>
                    <a:pt x="2539" y="1"/>
                  </a:moveTo>
                  <a:cubicBezTo>
                    <a:pt x="2306" y="2"/>
                    <a:pt x="2120" y="189"/>
                    <a:pt x="2118" y="421"/>
                  </a:cubicBezTo>
                  <a:lnTo>
                    <a:pt x="2118" y="2120"/>
                  </a:lnTo>
                  <a:lnTo>
                    <a:pt x="421" y="2120"/>
                  </a:lnTo>
                  <a:cubicBezTo>
                    <a:pt x="189" y="2120"/>
                    <a:pt x="1" y="2308"/>
                    <a:pt x="1" y="2540"/>
                  </a:cubicBezTo>
                  <a:lnTo>
                    <a:pt x="1" y="4306"/>
                  </a:lnTo>
                  <a:cubicBezTo>
                    <a:pt x="1" y="4537"/>
                    <a:pt x="189" y="4725"/>
                    <a:pt x="421" y="4727"/>
                  </a:cubicBezTo>
                  <a:lnTo>
                    <a:pt x="2118" y="4727"/>
                  </a:lnTo>
                  <a:lnTo>
                    <a:pt x="2118" y="10634"/>
                  </a:lnTo>
                  <a:lnTo>
                    <a:pt x="4725" y="10634"/>
                  </a:lnTo>
                  <a:lnTo>
                    <a:pt x="4725" y="4727"/>
                  </a:lnTo>
                  <a:lnTo>
                    <a:pt x="6424" y="4727"/>
                  </a:lnTo>
                  <a:cubicBezTo>
                    <a:pt x="6655" y="4725"/>
                    <a:pt x="6843" y="4537"/>
                    <a:pt x="6844" y="4306"/>
                  </a:cubicBezTo>
                  <a:lnTo>
                    <a:pt x="6844" y="2540"/>
                  </a:lnTo>
                  <a:cubicBezTo>
                    <a:pt x="6843" y="2308"/>
                    <a:pt x="6655" y="2120"/>
                    <a:pt x="6424" y="2120"/>
                  </a:cubicBezTo>
                  <a:lnTo>
                    <a:pt x="4725" y="2120"/>
                  </a:lnTo>
                  <a:lnTo>
                    <a:pt x="4725" y="421"/>
                  </a:lnTo>
                  <a:cubicBezTo>
                    <a:pt x="4725" y="189"/>
                    <a:pt x="4537" y="2"/>
                    <a:pt x="43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6"/>
            <p:cNvSpPr/>
            <p:nvPr/>
          </p:nvSpPr>
          <p:spPr>
            <a:xfrm>
              <a:off x="4215750" y="1409400"/>
              <a:ext cx="81125" cy="115525"/>
            </a:xfrm>
            <a:custGeom>
              <a:avLst/>
              <a:gdLst/>
              <a:ahLst/>
              <a:cxnLst/>
              <a:rect l="l" t="t" r="r" b="b"/>
              <a:pathLst>
                <a:path w="3245" h="4621" extrusionOk="0">
                  <a:moveTo>
                    <a:pt x="1616" y="0"/>
                  </a:moveTo>
                  <a:cubicBezTo>
                    <a:pt x="1436" y="0"/>
                    <a:pt x="1292" y="147"/>
                    <a:pt x="1296" y="327"/>
                  </a:cubicBezTo>
                  <a:lnTo>
                    <a:pt x="1296" y="1312"/>
                  </a:lnTo>
                  <a:lnTo>
                    <a:pt x="311" y="1312"/>
                  </a:lnTo>
                  <a:cubicBezTo>
                    <a:pt x="139" y="1316"/>
                    <a:pt x="1" y="1457"/>
                    <a:pt x="1" y="1629"/>
                  </a:cubicBezTo>
                  <a:cubicBezTo>
                    <a:pt x="1" y="1803"/>
                    <a:pt x="139" y="1944"/>
                    <a:pt x="311" y="1947"/>
                  </a:cubicBezTo>
                  <a:lnTo>
                    <a:pt x="1296" y="1947"/>
                  </a:lnTo>
                  <a:lnTo>
                    <a:pt x="1296" y="4310"/>
                  </a:lnTo>
                  <a:cubicBezTo>
                    <a:pt x="1301" y="4484"/>
                    <a:pt x="1442" y="4620"/>
                    <a:pt x="1616" y="4620"/>
                  </a:cubicBezTo>
                  <a:cubicBezTo>
                    <a:pt x="1788" y="4620"/>
                    <a:pt x="1929" y="4484"/>
                    <a:pt x="1933" y="4310"/>
                  </a:cubicBezTo>
                  <a:lnTo>
                    <a:pt x="1933" y="1947"/>
                  </a:lnTo>
                  <a:lnTo>
                    <a:pt x="2918" y="1947"/>
                  </a:lnTo>
                  <a:cubicBezTo>
                    <a:pt x="2921" y="1947"/>
                    <a:pt x="2924" y="1947"/>
                    <a:pt x="2926" y="1947"/>
                  </a:cubicBezTo>
                  <a:cubicBezTo>
                    <a:pt x="3102" y="1947"/>
                    <a:pt x="3245" y="1806"/>
                    <a:pt x="3245" y="1629"/>
                  </a:cubicBezTo>
                  <a:cubicBezTo>
                    <a:pt x="3245" y="1454"/>
                    <a:pt x="3102" y="1312"/>
                    <a:pt x="2926" y="1312"/>
                  </a:cubicBezTo>
                  <a:cubicBezTo>
                    <a:pt x="2924" y="1312"/>
                    <a:pt x="2921" y="1312"/>
                    <a:pt x="2918" y="1312"/>
                  </a:cubicBezTo>
                  <a:lnTo>
                    <a:pt x="1933" y="1312"/>
                  </a:lnTo>
                  <a:lnTo>
                    <a:pt x="1933" y="327"/>
                  </a:lnTo>
                  <a:cubicBezTo>
                    <a:pt x="1938" y="147"/>
                    <a:pt x="1793" y="0"/>
                    <a:pt x="16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6"/>
            <p:cNvSpPr/>
            <p:nvPr/>
          </p:nvSpPr>
          <p:spPr>
            <a:xfrm>
              <a:off x="4134175" y="1650925"/>
              <a:ext cx="243875" cy="25975"/>
            </a:xfrm>
            <a:custGeom>
              <a:avLst/>
              <a:gdLst/>
              <a:ahLst/>
              <a:cxnLst/>
              <a:rect l="l" t="t" r="r" b="b"/>
              <a:pathLst>
                <a:path w="9755" h="1039" extrusionOk="0">
                  <a:moveTo>
                    <a:pt x="1" y="0"/>
                  </a:moveTo>
                  <a:lnTo>
                    <a:pt x="1" y="1039"/>
                  </a:lnTo>
                  <a:lnTo>
                    <a:pt x="9755" y="1039"/>
                  </a:lnTo>
                  <a:lnTo>
                    <a:pt x="975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6"/>
            <p:cNvSpPr/>
            <p:nvPr/>
          </p:nvSpPr>
          <p:spPr>
            <a:xfrm>
              <a:off x="4028125" y="1666350"/>
              <a:ext cx="456000" cy="63775"/>
            </a:xfrm>
            <a:custGeom>
              <a:avLst/>
              <a:gdLst/>
              <a:ahLst/>
              <a:cxnLst/>
              <a:rect l="l" t="t" r="r" b="b"/>
              <a:pathLst>
                <a:path w="18240" h="2551" extrusionOk="0">
                  <a:moveTo>
                    <a:pt x="631" y="1"/>
                  </a:moveTo>
                  <a:cubicBezTo>
                    <a:pt x="283" y="2"/>
                    <a:pt x="0" y="285"/>
                    <a:pt x="0" y="632"/>
                  </a:cubicBezTo>
                  <a:lnTo>
                    <a:pt x="0" y="2551"/>
                  </a:lnTo>
                  <a:lnTo>
                    <a:pt x="18239" y="2551"/>
                  </a:lnTo>
                  <a:lnTo>
                    <a:pt x="18239" y="632"/>
                  </a:lnTo>
                  <a:cubicBezTo>
                    <a:pt x="18239" y="285"/>
                    <a:pt x="17957" y="2"/>
                    <a:pt x="176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6"/>
            <p:cNvSpPr/>
            <p:nvPr/>
          </p:nvSpPr>
          <p:spPr>
            <a:xfrm>
              <a:off x="4041825" y="1443250"/>
              <a:ext cx="72050" cy="223125"/>
            </a:xfrm>
            <a:custGeom>
              <a:avLst/>
              <a:gdLst/>
              <a:ahLst/>
              <a:cxnLst/>
              <a:rect l="l" t="t" r="r" b="b"/>
              <a:pathLst>
                <a:path w="2882" h="8925" extrusionOk="0">
                  <a:moveTo>
                    <a:pt x="1442" y="0"/>
                  </a:moveTo>
                  <a:cubicBezTo>
                    <a:pt x="1232" y="0"/>
                    <a:pt x="1118" y="114"/>
                    <a:pt x="1045" y="259"/>
                  </a:cubicBezTo>
                  <a:cubicBezTo>
                    <a:pt x="413" y="1515"/>
                    <a:pt x="1" y="6235"/>
                    <a:pt x="1" y="7485"/>
                  </a:cubicBezTo>
                  <a:cubicBezTo>
                    <a:pt x="1" y="8281"/>
                    <a:pt x="646" y="8925"/>
                    <a:pt x="1442" y="8925"/>
                  </a:cubicBezTo>
                  <a:cubicBezTo>
                    <a:pt x="1443" y="8925"/>
                    <a:pt x="1444" y="8925"/>
                    <a:pt x="1445" y="8925"/>
                  </a:cubicBezTo>
                  <a:cubicBezTo>
                    <a:pt x="2238" y="8925"/>
                    <a:pt x="2882" y="8280"/>
                    <a:pt x="2882" y="7485"/>
                  </a:cubicBezTo>
                  <a:cubicBezTo>
                    <a:pt x="2882" y="6235"/>
                    <a:pt x="2470" y="1515"/>
                    <a:pt x="1839" y="259"/>
                  </a:cubicBezTo>
                  <a:cubicBezTo>
                    <a:pt x="1765" y="114"/>
                    <a:pt x="1652" y="0"/>
                    <a:pt x="1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6"/>
            <p:cNvSpPr/>
            <p:nvPr/>
          </p:nvSpPr>
          <p:spPr>
            <a:xfrm>
              <a:off x="4398400" y="1443250"/>
              <a:ext cx="72000" cy="223125"/>
            </a:xfrm>
            <a:custGeom>
              <a:avLst/>
              <a:gdLst/>
              <a:ahLst/>
              <a:cxnLst/>
              <a:rect l="l" t="t" r="r" b="b"/>
              <a:pathLst>
                <a:path w="2880" h="8925" extrusionOk="0">
                  <a:moveTo>
                    <a:pt x="1440" y="0"/>
                  </a:moveTo>
                  <a:cubicBezTo>
                    <a:pt x="1230" y="0"/>
                    <a:pt x="1117" y="114"/>
                    <a:pt x="1043" y="259"/>
                  </a:cubicBezTo>
                  <a:cubicBezTo>
                    <a:pt x="412" y="1515"/>
                    <a:pt x="0" y="6235"/>
                    <a:pt x="0" y="7485"/>
                  </a:cubicBezTo>
                  <a:cubicBezTo>
                    <a:pt x="0" y="8281"/>
                    <a:pt x="645" y="8925"/>
                    <a:pt x="1440" y="8925"/>
                  </a:cubicBezTo>
                  <a:cubicBezTo>
                    <a:pt x="2236" y="8925"/>
                    <a:pt x="2880" y="8281"/>
                    <a:pt x="2880" y="7485"/>
                  </a:cubicBezTo>
                  <a:cubicBezTo>
                    <a:pt x="2880" y="6235"/>
                    <a:pt x="2468" y="1515"/>
                    <a:pt x="1837" y="259"/>
                  </a:cubicBezTo>
                  <a:cubicBezTo>
                    <a:pt x="1762" y="114"/>
                    <a:pt x="1650" y="0"/>
                    <a:pt x="14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6"/>
            <p:cNvSpPr/>
            <p:nvPr/>
          </p:nvSpPr>
          <p:spPr>
            <a:xfrm>
              <a:off x="4009475" y="1722500"/>
              <a:ext cx="493325" cy="28950"/>
            </a:xfrm>
            <a:custGeom>
              <a:avLst/>
              <a:gdLst/>
              <a:ahLst/>
              <a:cxnLst/>
              <a:rect l="l" t="t" r="r" b="b"/>
              <a:pathLst>
                <a:path w="19733" h="1158" extrusionOk="0">
                  <a:moveTo>
                    <a:pt x="208" y="0"/>
                  </a:moveTo>
                  <a:cubicBezTo>
                    <a:pt x="93" y="0"/>
                    <a:pt x="1" y="93"/>
                    <a:pt x="1" y="208"/>
                  </a:cubicBezTo>
                  <a:lnTo>
                    <a:pt x="1" y="950"/>
                  </a:lnTo>
                  <a:cubicBezTo>
                    <a:pt x="1" y="1065"/>
                    <a:pt x="93" y="1158"/>
                    <a:pt x="208" y="1158"/>
                  </a:cubicBezTo>
                  <a:lnTo>
                    <a:pt x="19523" y="1158"/>
                  </a:lnTo>
                  <a:cubicBezTo>
                    <a:pt x="19638" y="1158"/>
                    <a:pt x="19731" y="1065"/>
                    <a:pt x="19731" y="950"/>
                  </a:cubicBezTo>
                  <a:lnTo>
                    <a:pt x="19732" y="950"/>
                  </a:lnTo>
                  <a:lnTo>
                    <a:pt x="19732" y="208"/>
                  </a:lnTo>
                  <a:cubicBezTo>
                    <a:pt x="19731" y="93"/>
                    <a:pt x="19638" y="0"/>
                    <a:pt x="19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6"/>
            <p:cNvSpPr/>
            <p:nvPr/>
          </p:nvSpPr>
          <p:spPr>
            <a:xfrm>
              <a:off x="4127767" y="1613019"/>
              <a:ext cx="256727" cy="53348"/>
            </a:xfrm>
            <a:custGeom>
              <a:avLst/>
              <a:gdLst/>
              <a:ahLst/>
              <a:cxnLst/>
              <a:rect l="l" t="t" r="r" b="b"/>
              <a:pathLst>
                <a:path w="9755" h="2555" extrusionOk="0">
                  <a:moveTo>
                    <a:pt x="632" y="0"/>
                  </a:moveTo>
                  <a:cubicBezTo>
                    <a:pt x="285" y="0"/>
                    <a:pt x="2" y="283"/>
                    <a:pt x="1" y="631"/>
                  </a:cubicBezTo>
                  <a:lnTo>
                    <a:pt x="1" y="2555"/>
                  </a:lnTo>
                  <a:lnTo>
                    <a:pt x="9755" y="2555"/>
                  </a:lnTo>
                  <a:lnTo>
                    <a:pt x="9755" y="631"/>
                  </a:lnTo>
                  <a:cubicBezTo>
                    <a:pt x="9753" y="283"/>
                    <a:pt x="9472" y="0"/>
                    <a:pt x="91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3" name="Google Shape;3093;p66"/>
          <p:cNvGrpSpPr/>
          <p:nvPr/>
        </p:nvGrpSpPr>
        <p:grpSpPr>
          <a:xfrm>
            <a:off x="2451482" y="1990256"/>
            <a:ext cx="482550" cy="493275"/>
            <a:chOff x="355975" y="1957000"/>
            <a:chExt cx="482550" cy="493275"/>
          </a:xfrm>
        </p:grpSpPr>
        <p:sp>
          <p:nvSpPr>
            <p:cNvPr id="3094" name="Google Shape;3094;p66"/>
            <p:cNvSpPr/>
            <p:nvPr/>
          </p:nvSpPr>
          <p:spPr>
            <a:xfrm>
              <a:off x="418175" y="2150575"/>
              <a:ext cx="358125" cy="122150"/>
            </a:xfrm>
            <a:custGeom>
              <a:avLst/>
              <a:gdLst/>
              <a:ahLst/>
              <a:cxnLst/>
              <a:rect l="l" t="t" r="r" b="b"/>
              <a:pathLst>
                <a:path w="14325" h="4886" extrusionOk="0">
                  <a:moveTo>
                    <a:pt x="1" y="0"/>
                  </a:moveTo>
                  <a:cubicBezTo>
                    <a:pt x="1" y="2816"/>
                    <a:pt x="3208" y="4885"/>
                    <a:pt x="7162" y="4885"/>
                  </a:cubicBezTo>
                  <a:cubicBezTo>
                    <a:pt x="11118" y="4885"/>
                    <a:pt x="14325" y="2816"/>
                    <a:pt x="143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6"/>
            <p:cNvSpPr/>
            <p:nvPr/>
          </p:nvSpPr>
          <p:spPr>
            <a:xfrm>
              <a:off x="571150" y="2071375"/>
              <a:ext cx="6450" cy="6450"/>
            </a:xfrm>
            <a:custGeom>
              <a:avLst/>
              <a:gdLst/>
              <a:ahLst/>
              <a:cxnLst/>
              <a:rect l="l" t="t" r="r" b="b"/>
              <a:pathLst>
                <a:path w="258" h="258" extrusionOk="0">
                  <a:moveTo>
                    <a:pt x="130" y="1"/>
                  </a:moveTo>
                  <a:cubicBezTo>
                    <a:pt x="59" y="1"/>
                    <a:pt x="0" y="58"/>
                    <a:pt x="0" y="130"/>
                  </a:cubicBezTo>
                  <a:cubicBezTo>
                    <a:pt x="0" y="201"/>
                    <a:pt x="59" y="258"/>
                    <a:pt x="130" y="258"/>
                  </a:cubicBezTo>
                  <a:cubicBezTo>
                    <a:pt x="200" y="258"/>
                    <a:pt x="258" y="201"/>
                    <a:pt x="258" y="130"/>
                  </a:cubicBezTo>
                  <a:cubicBezTo>
                    <a:pt x="258" y="58"/>
                    <a:pt x="200" y="1"/>
                    <a:pt x="1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6"/>
            <p:cNvSpPr/>
            <p:nvPr/>
          </p:nvSpPr>
          <p:spPr>
            <a:xfrm>
              <a:off x="402525" y="2131450"/>
              <a:ext cx="389450" cy="33875"/>
            </a:xfrm>
            <a:custGeom>
              <a:avLst/>
              <a:gdLst/>
              <a:ahLst/>
              <a:cxnLst/>
              <a:rect l="l" t="t" r="r" b="b"/>
              <a:pathLst>
                <a:path w="15578" h="1355" extrusionOk="0">
                  <a:moveTo>
                    <a:pt x="490" y="0"/>
                  </a:moveTo>
                  <a:cubicBezTo>
                    <a:pt x="219" y="2"/>
                    <a:pt x="2" y="219"/>
                    <a:pt x="0" y="489"/>
                  </a:cubicBezTo>
                  <a:lnTo>
                    <a:pt x="0" y="865"/>
                  </a:lnTo>
                  <a:cubicBezTo>
                    <a:pt x="2" y="1134"/>
                    <a:pt x="219" y="1353"/>
                    <a:pt x="490" y="1355"/>
                  </a:cubicBezTo>
                  <a:lnTo>
                    <a:pt x="15088" y="1355"/>
                  </a:lnTo>
                  <a:cubicBezTo>
                    <a:pt x="15358" y="1353"/>
                    <a:pt x="15576" y="1134"/>
                    <a:pt x="15577" y="865"/>
                  </a:cubicBezTo>
                  <a:lnTo>
                    <a:pt x="15577" y="489"/>
                  </a:lnTo>
                  <a:cubicBezTo>
                    <a:pt x="15576" y="219"/>
                    <a:pt x="15358" y="2"/>
                    <a:pt x="150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6"/>
            <p:cNvSpPr/>
            <p:nvPr/>
          </p:nvSpPr>
          <p:spPr>
            <a:xfrm>
              <a:off x="399325" y="2287800"/>
              <a:ext cx="395850" cy="141925"/>
            </a:xfrm>
            <a:custGeom>
              <a:avLst/>
              <a:gdLst/>
              <a:ahLst/>
              <a:cxnLst/>
              <a:rect l="l" t="t" r="r" b="b"/>
              <a:pathLst>
                <a:path w="15834" h="5677" extrusionOk="0">
                  <a:moveTo>
                    <a:pt x="0" y="0"/>
                  </a:moveTo>
                  <a:lnTo>
                    <a:pt x="0" y="5677"/>
                  </a:lnTo>
                  <a:lnTo>
                    <a:pt x="15833" y="5677"/>
                  </a:lnTo>
                  <a:lnTo>
                    <a:pt x="158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6"/>
            <p:cNvSpPr/>
            <p:nvPr/>
          </p:nvSpPr>
          <p:spPr>
            <a:xfrm>
              <a:off x="375750" y="2263950"/>
              <a:ext cx="442975" cy="33700"/>
            </a:xfrm>
            <a:custGeom>
              <a:avLst/>
              <a:gdLst/>
              <a:ahLst/>
              <a:cxnLst/>
              <a:rect l="l" t="t" r="r" b="b"/>
              <a:pathLst>
                <a:path w="17719" h="1348" extrusionOk="0">
                  <a:moveTo>
                    <a:pt x="490" y="0"/>
                  </a:moveTo>
                  <a:cubicBezTo>
                    <a:pt x="220" y="0"/>
                    <a:pt x="2" y="219"/>
                    <a:pt x="1" y="488"/>
                  </a:cubicBezTo>
                  <a:lnTo>
                    <a:pt x="1" y="857"/>
                  </a:lnTo>
                  <a:cubicBezTo>
                    <a:pt x="2" y="1128"/>
                    <a:pt x="220" y="1346"/>
                    <a:pt x="490" y="1347"/>
                  </a:cubicBezTo>
                  <a:lnTo>
                    <a:pt x="17229" y="1347"/>
                  </a:lnTo>
                  <a:cubicBezTo>
                    <a:pt x="17500" y="1346"/>
                    <a:pt x="17717" y="1128"/>
                    <a:pt x="17719" y="857"/>
                  </a:cubicBezTo>
                  <a:lnTo>
                    <a:pt x="17719" y="488"/>
                  </a:lnTo>
                  <a:cubicBezTo>
                    <a:pt x="17717" y="219"/>
                    <a:pt x="17500" y="0"/>
                    <a:pt x="172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6"/>
            <p:cNvSpPr/>
            <p:nvPr/>
          </p:nvSpPr>
          <p:spPr>
            <a:xfrm>
              <a:off x="446900" y="2332675"/>
              <a:ext cx="57075" cy="57050"/>
            </a:xfrm>
            <a:custGeom>
              <a:avLst/>
              <a:gdLst/>
              <a:ahLst/>
              <a:cxnLst/>
              <a:rect l="l" t="t" r="r" b="b"/>
              <a:pathLst>
                <a:path w="2283" h="2282" extrusionOk="0">
                  <a:moveTo>
                    <a:pt x="1141" y="1"/>
                  </a:moveTo>
                  <a:cubicBezTo>
                    <a:pt x="510" y="1"/>
                    <a:pt x="0" y="511"/>
                    <a:pt x="0" y="1141"/>
                  </a:cubicBezTo>
                  <a:cubicBezTo>
                    <a:pt x="0" y="1771"/>
                    <a:pt x="510" y="2282"/>
                    <a:pt x="1141" y="2282"/>
                  </a:cubicBezTo>
                  <a:cubicBezTo>
                    <a:pt x="1771" y="2282"/>
                    <a:pt x="2282" y="1771"/>
                    <a:pt x="2282" y="1141"/>
                  </a:cubicBezTo>
                  <a:cubicBezTo>
                    <a:pt x="2282" y="511"/>
                    <a:pt x="1771" y="1"/>
                    <a:pt x="11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6"/>
            <p:cNvSpPr/>
            <p:nvPr/>
          </p:nvSpPr>
          <p:spPr>
            <a:xfrm>
              <a:off x="466375" y="2352175"/>
              <a:ext cx="18075" cy="18075"/>
            </a:xfrm>
            <a:custGeom>
              <a:avLst/>
              <a:gdLst/>
              <a:ahLst/>
              <a:cxnLst/>
              <a:rect l="l" t="t" r="r" b="b"/>
              <a:pathLst>
                <a:path w="723" h="723" extrusionOk="0">
                  <a:moveTo>
                    <a:pt x="362" y="0"/>
                  </a:moveTo>
                  <a:cubicBezTo>
                    <a:pt x="162" y="0"/>
                    <a:pt x="0" y="162"/>
                    <a:pt x="0" y="361"/>
                  </a:cubicBezTo>
                  <a:cubicBezTo>
                    <a:pt x="0" y="561"/>
                    <a:pt x="162" y="722"/>
                    <a:pt x="362" y="722"/>
                  </a:cubicBezTo>
                  <a:cubicBezTo>
                    <a:pt x="561" y="722"/>
                    <a:pt x="722" y="561"/>
                    <a:pt x="722" y="361"/>
                  </a:cubicBezTo>
                  <a:cubicBezTo>
                    <a:pt x="722" y="162"/>
                    <a:pt x="561" y="0"/>
                    <a:pt x="3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6"/>
            <p:cNvSpPr/>
            <p:nvPr/>
          </p:nvSpPr>
          <p:spPr>
            <a:xfrm>
              <a:off x="690525" y="2332675"/>
              <a:ext cx="57075" cy="57050"/>
            </a:xfrm>
            <a:custGeom>
              <a:avLst/>
              <a:gdLst/>
              <a:ahLst/>
              <a:cxnLst/>
              <a:rect l="l" t="t" r="r" b="b"/>
              <a:pathLst>
                <a:path w="2283" h="2282" extrusionOk="0">
                  <a:moveTo>
                    <a:pt x="1141" y="1"/>
                  </a:moveTo>
                  <a:cubicBezTo>
                    <a:pt x="512" y="1"/>
                    <a:pt x="0" y="511"/>
                    <a:pt x="0" y="1141"/>
                  </a:cubicBezTo>
                  <a:cubicBezTo>
                    <a:pt x="0" y="1771"/>
                    <a:pt x="512" y="2282"/>
                    <a:pt x="1141" y="2282"/>
                  </a:cubicBezTo>
                  <a:cubicBezTo>
                    <a:pt x="1771" y="2282"/>
                    <a:pt x="2282" y="1771"/>
                    <a:pt x="2282" y="1141"/>
                  </a:cubicBezTo>
                  <a:cubicBezTo>
                    <a:pt x="2282" y="511"/>
                    <a:pt x="1771" y="1"/>
                    <a:pt x="11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6"/>
            <p:cNvSpPr/>
            <p:nvPr/>
          </p:nvSpPr>
          <p:spPr>
            <a:xfrm>
              <a:off x="710050" y="2352175"/>
              <a:ext cx="18075" cy="18075"/>
            </a:xfrm>
            <a:custGeom>
              <a:avLst/>
              <a:gdLst/>
              <a:ahLst/>
              <a:cxnLst/>
              <a:rect l="l" t="t" r="r" b="b"/>
              <a:pathLst>
                <a:path w="723" h="723" extrusionOk="0">
                  <a:moveTo>
                    <a:pt x="360" y="0"/>
                  </a:moveTo>
                  <a:cubicBezTo>
                    <a:pt x="160" y="0"/>
                    <a:pt x="0" y="162"/>
                    <a:pt x="0" y="361"/>
                  </a:cubicBezTo>
                  <a:cubicBezTo>
                    <a:pt x="0" y="561"/>
                    <a:pt x="160" y="722"/>
                    <a:pt x="360" y="722"/>
                  </a:cubicBezTo>
                  <a:cubicBezTo>
                    <a:pt x="560" y="722"/>
                    <a:pt x="722" y="561"/>
                    <a:pt x="722" y="361"/>
                  </a:cubicBezTo>
                  <a:cubicBezTo>
                    <a:pt x="722" y="162"/>
                    <a:pt x="560" y="0"/>
                    <a:pt x="3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6"/>
            <p:cNvSpPr/>
            <p:nvPr/>
          </p:nvSpPr>
          <p:spPr>
            <a:xfrm>
              <a:off x="568725" y="2332675"/>
              <a:ext cx="57050" cy="57050"/>
            </a:xfrm>
            <a:custGeom>
              <a:avLst/>
              <a:gdLst/>
              <a:ahLst/>
              <a:cxnLst/>
              <a:rect l="l" t="t" r="r" b="b"/>
              <a:pathLst>
                <a:path w="2282" h="2282" extrusionOk="0">
                  <a:moveTo>
                    <a:pt x="1140" y="1"/>
                  </a:moveTo>
                  <a:cubicBezTo>
                    <a:pt x="511" y="1"/>
                    <a:pt x="0" y="511"/>
                    <a:pt x="0" y="1141"/>
                  </a:cubicBezTo>
                  <a:cubicBezTo>
                    <a:pt x="0" y="1771"/>
                    <a:pt x="511" y="2282"/>
                    <a:pt x="1140" y="2282"/>
                  </a:cubicBezTo>
                  <a:cubicBezTo>
                    <a:pt x="1771" y="2282"/>
                    <a:pt x="2281" y="1771"/>
                    <a:pt x="2281" y="1141"/>
                  </a:cubicBezTo>
                  <a:cubicBezTo>
                    <a:pt x="2281" y="511"/>
                    <a:pt x="1771" y="1"/>
                    <a:pt x="11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6"/>
            <p:cNvSpPr/>
            <p:nvPr/>
          </p:nvSpPr>
          <p:spPr>
            <a:xfrm>
              <a:off x="589225" y="2353200"/>
              <a:ext cx="16000" cy="15975"/>
            </a:xfrm>
            <a:custGeom>
              <a:avLst/>
              <a:gdLst/>
              <a:ahLst/>
              <a:cxnLst/>
              <a:rect l="l" t="t" r="r" b="b"/>
              <a:pathLst>
                <a:path w="640" h="639" extrusionOk="0">
                  <a:moveTo>
                    <a:pt x="320" y="1"/>
                  </a:moveTo>
                  <a:cubicBezTo>
                    <a:pt x="145" y="1"/>
                    <a:pt x="1" y="145"/>
                    <a:pt x="1" y="320"/>
                  </a:cubicBezTo>
                  <a:cubicBezTo>
                    <a:pt x="1" y="496"/>
                    <a:pt x="145" y="639"/>
                    <a:pt x="320" y="639"/>
                  </a:cubicBezTo>
                  <a:cubicBezTo>
                    <a:pt x="497" y="639"/>
                    <a:pt x="639" y="496"/>
                    <a:pt x="639" y="320"/>
                  </a:cubicBezTo>
                  <a:cubicBezTo>
                    <a:pt x="639" y="145"/>
                    <a:pt x="497" y="1"/>
                    <a:pt x="3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6"/>
            <p:cNvSpPr/>
            <p:nvPr/>
          </p:nvSpPr>
          <p:spPr>
            <a:xfrm>
              <a:off x="460350" y="1957000"/>
              <a:ext cx="273800" cy="80950"/>
            </a:xfrm>
            <a:custGeom>
              <a:avLst/>
              <a:gdLst/>
              <a:ahLst/>
              <a:cxnLst/>
              <a:rect l="l" t="t" r="r" b="b"/>
              <a:pathLst>
                <a:path w="10952" h="3238" extrusionOk="0">
                  <a:moveTo>
                    <a:pt x="2905" y="1"/>
                  </a:moveTo>
                  <a:cubicBezTo>
                    <a:pt x="1306" y="1"/>
                    <a:pt x="5" y="1302"/>
                    <a:pt x="5" y="2901"/>
                  </a:cubicBezTo>
                  <a:cubicBezTo>
                    <a:pt x="0" y="3086"/>
                    <a:pt x="149" y="3237"/>
                    <a:pt x="334" y="3237"/>
                  </a:cubicBezTo>
                  <a:cubicBezTo>
                    <a:pt x="519" y="3237"/>
                    <a:pt x="668" y="3086"/>
                    <a:pt x="663" y="2901"/>
                  </a:cubicBezTo>
                  <a:cubicBezTo>
                    <a:pt x="696" y="1686"/>
                    <a:pt x="1690" y="720"/>
                    <a:pt x="2905" y="720"/>
                  </a:cubicBezTo>
                  <a:cubicBezTo>
                    <a:pt x="4119" y="720"/>
                    <a:pt x="5113" y="1686"/>
                    <a:pt x="5147" y="2901"/>
                  </a:cubicBezTo>
                  <a:cubicBezTo>
                    <a:pt x="5143" y="3086"/>
                    <a:pt x="5291" y="3237"/>
                    <a:pt x="5475" y="3237"/>
                  </a:cubicBezTo>
                  <a:cubicBezTo>
                    <a:pt x="5660" y="3237"/>
                    <a:pt x="5809" y="3086"/>
                    <a:pt x="5804" y="2901"/>
                  </a:cubicBezTo>
                  <a:cubicBezTo>
                    <a:pt x="5838" y="1686"/>
                    <a:pt x="6831" y="720"/>
                    <a:pt x="8047" y="720"/>
                  </a:cubicBezTo>
                  <a:cubicBezTo>
                    <a:pt x="9262" y="720"/>
                    <a:pt x="10256" y="1686"/>
                    <a:pt x="10288" y="2901"/>
                  </a:cubicBezTo>
                  <a:cubicBezTo>
                    <a:pt x="10284" y="3086"/>
                    <a:pt x="10432" y="3237"/>
                    <a:pt x="10617" y="3237"/>
                  </a:cubicBezTo>
                  <a:cubicBezTo>
                    <a:pt x="10803" y="3237"/>
                    <a:pt x="10951" y="3086"/>
                    <a:pt x="10947" y="2901"/>
                  </a:cubicBezTo>
                  <a:cubicBezTo>
                    <a:pt x="10947" y="1302"/>
                    <a:pt x="9645" y="1"/>
                    <a:pt x="8047" y="1"/>
                  </a:cubicBezTo>
                  <a:cubicBezTo>
                    <a:pt x="6966" y="2"/>
                    <a:pt x="5975" y="604"/>
                    <a:pt x="5475" y="1561"/>
                  </a:cubicBezTo>
                  <a:cubicBezTo>
                    <a:pt x="4977" y="604"/>
                    <a:pt x="3985" y="2"/>
                    <a:pt x="29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6"/>
            <p:cNvSpPr/>
            <p:nvPr/>
          </p:nvSpPr>
          <p:spPr>
            <a:xfrm>
              <a:off x="460450" y="2054875"/>
              <a:ext cx="16500" cy="40725"/>
            </a:xfrm>
            <a:custGeom>
              <a:avLst/>
              <a:gdLst/>
              <a:ahLst/>
              <a:cxnLst/>
              <a:rect l="l" t="t" r="r" b="b"/>
              <a:pathLst>
                <a:path w="660" h="1629" extrusionOk="0">
                  <a:moveTo>
                    <a:pt x="330" y="0"/>
                  </a:moveTo>
                  <a:cubicBezTo>
                    <a:pt x="151" y="0"/>
                    <a:pt x="5" y="143"/>
                    <a:pt x="1" y="322"/>
                  </a:cubicBezTo>
                  <a:lnTo>
                    <a:pt x="1" y="1299"/>
                  </a:lnTo>
                  <a:cubicBezTo>
                    <a:pt x="1" y="1480"/>
                    <a:pt x="148" y="1628"/>
                    <a:pt x="330" y="1628"/>
                  </a:cubicBezTo>
                  <a:cubicBezTo>
                    <a:pt x="511" y="1628"/>
                    <a:pt x="659" y="1480"/>
                    <a:pt x="659" y="1299"/>
                  </a:cubicBezTo>
                  <a:lnTo>
                    <a:pt x="659" y="322"/>
                  </a:lnTo>
                  <a:cubicBezTo>
                    <a:pt x="655" y="143"/>
                    <a:pt x="508" y="0"/>
                    <a:pt x="3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6"/>
            <p:cNvSpPr/>
            <p:nvPr/>
          </p:nvSpPr>
          <p:spPr>
            <a:xfrm>
              <a:off x="710800" y="2076075"/>
              <a:ext cx="16500" cy="25075"/>
            </a:xfrm>
            <a:custGeom>
              <a:avLst/>
              <a:gdLst/>
              <a:ahLst/>
              <a:cxnLst/>
              <a:rect l="l" t="t" r="r" b="b"/>
              <a:pathLst>
                <a:path w="660" h="1003" extrusionOk="0">
                  <a:moveTo>
                    <a:pt x="330" y="1"/>
                  </a:moveTo>
                  <a:cubicBezTo>
                    <a:pt x="148" y="1"/>
                    <a:pt x="1" y="148"/>
                    <a:pt x="1" y="330"/>
                  </a:cubicBezTo>
                  <a:lnTo>
                    <a:pt x="1" y="673"/>
                  </a:lnTo>
                  <a:cubicBezTo>
                    <a:pt x="1" y="854"/>
                    <a:pt x="148" y="1001"/>
                    <a:pt x="330" y="1002"/>
                  </a:cubicBezTo>
                  <a:cubicBezTo>
                    <a:pt x="513" y="1002"/>
                    <a:pt x="660" y="854"/>
                    <a:pt x="660" y="673"/>
                  </a:cubicBezTo>
                  <a:lnTo>
                    <a:pt x="660" y="330"/>
                  </a:lnTo>
                  <a:cubicBezTo>
                    <a:pt x="660" y="148"/>
                    <a:pt x="513" y="1"/>
                    <a:pt x="3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6"/>
            <p:cNvSpPr/>
            <p:nvPr/>
          </p:nvSpPr>
          <p:spPr>
            <a:xfrm>
              <a:off x="355975" y="2416975"/>
              <a:ext cx="482550" cy="33300"/>
            </a:xfrm>
            <a:custGeom>
              <a:avLst/>
              <a:gdLst/>
              <a:ahLst/>
              <a:cxnLst/>
              <a:rect l="l" t="t" r="r" b="b"/>
              <a:pathLst>
                <a:path w="19302" h="1332" extrusionOk="0">
                  <a:moveTo>
                    <a:pt x="445" y="1"/>
                  </a:moveTo>
                  <a:cubicBezTo>
                    <a:pt x="199" y="1"/>
                    <a:pt x="2" y="199"/>
                    <a:pt x="0" y="445"/>
                  </a:cubicBezTo>
                  <a:lnTo>
                    <a:pt x="0" y="889"/>
                  </a:lnTo>
                  <a:cubicBezTo>
                    <a:pt x="2" y="1133"/>
                    <a:pt x="199" y="1332"/>
                    <a:pt x="445" y="1332"/>
                  </a:cubicBezTo>
                  <a:lnTo>
                    <a:pt x="18857" y="1332"/>
                  </a:lnTo>
                  <a:cubicBezTo>
                    <a:pt x="19101" y="1332"/>
                    <a:pt x="19300" y="1133"/>
                    <a:pt x="19301" y="889"/>
                  </a:cubicBezTo>
                  <a:lnTo>
                    <a:pt x="19301" y="445"/>
                  </a:lnTo>
                  <a:cubicBezTo>
                    <a:pt x="19300" y="199"/>
                    <a:pt x="19101" y="1"/>
                    <a:pt x="188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6"/>
            <p:cNvSpPr/>
            <p:nvPr/>
          </p:nvSpPr>
          <p:spPr>
            <a:xfrm>
              <a:off x="416300" y="2203675"/>
              <a:ext cx="361875" cy="16500"/>
            </a:xfrm>
            <a:custGeom>
              <a:avLst/>
              <a:gdLst/>
              <a:ahLst/>
              <a:cxnLst/>
              <a:rect l="l" t="t" r="r" b="b"/>
              <a:pathLst>
                <a:path w="14475" h="660" extrusionOk="0">
                  <a:moveTo>
                    <a:pt x="330" y="1"/>
                  </a:moveTo>
                  <a:cubicBezTo>
                    <a:pt x="148" y="1"/>
                    <a:pt x="1" y="148"/>
                    <a:pt x="1" y="330"/>
                  </a:cubicBezTo>
                  <a:cubicBezTo>
                    <a:pt x="1" y="511"/>
                    <a:pt x="148" y="658"/>
                    <a:pt x="330" y="660"/>
                  </a:cubicBezTo>
                  <a:lnTo>
                    <a:pt x="14146" y="660"/>
                  </a:lnTo>
                  <a:cubicBezTo>
                    <a:pt x="14328" y="660"/>
                    <a:pt x="14475" y="511"/>
                    <a:pt x="14475" y="330"/>
                  </a:cubicBezTo>
                  <a:cubicBezTo>
                    <a:pt x="14475" y="148"/>
                    <a:pt x="14328" y="1"/>
                    <a:pt x="141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6"/>
            <p:cNvSpPr/>
            <p:nvPr/>
          </p:nvSpPr>
          <p:spPr>
            <a:xfrm>
              <a:off x="552500" y="2054250"/>
              <a:ext cx="89475" cy="89425"/>
            </a:xfrm>
            <a:custGeom>
              <a:avLst/>
              <a:gdLst/>
              <a:ahLst/>
              <a:cxnLst/>
              <a:rect l="l" t="t" r="r" b="b"/>
              <a:pathLst>
                <a:path w="3579" h="3577" extrusionOk="0">
                  <a:moveTo>
                    <a:pt x="1789" y="0"/>
                  </a:moveTo>
                  <a:cubicBezTo>
                    <a:pt x="802" y="0"/>
                    <a:pt x="1" y="800"/>
                    <a:pt x="1" y="1788"/>
                  </a:cubicBezTo>
                  <a:cubicBezTo>
                    <a:pt x="1" y="2777"/>
                    <a:pt x="802" y="3577"/>
                    <a:pt x="1789" y="3577"/>
                  </a:cubicBezTo>
                  <a:cubicBezTo>
                    <a:pt x="2777" y="3577"/>
                    <a:pt x="3579" y="2777"/>
                    <a:pt x="3579" y="1788"/>
                  </a:cubicBezTo>
                  <a:cubicBezTo>
                    <a:pt x="3579" y="800"/>
                    <a:pt x="2777" y="0"/>
                    <a:pt x="17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1" name="Google Shape;3111;p66"/>
          <p:cNvGrpSpPr/>
          <p:nvPr/>
        </p:nvGrpSpPr>
        <p:grpSpPr>
          <a:xfrm>
            <a:off x="680580" y="2702188"/>
            <a:ext cx="493275" cy="451350"/>
            <a:chOff x="933275" y="1969550"/>
            <a:chExt cx="493275" cy="451350"/>
          </a:xfrm>
        </p:grpSpPr>
        <p:sp>
          <p:nvSpPr>
            <p:cNvPr id="3112" name="Google Shape;3112;p66"/>
            <p:cNvSpPr/>
            <p:nvPr/>
          </p:nvSpPr>
          <p:spPr>
            <a:xfrm>
              <a:off x="1071775" y="1969550"/>
              <a:ext cx="230175" cy="82700"/>
            </a:xfrm>
            <a:custGeom>
              <a:avLst/>
              <a:gdLst/>
              <a:ahLst/>
              <a:cxnLst/>
              <a:rect l="l" t="t" r="r" b="b"/>
              <a:pathLst>
                <a:path w="9207" h="3308" extrusionOk="0">
                  <a:moveTo>
                    <a:pt x="3302" y="0"/>
                  </a:moveTo>
                  <a:cubicBezTo>
                    <a:pt x="1602" y="2"/>
                    <a:pt x="179" y="1290"/>
                    <a:pt x="11" y="2981"/>
                  </a:cubicBezTo>
                  <a:cubicBezTo>
                    <a:pt x="1" y="3088"/>
                    <a:pt x="91" y="3307"/>
                    <a:pt x="263" y="3307"/>
                  </a:cubicBezTo>
                  <a:lnTo>
                    <a:pt x="8921" y="3307"/>
                  </a:lnTo>
                  <a:cubicBezTo>
                    <a:pt x="9206" y="3307"/>
                    <a:pt x="9184" y="3105"/>
                    <a:pt x="9173" y="3006"/>
                  </a:cubicBezTo>
                  <a:cubicBezTo>
                    <a:pt x="9077" y="2180"/>
                    <a:pt x="8601" y="1447"/>
                    <a:pt x="7884" y="1025"/>
                  </a:cubicBezTo>
                  <a:cubicBezTo>
                    <a:pt x="7471" y="782"/>
                    <a:pt x="7007" y="659"/>
                    <a:pt x="6540" y="659"/>
                  </a:cubicBezTo>
                  <a:cubicBezTo>
                    <a:pt x="6197" y="659"/>
                    <a:pt x="5852" y="726"/>
                    <a:pt x="5526" y="861"/>
                  </a:cubicBezTo>
                  <a:cubicBezTo>
                    <a:pt x="4918" y="306"/>
                    <a:pt x="4124" y="0"/>
                    <a:pt x="33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6"/>
            <p:cNvSpPr/>
            <p:nvPr/>
          </p:nvSpPr>
          <p:spPr>
            <a:xfrm>
              <a:off x="968500" y="2027925"/>
              <a:ext cx="138750" cy="67550"/>
            </a:xfrm>
            <a:custGeom>
              <a:avLst/>
              <a:gdLst/>
              <a:ahLst/>
              <a:cxnLst/>
              <a:rect l="l" t="t" r="r" b="b"/>
              <a:pathLst>
                <a:path w="5550" h="2702" extrusionOk="0">
                  <a:moveTo>
                    <a:pt x="396" y="0"/>
                  </a:moveTo>
                  <a:cubicBezTo>
                    <a:pt x="173" y="0"/>
                    <a:pt x="0" y="196"/>
                    <a:pt x="28" y="418"/>
                  </a:cubicBezTo>
                  <a:lnTo>
                    <a:pt x="215" y="2284"/>
                  </a:lnTo>
                  <a:cubicBezTo>
                    <a:pt x="238" y="2514"/>
                    <a:pt x="447" y="2702"/>
                    <a:pt x="678" y="2702"/>
                  </a:cubicBezTo>
                  <a:lnTo>
                    <a:pt x="4872" y="2702"/>
                  </a:lnTo>
                  <a:cubicBezTo>
                    <a:pt x="5104" y="2702"/>
                    <a:pt x="5311" y="2514"/>
                    <a:pt x="5335" y="2284"/>
                  </a:cubicBezTo>
                  <a:lnTo>
                    <a:pt x="5523" y="418"/>
                  </a:lnTo>
                  <a:cubicBezTo>
                    <a:pt x="5549" y="196"/>
                    <a:pt x="5377" y="0"/>
                    <a:pt x="5154" y="0"/>
                  </a:cubicBezTo>
                  <a:cubicBezTo>
                    <a:pt x="5150" y="0"/>
                    <a:pt x="5147" y="0"/>
                    <a:pt x="5144" y="0"/>
                  </a:cubicBezTo>
                  <a:lnTo>
                    <a:pt x="406" y="0"/>
                  </a:lnTo>
                  <a:cubicBezTo>
                    <a:pt x="402" y="0"/>
                    <a:pt x="399" y="0"/>
                    <a:pt x="3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6"/>
            <p:cNvSpPr/>
            <p:nvPr/>
          </p:nvSpPr>
          <p:spPr>
            <a:xfrm>
              <a:off x="992750" y="2152025"/>
              <a:ext cx="90275" cy="257000"/>
            </a:xfrm>
            <a:custGeom>
              <a:avLst/>
              <a:gdLst/>
              <a:ahLst/>
              <a:cxnLst/>
              <a:rect l="l" t="t" r="r" b="b"/>
              <a:pathLst>
                <a:path w="3611" h="10280" extrusionOk="0">
                  <a:moveTo>
                    <a:pt x="0" y="1"/>
                  </a:moveTo>
                  <a:lnTo>
                    <a:pt x="0" y="10280"/>
                  </a:lnTo>
                  <a:lnTo>
                    <a:pt x="3610" y="10280"/>
                  </a:lnTo>
                  <a:lnTo>
                    <a:pt x="36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6"/>
            <p:cNvSpPr/>
            <p:nvPr/>
          </p:nvSpPr>
          <p:spPr>
            <a:xfrm>
              <a:off x="955250" y="2072625"/>
              <a:ext cx="165275" cy="102200"/>
            </a:xfrm>
            <a:custGeom>
              <a:avLst/>
              <a:gdLst/>
              <a:ahLst/>
              <a:cxnLst/>
              <a:rect l="l" t="t" r="r" b="b"/>
              <a:pathLst>
                <a:path w="6611" h="4088" extrusionOk="0">
                  <a:moveTo>
                    <a:pt x="397" y="1"/>
                  </a:moveTo>
                  <a:cubicBezTo>
                    <a:pt x="165" y="1"/>
                    <a:pt x="0" y="189"/>
                    <a:pt x="30" y="418"/>
                  </a:cubicBezTo>
                  <a:lnTo>
                    <a:pt x="443" y="3669"/>
                  </a:lnTo>
                  <a:cubicBezTo>
                    <a:pt x="472" y="3899"/>
                    <a:pt x="686" y="4087"/>
                    <a:pt x="917" y="4087"/>
                  </a:cubicBezTo>
                  <a:lnTo>
                    <a:pt x="5693" y="4087"/>
                  </a:lnTo>
                  <a:cubicBezTo>
                    <a:pt x="5924" y="4087"/>
                    <a:pt x="6137" y="3899"/>
                    <a:pt x="6166" y="3669"/>
                  </a:cubicBezTo>
                  <a:lnTo>
                    <a:pt x="6581" y="418"/>
                  </a:lnTo>
                  <a:cubicBezTo>
                    <a:pt x="6610" y="189"/>
                    <a:pt x="6444" y="1"/>
                    <a:pt x="6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6"/>
            <p:cNvSpPr/>
            <p:nvPr/>
          </p:nvSpPr>
          <p:spPr>
            <a:xfrm>
              <a:off x="1003700" y="2072625"/>
              <a:ext cx="68325" cy="43675"/>
            </a:xfrm>
            <a:custGeom>
              <a:avLst/>
              <a:gdLst/>
              <a:ahLst/>
              <a:cxnLst/>
              <a:rect l="l" t="t" r="r" b="b"/>
              <a:pathLst>
                <a:path w="2733" h="1747" extrusionOk="0">
                  <a:moveTo>
                    <a:pt x="1" y="1"/>
                  </a:moveTo>
                  <a:lnTo>
                    <a:pt x="1" y="1746"/>
                  </a:lnTo>
                  <a:lnTo>
                    <a:pt x="2733" y="1746"/>
                  </a:lnTo>
                  <a:lnTo>
                    <a:pt x="27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6"/>
            <p:cNvSpPr/>
            <p:nvPr/>
          </p:nvSpPr>
          <p:spPr>
            <a:xfrm>
              <a:off x="958550" y="2103425"/>
              <a:ext cx="158625" cy="40625"/>
            </a:xfrm>
            <a:custGeom>
              <a:avLst/>
              <a:gdLst/>
              <a:ahLst/>
              <a:cxnLst/>
              <a:rect l="l" t="t" r="r" b="b"/>
              <a:pathLst>
                <a:path w="6345" h="1625" extrusionOk="0">
                  <a:moveTo>
                    <a:pt x="1" y="1"/>
                  </a:moveTo>
                  <a:lnTo>
                    <a:pt x="208" y="1624"/>
                  </a:lnTo>
                  <a:lnTo>
                    <a:pt x="6139" y="1624"/>
                  </a:lnTo>
                  <a:lnTo>
                    <a:pt x="63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6"/>
            <p:cNvSpPr/>
            <p:nvPr/>
          </p:nvSpPr>
          <p:spPr>
            <a:xfrm>
              <a:off x="1021050" y="2011125"/>
              <a:ext cx="33625" cy="45425"/>
            </a:xfrm>
            <a:custGeom>
              <a:avLst/>
              <a:gdLst/>
              <a:ahLst/>
              <a:cxnLst/>
              <a:rect l="l" t="t" r="r" b="b"/>
              <a:pathLst>
                <a:path w="1345" h="1817" extrusionOk="0">
                  <a:moveTo>
                    <a:pt x="673" y="0"/>
                  </a:moveTo>
                  <a:cubicBezTo>
                    <a:pt x="302" y="0"/>
                    <a:pt x="1" y="300"/>
                    <a:pt x="2" y="672"/>
                  </a:cubicBezTo>
                  <a:lnTo>
                    <a:pt x="2" y="1146"/>
                  </a:lnTo>
                  <a:cubicBezTo>
                    <a:pt x="1" y="1517"/>
                    <a:pt x="302" y="1816"/>
                    <a:pt x="673" y="1816"/>
                  </a:cubicBezTo>
                  <a:cubicBezTo>
                    <a:pt x="1043" y="1816"/>
                    <a:pt x="1345" y="1517"/>
                    <a:pt x="1345" y="1146"/>
                  </a:cubicBezTo>
                  <a:lnTo>
                    <a:pt x="1345" y="672"/>
                  </a:lnTo>
                  <a:cubicBezTo>
                    <a:pt x="1345" y="300"/>
                    <a:pt x="1043" y="0"/>
                    <a:pt x="6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6"/>
            <p:cNvSpPr/>
            <p:nvPr/>
          </p:nvSpPr>
          <p:spPr>
            <a:xfrm>
              <a:off x="1121075" y="2397175"/>
              <a:ext cx="305475" cy="23725"/>
            </a:xfrm>
            <a:custGeom>
              <a:avLst/>
              <a:gdLst/>
              <a:ahLst/>
              <a:cxnLst/>
              <a:rect l="l" t="t" r="r" b="b"/>
              <a:pathLst>
                <a:path w="12219" h="949" extrusionOk="0">
                  <a:moveTo>
                    <a:pt x="1" y="0"/>
                  </a:moveTo>
                  <a:lnTo>
                    <a:pt x="1" y="949"/>
                  </a:lnTo>
                  <a:lnTo>
                    <a:pt x="12047" y="949"/>
                  </a:lnTo>
                  <a:cubicBezTo>
                    <a:pt x="12142" y="947"/>
                    <a:pt x="12218" y="872"/>
                    <a:pt x="12218" y="778"/>
                  </a:cubicBezTo>
                  <a:lnTo>
                    <a:pt x="12218" y="169"/>
                  </a:lnTo>
                  <a:cubicBezTo>
                    <a:pt x="12218" y="75"/>
                    <a:pt x="12142" y="0"/>
                    <a:pt x="12047" y="0"/>
                  </a:cubicBezTo>
                  <a:close/>
                </a:path>
              </a:pathLst>
            </a:custGeom>
            <a:solidFill>
              <a:srgbClr val="A4A9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6"/>
            <p:cNvSpPr/>
            <p:nvPr/>
          </p:nvSpPr>
          <p:spPr>
            <a:xfrm>
              <a:off x="1140350" y="2243975"/>
              <a:ext cx="253175" cy="120725"/>
            </a:xfrm>
            <a:custGeom>
              <a:avLst/>
              <a:gdLst/>
              <a:ahLst/>
              <a:cxnLst/>
              <a:rect l="l" t="t" r="r" b="b"/>
              <a:pathLst>
                <a:path w="10127" h="4829" extrusionOk="0">
                  <a:moveTo>
                    <a:pt x="832" y="1"/>
                  </a:moveTo>
                  <a:cubicBezTo>
                    <a:pt x="722" y="1"/>
                    <a:pt x="610" y="23"/>
                    <a:pt x="505" y="68"/>
                  </a:cubicBezTo>
                  <a:cubicBezTo>
                    <a:pt x="199" y="201"/>
                    <a:pt x="1" y="501"/>
                    <a:pt x="1" y="834"/>
                  </a:cubicBezTo>
                  <a:lnTo>
                    <a:pt x="1" y="3162"/>
                  </a:lnTo>
                  <a:cubicBezTo>
                    <a:pt x="1" y="4083"/>
                    <a:pt x="746" y="4828"/>
                    <a:pt x="1667" y="4828"/>
                  </a:cubicBezTo>
                  <a:lnTo>
                    <a:pt x="8460" y="4828"/>
                  </a:lnTo>
                  <a:cubicBezTo>
                    <a:pt x="9381" y="4828"/>
                    <a:pt x="10127" y="4083"/>
                    <a:pt x="10127" y="3162"/>
                  </a:cubicBezTo>
                  <a:cubicBezTo>
                    <a:pt x="10127" y="2242"/>
                    <a:pt x="9381" y="1496"/>
                    <a:pt x="8460" y="1496"/>
                  </a:cubicBezTo>
                  <a:lnTo>
                    <a:pt x="2672" y="1496"/>
                  </a:lnTo>
                  <a:lnTo>
                    <a:pt x="1406" y="230"/>
                  </a:lnTo>
                  <a:cubicBezTo>
                    <a:pt x="1249" y="80"/>
                    <a:pt x="1042" y="1"/>
                    <a:pt x="8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6"/>
            <p:cNvSpPr/>
            <p:nvPr/>
          </p:nvSpPr>
          <p:spPr>
            <a:xfrm>
              <a:off x="1206850" y="2331975"/>
              <a:ext cx="95650" cy="15800"/>
            </a:xfrm>
            <a:custGeom>
              <a:avLst/>
              <a:gdLst/>
              <a:ahLst/>
              <a:cxnLst/>
              <a:rect l="l" t="t" r="r" b="b"/>
              <a:pathLst>
                <a:path w="3826" h="632" extrusionOk="0">
                  <a:moveTo>
                    <a:pt x="316" y="1"/>
                  </a:moveTo>
                  <a:cubicBezTo>
                    <a:pt x="142" y="1"/>
                    <a:pt x="1" y="142"/>
                    <a:pt x="1" y="317"/>
                  </a:cubicBezTo>
                  <a:cubicBezTo>
                    <a:pt x="1" y="491"/>
                    <a:pt x="142" y="632"/>
                    <a:pt x="316" y="632"/>
                  </a:cubicBezTo>
                  <a:cubicBezTo>
                    <a:pt x="319" y="632"/>
                    <a:pt x="322" y="632"/>
                    <a:pt x="324" y="632"/>
                  </a:cubicBezTo>
                  <a:lnTo>
                    <a:pt x="3502" y="632"/>
                  </a:lnTo>
                  <a:cubicBezTo>
                    <a:pt x="3505" y="632"/>
                    <a:pt x="3507" y="632"/>
                    <a:pt x="3510" y="632"/>
                  </a:cubicBezTo>
                  <a:cubicBezTo>
                    <a:pt x="3683" y="632"/>
                    <a:pt x="3826" y="491"/>
                    <a:pt x="3826" y="317"/>
                  </a:cubicBezTo>
                  <a:cubicBezTo>
                    <a:pt x="3826" y="142"/>
                    <a:pt x="3683" y="1"/>
                    <a:pt x="3510" y="1"/>
                  </a:cubicBezTo>
                  <a:cubicBezTo>
                    <a:pt x="3507" y="1"/>
                    <a:pt x="3505" y="1"/>
                    <a:pt x="3502" y="1"/>
                  </a:cubicBezTo>
                  <a:lnTo>
                    <a:pt x="324" y="1"/>
                  </a:lnTo>
                  <a:cubicBezTo>
                    <a:pt x="322" y="1"/>
                    <a:pt x="319" y="1"/>
                    <a:pt x="3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6"/>
            <p:cNvSpPr/>
            <p:nvPr/>
          </p:nvSpPr>
          <p:spPr>
            <a:xfrm>
              <a:off x="1324725" y="2293875"/>
              <a:ext cx="68825" cy="29175"/>
            </a:xfrm>
            <a:custGeom>
              <a:avLst/>
              <a:gdLst/>
              <a:ahLst/>
              <a:cxnLst/>
              <a:rect l="l" t="t" r="r" b="b"/>
              <a:pathLst>
                <a:path w="2753" h="1167" extrusionOk="0">
                  <a:moveTo>
                    <a:pt x="574" y="0"/>
                  </a:moveTo>
                  <a:cubicBezTo>
                    <a:pt x="256" y="5"/>
                    <a:pt x="0" y="265"/>
                    <a:pt x="0" y="582"/>
                  </a:cubicBezTo>
                  <a:cubicBezTo>
                    <a:pt x="0" y="902"/>
                    <a:pt x="256" y="1162"/>
                    <a:pt x="574" y="1166"/>
                  </a:cubicBezTo>
                  <a:lnTo>
                    <a:pt x="2752" y="1166"/>
                  </a:lnTo>
                  <a:cubicBezTo>
                    <a:pt x="2753" y="729"/>
                    <a:pt x="2581" y="310"/>
                    <a:pt x="22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6"/>
            <p:cNvSpPr/>
            <p:nvPr/>
          </p:nvSpPr>
          <p:spPr>
            <a:xfrm>
              <a:off x="1318975" y="2364625"/>
              <a:ext cx="32525" cy="32525"/>
            </a:xfrm>
            <a:custGeom>
              <a:avLst/>
              <a:gdLst/>
              <a:ahLst/>
              <a:cxnLst/>
              <a:rect l="l" t="t" r="r" b="b"/>
              <a:pathLst>
                <a:path w="1301" h="1301" extrusionOk="0">
                  <a:moveTo>
                    <a:pt x="651" y="1"/>
                  </a:moveTo>
                  <a:cubicBezTo>
                    <a:pt x="292" y="1"/>
                    <a:pt x="1" y="292"/>
                    <a:pt x="1" y="651"/>
                  </a:cubicBezTo>
                  <a:cubicBezTo>
                    <a:pt x="1" y="1010"/>
                    <a:pt x="292" y="1301"/>
                    <a:pt x="651" y="1301"/>
                  </a:cubicBezTo>
                  <a:cubicBezTo>
                    <a:pt x="1010" y="1301"/>
                    <a:pt x="1301" y="1010"/>
                    <a:pt x="1301" y="651"/>
                  </a:cubicBezTo>
                  <a:cubicBezTo>
                    <a:pt x="1301" y="292"/>
                    <a:pt x="1010" y="1"/>
                    <a:pt x="651" y="1"/>
                  </a:cubicBezTo>
                  <a:close/>
                </a:path>
              </a:pathLst>
            </a:custGeom>
            <a:solidFill>
              <a:srgbClr val="333E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6"/>
            <p:cNvSpPr/>
            <p:nvPr/>
          </p:nvSpPr>
          <p:spPr>
            <a:xfrm>
              <a:off x="1209475" y="2364625"/>
              <a:ext cx="32525" cy="32525"/>
            </a:xfrm>
            <a:custGeom>
              <a:avLst/>
              <a:gdLst/>
              <a:ahLst/>
              <a:cxnLst/>
              <a:rect l="l" t="t" r="r" b="b"/>
              <a:pathLst>
                <a:path w="1301" h="1301" extrusionOk="0">
                  <a:moveTo>
                    <a:pt x="650" y="1"/>
                  </a:moveTo>
                  <a:cubicBezTo>
                    <a:pt x="291" y="1"/>
                    <a:pt x="0" y="292"/>
                    <a:pt x="0" y="651"/>
                  </a:cubicBezTo>
                  <a:cubicBezTo>
                    <a:pt x="0" y="1010"/>
                    <a:pt x="291" y="1301"/>
                    <a:pt x="650" y="1301"/>
                  </a:cubicBezTo>
                  <a:cubicBezTo>
                    <a:pt x="1009" y="1301"/>
                    <a:pt x="1300" y="1010"/>
                    <a:pt x="1300" y="651"/>
                  </a:cubicBezTo>
                  <a:cubicBezTo>
                    <a:pt x="1300" y="292"/>
                    <a:pt x="1009" y="1"/>
                    <a:pt x="6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6"/>
            <p:cNvSpPr/>
            <p:nvPr/>
          </p:nvSpPr>
          <p:spPr>
            <a:xfrm>
              <a:off x="1140350" y="2243975"/>
              <a:ext cx="121675" cy="113650"/>
            </a:xfrm>
            <a:custGeom>
              <a:avLst/>
              <a:gdLst/>
              <a:ahLst/>
              <a:cxnLst/>
              <a:rect l="l" t="t" r="r" b="b"/>
              <a:pathLst>
                <a:path w="4867" h="4546" extrusionOk="0">
                  <a:moveTo>
                    <a:pt x="832" y="1"/>
                  </a:moveTo>
                  <a:cubicBezTo>
                    <a:pt x="722" y="1"/>
                    <a:pt x="610" y="23"/>
                    <a:pt x="505" y="68"/>
                  </a:cubicBezTo>
                  <a:cubicBezTo>
                    <a:pt x="199" y="201"/>
                    <a:pt x="1" y="501"/>
                    <a:pt x="1" y="834"/>
                  </a:cubicBezTo>
                  <a:lnTo>
                    <a:pt x="1" y="3162"/>
                  </a:lnTo>
                  <a:cubicBezTo>
                    <a:pt x="1" y="3718"/>
                    <a:pt x="277" y="4237"/>
                    <a:pt x="739" y="4546"/>
                  </a:cubicBezTo>
                  <a:cubicBezTo>
                    <a:pt x="1050" y="3515"/>
                    <a:pt x="2056" y="1496"/>
                    <a:pt x="4866" y="1496"/>
                  </a:cubicBezTo>
                  <a:lnTo>
                    <a:pt x="2672" y="1496"/>
                  </a:lnTo>
                  <a:lnTo>
                    <a:pt x="1406" y="230"/>
                  </a:lnTo>
                  <a:cubicBezTo>
                    <a:pt x="1249" y="80"/>
                    <a:pt x="1042" y="1"/>
                    <a:pt x="8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6"/>
            <p:cNvSpPr/>
            <p:nvPr/>
          </p:nvSpPr>
          <p:spPr>
            <a:xfrm>
              <a:off x="1140350" y="2259925"/>
              <a:ext cx="57925" cy="51800"/>
            </a:xfrm>
            <a:custGeom>
              <a:avLst/>
              <a:gdLst/>
              <a:ahLst/>
              <a:cxnLst/>
              <a:rect l="l" t="t" r="r" b="b"/>
              <a:pathLst>
                <a:path w="2317" h="2072" extrusionOk="0">
                  <a:moveTo>
                    <a:pt x="1815" y="1"/>
                  </a:moveTo>
                  <a:cubicBezTo>
                    <a:pt x="1078" y="266"/>
                    <a:pt x="453" y="707"/>
                    <a:pt x="1" y="1135"/>
                  </a:cubicBezTo>
                  <a:lnTo>
                    <a:pt x="1" y="2071"/>
                  </a:lnTo>
                  <a:cubicBezTo>
                    <a:pt x="355" y="1613"/>
                    <a:pt x="1193" y="802"/>
                    <a:pt x="2317" y="502"/>
                  </a:cubicBezTo>
                  <a:lnTo>
                    <a:pt x="18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6"/>
            <p:cNvSpPr/>
            <p:nvPr/>
          </p:nvSpPr>
          <p:spPr>
            <a:xfrm>
              <a:off x="1274350" y="2098800"/>
              <a:ext cx="100250" cy="100200"/>
            </a:xfrm>
            <a:custGeom>
              <a:avLst/>
              <a:gdLst/>
              <a:ahLst/>
              <a:cxnLst/>
              <a:rect l="l" t="t" r="r" b="b"/>
              <a:pathLst>
                <a:path w="4010" h="4008" extrusionOk="0">
                  <a:moveTo>
                    <a:pt x="2005" y="1"/>
                  </a:moveTo>
                  <a:cubicBezTo>
                    <a:pt x="898" y="1"/>
                    <a:pt x="1" y="898"/>
                    <a:pt x="1" y="2003"/>
                  </a:cubicBezTo>
                  <a:cubicBezTo>
                    <a:pt x="1" y="3111"/>
                    <a:pt x="898" y="4008"/>
                    <a:pt x="2005" y="4008"/>
                  </a:cubicBezTo>
                  <a:cubicBezTo>
                    <a:pt x="3112" y="4008"/>
                    <a:pt x="4009" y="3111"/>
                    <a:pt x="4009" y="2003"/>
                  </a:cubicBezTo>
                  <a:cubicBezTo>
                    <a:pt x="4009" y="898"/>
                    <a:pt x="3112" y="1"/>
                    <a:pt x="20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6"/>
            <p:cNvSpPr/>
            <p:nvPr/>
          </p:nvSpPr>
          <p:spPr>
            <a:xfrm>
              <a:off x="933275" y="2397125"/>
              <a:ext cx="493275" cy="23775"/>
            </a:xfrm>
            <a:custGeom>
              <a:avLst/>
              <a:gdLst/>
              <a:ahLst/>
              <a:cxnLst/>
              <a:rect l="l" t="t" r="r" b="b"/>
              <a:pathLst>
                <a:path w="19731" h="951" extrusionOk="0">
                  <a:moveTo>
                    <a:pt x="169" y="1"/>
                  </a:moveTo>
                  <a:cubicBezTo>
                    <a:pt x="75" y="2"/>
                    <a:pt x="0" y="77"/>
                    <a:pt x="0" y="171"/>
                  </a:cubicBezTo>
                  <a:lnTo>
                    <a:pt x="0" y="780"/>
                  </a:lnTo>
                  <a:cubicBezTo>
                    <a:pt x="0" y="874"/>
                    <a:pt x="75" y="949"/>
                    <a:pt x="169" y="951"/>
                  </a:cubicBezTo>
                  <a:lnTo>
                    <a:pt x="19559" y="951"/>
                  </a:lnTo>
                  <a:cubicBezTo>
                    <a:pt x="19654" y="949"/>
                    <a:pt x="19730" y="874"/>
                    <a:pt x="19730" y="780"/>
                  </a:cubicBezTo>
                  <a:lnTo>
                    <a:pt x="19730" y="171"/>
                  </a:lnTo>
                  <a:cubicBezTo>
                    <a:pt x="19730" y="77"/>
                    <a:pt x="19654" y="2"/>
                    <a:pt x="19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9" name="Google Shape;3129;p66"/>
          <p:cNvGrpSpPr/>
          <p:nvPr/>
        </p:nvGrpSpPr>
        <p:grpSpPr>
          <a:xfrm>
            <a:off x="3103203" y="3440006"/>
            <a:ext cx="493275" cy="433375"/>
            <a:chOff x="2664350" y="3357375"/>
            <a:chExt cx="493275" cy="433375"/>
          </a:xfrm>
        </p:grpSpPr>
        <p:sp>
          <p:nvSpPr>
            <p:cNvPr id="3130" name="Google Shape;3130;p66"/>
            <p:cNvSpPr/>
            <p:nvPr/>
          </p:nvSpPr>
          <p:spPr>
            <a:xfrm>
              <a:off x="2700200" y="3433375"/>
              <a:ext cx="421600" cy="345550"/>
            </a:xfrm>
            <a:custGeom>
              <a:avLst/>
              <a:gdLst/>
              <a:ahLst/>
              <a:cxnLst/>
              <a:rect l="l" t="t" r="r" b="b"/>
              <a:pathLst>
                <a:path w="16864" h="13822" extrusionOk="0">
                  <a:moveTo>
                    <a:pt x="6577" y="0"/>
                  </a:moveTo>
                  <a:cubicBezTo>
                    <a:pt x="4600" y="0"/>
                    <a:pt x="2999" y="1603"/>
                    <a:pt x="2999" y="3579"/>
                  </a:cubicBezTo>
                  <a:cubicBezTo>
                    <a:pt x="2998" y="4272"/>
                    <a:pt x="3199" y="4951"/>
                    <a:pt x="3578" y="5532"/>
                  </a:cubicBezTo>
                  <a:lnTo>
                    <a:pt x="3578" y="6664"/>
                  </a:lnTo>
                  <a:cubicBezTo>
                    <a:pt x="1604" y="6664"/>
                    <a:pt x="1" y="8267"/>
                    <a:pt x="1" y="10244"/>
                  </a:cubicBezTo>
                  <a:cubicBezTo>
                    <a:pt x="1" y="12220"/>
                    <a:pt x="1604" y="13821"/>
                    <a:pt x="3578" y="13821"/>
                  </a:cubicBezTo>
                  <a:lnTo>
                    <a:pt x="13284" y="13821"/>
                  </a:lnTo>
                  <a:cubicBezTo>
                    <a:pt x="15260" y="13821"/>
                    <a:pt x="16863" y="12219"/>
                    <a:pt x="16863" y="10244"/>
                  </a:cubicBezTo>
                  <a:cubicBezTo>
                    <a:pt x="16863" y="8267"/>
                    <a:pt x="15262" y="6664"/>
                    <a:pt x="13285" y="6664"/>
                  </a:cubicBezTo>
                  <a:lnTo>
                    <a:pt x="13285" y="6279"/>
                  </a:lnTo>
                  <a:cubicBezTo>
                    <a:pt x="13579" y="5748"/>
                    <a:pt x="13732" y="5153"/>
                    <a:pt x="13732" y="4547"/>
                  </a:cubicBezTo>
                  <a:cubicBezTo>
                    <a:pt x="13732" y="2571"/>
                    <a:pt x="12131" y="969"/>
                    <a:pt x="10155" y="969"/>
                  </a:cubicBezTo>
                  <a:cubicBezTo>
                    <a:pt x="9819" y="969"/>
                    <a:pt x="9486" y="1016"/>
                    <a:pt x="9163" y="1109"/>
                  </a:cubicBezTo>
                  <a:cubicBezTo>
                    <a:pt x="8490" y="400"/>
                    <a:pt x="7555" y="0"/>
                    <a:pt x="65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6"/>
            <p:cNvSpPr/>
            <p:nvPr/>
          </p:nvSpPr>
          <p:spPr>
            <a:xfrm>
              <a:off x="2716700" y="3612250"/>
              <a:ext cx="90400" cy="166675"/>
            </a:xfrm>
            <a:custGeom>
              <a:avLst/>
              <a:gdLst/>
              <a:ahLst/>
              <a:cxnLst/>
              <a:rect l="l" t="t" r="r" b="b"/>
              <a:pathLst>
                <a:path w="3616" h="6667" extrusionOk="0">
                  <a:moveTo>
                    <a:pt x="2223" y="1"/>
                  </a:moveTo>
                  <a:lnTo>
                    <a:pt x="2223" y="2961"/>
                  </a:lnTo>
                  <a:lnTo>
                    <a:pt x="383" y="1565"/>
                  </a:lnTo>
                  <a:lnTo>
                    <a:pt x="1" y="2068"/>
                  </a:lnTo>
                  <a:lnTo>
                    <a:pt x="2223" y="3753"/>
                  </a:lnTo>
                  <a:lnTo>
                    <a:pt x="2223" y="6666"/>
                  </a:lnTo>
                  <a:lnTo>
                    <a:pt x="3615" y="6666"/>
                  </a:lnTo>
                  <a:lnTo>
                    <a:pt x="36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6"/>
            <p:cNvSpPr/>
            <p:nvPr/>
          </p:nvSpPr>
          <p:spPr>
            <a:xfrm>
              <a:off x="2686225" y="3624350"/>
              <a:ext cx="58675" cy="53150"/>
            </a:xfrm>
            <a:custGeom>
              <a:avLst/>
              <a:gdLst/>
              <a:ahLst/>
              <a:cxnLst/>
              <a:rect l="l" t="t" r="r" b="b"/>
              <a:pathLst>
                <a:path w="2347" h="2126" extrusionOk="0">
                  <a:moveTo>
                    <a:pt x="1174" y="0"/>
                  </a:moveTo>
                  <a:cubicBezTo>
                    <a:pt x="526" y="0"/>
                    <a:pt x="1" y="477"/>
                    <a:pt x="1" y="1064"/>
                  </a:cubicBezTo>
                  <a:cubicBezTo>
                    <a:pt x="1" y="1650"/>
                    <a:pt x="526" y="2125"/>
                    <a:pt x="1174" y="2125"/>
                  </a:cubicBezTo>
                  <a:cubicBezTo>
                    <a:pt x="1821" y="2125"/>
                    <a:pt x="2346" y="1650"/>
                    <a:pt x="2346" y="1064"/>
                  </a:cubicBezTo>
                  <a:cubicBezTo>
                    <a:pt x="2346" y="477"/>
                    <a:pt x="1821" y="0"/>
                    <a:pt x="11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6"/>
            <p:cNvSpPr/>
            <p:nvPr/>
          </p:nvSpPr>
          <p:spPr>
            <a:xfrm>
              <a:off x="2696225" y="3500650"/>
              <a:ext cx="186900" cy="157025"/>
            </a:xfrm>
            <a:custGeom>
              <a:avLst/>
              <a:gdLst/>
              <a:ahLst/>
              <a:cxnLst/>
              <a:rect l="l" t="t" r="r" b="b"/>
              <a:pathLst>
                <a:path w="7476" h="6281" extrusionOk="0">
                  <a:moveTo>
                    <a:pt x="3737" y="0"/>
                  </a:moveTo>
                  <a:cubicBezTo>
                    <a:pt x="1674" y="0"/>
                    <a:pt x="1" y="1406"/>
                    <a:pt x="1" y="3140"/>
                  </a:cubicBezTo>
                  <a:cubicBezTo>
                    <a:pt x="1" y="4875"/>
                    <a:pt x="1674" y="6281"/>
                    <a:pt x="3737" y="6281"/>
                  </a:cubicBezTo>
                  <a:cubicBezTo>
                    <a:pt x="5802" y="6281"/>
                    <a:pt x="7476" y="4875"/>
                    <a:pt x="7476" y="3140"/>
                  </a:cubicBezTo>
                  <a:cubicBezTo>
                    <a:pt x="7476" y="1406"/>
                    <a:pt x="5802" y="0"/>
                    <a:pt x="37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6"/>
            <p:cNvSpPr/>
            <p:nvPr/>
          </p:nvSpPr>
          <p:spPr>
            <a:xfrm>
              <a:off x="3014925" y="3612250"/>
              <a:ext cx="90350" cy="166675"/>
            </a:xfrm>
            <a:custGeom>
              <a:avLst/>
              <a:gdLst/>
              <a:ahLst/>
              <a:cxnLst/>
              <a:rect l="l" t="t" r="r" b="b"/>
              <a:pathLst>
                <a:path w="3614" h="6667" extrusionOk="0">
                  <a:moveTo>
                    <a:pt x="1" y="1"/>
                  </a:moveTo>
                  <a:lnTo>
                    <a:pt x="1" y="6666"/>
                  </a:lnTo>
                  <a:lnTo>
                    <a:pt x="1392" y="6666"/>
                  </a:lnTo>
                  <a:lnTo>
                    <a:pt x="1392" y="3753"/>
                  </a:lnTo>
                  <a:lnTo>
                    <a:pt x="3614" y="2068"/>
                  </a:lnTo>
                  <a:lnTo>
                    <a:pt x="3233" y="1565"/>
                  </a:lnTo>
                  <a:lnTo>
                    <a:pt x="1392" y="2961"/>
                  </a:lnTo>
                  <a:lnTo>
                    <a:pt x="13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6"/>
            <p:cNvSpPr/>
            <p:nvPr/>
          </p:nvSpPr>
          <p:spPr>
            <a:xfrm>
              <a:off x="3077100" y="3624350"/>
              <a:ext cx="58650" cy="53150"/>
            </a:xfrm>
            <a:custGeom>
              <a:avLst/>
              <a:gdLst/>
              <a:ahLst/>
              <a:cxnLst/>
              <a:rect l="l" t="t" r="r" b="b"/>
              <a:pathLst>
                <a:path w="2346" h="2126" extrusionOk="0">
                  <a:moveTo>
                    <a:pt x="1174" y="0"/>
                  </a:moveTo>
                  <a:cubicBezTo>
                    <a:pt x="525" y="0"/>
                    <a:pt x="0" y="477"/>
                    <a:pt x="0" y="1064"/>
                  </a:cubicBezTo>
                  <a:cubicBezTo>
                    <a:pt x="0" y="1650"/>
                    <a:pt x="525" y="2125"/>
                    <a:pt x="1174" y="2125"/>
                  </a:cubicBezTo>
                  <a:cubicBezTo>
                    <a:pt x="1821" y="2125"/>
                    <a:pt x="2346" y="1650"/>
                    <a:pt x="2346" y="1064"/>
                  </a:cubicBezTo>
                  <a:cubicBezTo>
                    <a:pt x="2346" y="477"/>
                    <a:pt x="1821" y="0"/>
                    <a:pt x="11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6"/>
            <p:cNvSpPr/>
            <p:nvPr/>
          </p:nvSpPr>
          <p:spPr>
            <a:xfrm>
              <a:off x="2938900" y="3500650"/>
              <a:ext cx="186850" cy="157025"/>
            </a:xfrm>
            <a:custGeom>
              <a:avLst/>
              <a:gdLst/>
              <a:ahLst/>
              <a:cxnLst/>
              <a:rect l="l" t="t" r="r" b="b"/>
              <a:pathLst>
                <a:path w="7474" h="6281" extrusionOk="0">
                  <a:moveTo>
                    <a:pt x="3737" y="0"/>
                  </a:moveTo>
                  <a:cubicBezTo>
                    <a:pt x="1673" y="0"/>
                    <a:pt x="1" y="1406"/>
                    <a:pt x="1" y="3140"/>
                  </a:cubicBezTo>
                  <a:cubicBezTo>
                    <a:pt x="1" y="4875"/>
                    <a:pt x="1673" y="6281"/>
                    <a:pt x="3737" y="6281"/>
                  </a:cubicBezTo>
                  <a:cubicBezTo>
                    <a:pt x="5802" y="6281"/>
                    <a:pt x="7474" y="4875"/>
                    <a:pt x="7474" y="3140"/>
                  </a:cubicBezTo>
                  <a:cubicBezTo>
                    <a:pt x="7474" y="1406"/>
                    <a:pt x="5802" y="0"/>
                    <a:pt x="37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6"/>
            <p:cNvSpPr/>
            <p:nvPr/>
          </p:nvSpPr>
          <p:spPr>
            <a:xfrm>
              <a:off x="2664350" y="3767025"/>
              <a:ext cx="493275" cy="23725"/>
            </a:xfrm>
            <a:custGeom>
              <a:avLst/>
              <a:gdLst/>
              <a:ahLst/>
              <a:cxnLst/>
              <a:rect l="l" t="t" r="r" b="b"/>
              <a:pathLst>
                <a:path w="19731" h="949" extrusionOk="0">
                  <a:moveTo>
                    <a:pt x="172" y="0"/>
                  </a:moveTo>
                  <a:cubicBezTo>
                    <a:pt x="77" y="0"/>
                    <a:pt x="1" y="77"/>
                    <a:pt x="1" y="171"/>
                  </a:cubicBezTo>
                  <a:lnTo>
                    <a:pt x="1" y="780"/>
                  </a:lnTo>
                  <a:cubicBezTo>
                    <a:pt x="1" y="872"/>
                    <a:pt x="77" y="949"/>
                    <a:pt x="172" y="949"/>
                  </a:cubicBezTo>
                  <a:lnTo>
                    <a:pt x="19562" y="949"/>
                  </a:lnTo>
                  <a:cubicBezTo>
                    <a:pt x="19654" y="949"/>
                    <a:pt x="19731" y="872"/>
                    <a:pt x="19731" y="780"/>
                  </a:cubicBezTo>
                  <a:lnTo>
                    <a:pt x="19731" y="171"/>
                  </a:lnTo>
                  <a:cubicBezTo>
                    <a:pt x="19731" y="77"/>
                    <a:pt x="19654" y="0"/>
                    <a:pt x="195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6"/>
            <p:cNvSpPr/>
            <p:nvPr/>
          </p:nvSpPr>
          <p:spPr>
            <a:xfrm>
              <a:off x="2686850" y="3706150"/>
              <a:ext cx="138225" cy="60900"/>
            </a:xfrm>
            <a:custGeom>
              <a:avLst/>
              <a:gdLst/>
              <a:ahLst/>
              <a:cxnLst/>
              <a:rect l="l" t="t" r="r" b="b"/>
              <a:pathLst>
                <a:path w="5529" h="2436" extrusionOk="0">
                  <a:moveTo>
                    <a:pt x="1" y="0"/>
                  </a:moveTo>
                  <a:lnTo>
                    <a:pt x="1" y="2435"/>
                  </a:lnTo>
                  <a:lnTo>
                    <a:pt x="5529" y="2435"/>
                  </a:lnTo>
                  <a:lnTo>
                    <a:pt x="55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6"/>
            <p:cNvSpPr/>
            <p:nvPr/>
          </p:nvSpPr>
          <p:spPr>
            <a:xfrm>
              <a:off x="2676300" y="3692125"/>
              <a:ext cx="148775" cy="28075"/>
            </a:xfrm>
            <a:custGeom>
              <a:avLst/>
              <a:gdLst/>
              <a:ahLst/>
              <a:cxnLst/>
              <a:rect l="l" t="t" r="r" b="b"/>
              <a:pathLst>
                <a:path w="5951" h="1123" extrusionOk="0">
                  <a:moveTo>
                    <a:pt x="423" y="1"/>
                  </a:moveTo>
                  <a:cubicBezTo>
                    <a:pt x="191" y="2"/>
                    <a:pt x="2" y="189"/>
                    <a:pt x="1" y="422"/>
                  </a:cubicBezTo>
                  <a:lnTo>
                    <a:pt x="1" y="702"/>
                  </a:lnTo>
                  <a:cubicBezTo>
                    <a:pt x="2" y="935"/>
                    <a:pt x="191" y="1123"/>
                    <a:pt x="423" y="1123"/>
                  </a:cubicBezTo>
                  <a:lnTo>
                    <a:pt x="5951" y="1123"/>
                  </a:lnTo>
                  <a:lnTo>
                    <a:pt x="59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6"/>
            <p:cNvSpPr/>
            <p:nvPr/>
          </p:nvSpPr>
          <p:spPr>
            <a:xfrm>
              <a:off x="2996950" y="3692125"/>
              <a:ext cx="148725" cy="28075"/>
            </a:xfrm>
            <a:custGeom>
              <a:avLst/>
              <a:gdLst/>
              <a:ahLst/>
              <a:cxnLst/>
              <a:rect l="l" t="t" r="r" b="b"/>
              <a:pathLst>
                <a:path w="5949" h="1123" extrusionOk="0">
                  <a:moveTo>
                    <a:pt x="1" y="1"/>
                  </a:moveTo>
                  <a:lnTo>
                    <a:pt x="1" y="1123"/>
                  </a:lnTo>
                  <a:lnTo>
                    <a:pt x="5528" y="1123"/>
                  </a:lnTo>
                  <a:cubicBezTo>
                    <a:pt x="5761" y="1123"/>
                    <a:pt x="5947" y="935"/>
                    <a:pt x="5949" y="702"/>
                  </a:cubicBezTo>
                  <a:lnTo>
                    <a:pt x="5949" y="422"/>
                  </a:lnTo>
                  <a:cubicBezTo>
                    <a:pt x="5947" y="189"/>
                    <a:pt x="5761" y="2"/>
                    <a:pt x="55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6"/>
            <p:cNvSpPr/>
            <p:nvPr/>
          </p:nvSpPr>
          <p:spPr>
            <a:xfrm>
              <a:off x="3119350" y="3730750"/>
              <a:ext cx="7400" cy="7375"/>
            </a:xfrm>
            <a:custGeom>
              <a:avLst/>
              <a:gdLst/>
              <a:ahLst/>
              <a:cxnLst/>
              <a:rect l="l" t="t" r="r" b="b"/>
              <a:pathLst>
                <a:path w="296" h="295" extrusionOk="0">
                  <a:moveTo>
                    <a:pt x="147" y="0"/>
                  </a:moveTo>
                  <a:cubicBezTo>
                    <a:pt x="66" y="0"/>
                    <a:pt x="0" y="66"/>
                    <a:pt x="0" y="147"/>
                  </a:cubicBezTo>
                  <a:cubicBezTo>
                    <a:pt x="0" y="229"/>
                    <a:pt x="66" y="294"/>
                    <a:pt x="147" y="294"/>
                  </a:cubicBezTo>
                  <a:cubicBezTo>
                    <a:pt x="229" y="294"/>
                    <a:pt x="296" y="229"/>
                    <a:pt x="296" y="147"/>
                  </a:cubicBezTo>
                  <a:cubicBezTo>
                    <a:pt x="296" y="66"/>
                    <a:pt x="229" y="0"/>
                    <a:pt x="1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6"/>
            <p:cNvSpPr/>
            <p:nvPr/>
          </p:nvSpPr>
          <p:spPr>
            <a:xfrm>
              <a:off x="3080225" y="3734425"/>
              <a:ext cx="7425" cy="7400"/>
            </a:xfrm>
            <a:custGeom>
              <a:avLst/>
              <a:gdLst/>
              <a:ahLst/>
              <a:cxnLst/>
              <a:rect l="l" t="t" r="r" b="b"/>
              <a:pathLst>
                <a:path w="297" h="296" extrusionOk="0">
                  <a:moveTo>
                    <a:pt x="147" y="0"/>
                  </a:moveTo>
                  <a:cubicBezTo>
                    <a:pt x="67" y="0"/>
                    <a:pt x="0" y="66"/>
                    <a:pt x="0" y="147"/>
                  </a:cubicBezTo>
                  <a:cubicBezTo>
                    <a:pt x="0" y="229"/>
                    <a:pt x="67" y="296"/>
                    <a:pt x="147" y="296"/>
                  </a:cubicBezTo>
                  <a:cubicBezTo>
                    <a:pt x="230" y="296"/>
                    <a:pt x="296" y="229"/>
                    <a:pt x="296" y="147"/>
                  </a:cubicBezTo>
                  <a:cubicBezTo>
                    <a:pt x="296" y="66"/>
                    <a:pt x="230" y="0"/>
                    <a:pt x="1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6"/>
            <p:cNvSpPr/>
            <p:nvPr/>
          </p:nvSpPr>
          <p:spPr>
            <a:xfrm>
              <a:off x="3043175" y="3727050"/>
              <a:ext cx="7375" cy="7400"/>
            </a:xfrm>
            <a:custGeom>
              <a:avLst/>
              <a:gdLst/>
              <a:ahLst/>
              <a:cxnLst/>
              <a:rect l="l" t="t" r="r" b="b"/>
              <a:pathLst>
                <a:path w="295" h="296" extrusionOk="0">
                  <a:moveTo>
                    <a:pt x="147" y="1"/>
                  </a:moveTo>
                  <a:cubicBezTo>
                    <a:pt x="65" y="1"/>
                    <a:pt x="0" y="67"/>
                    <a:pt x="0" y="148"/>
                  </a:cubicBezTo>
                  <a:cubicBezTo>
                    <a:pt x="0" y="229"/>
                    <a:pt x="65" y="295"/>
                    <a:pt x="147" y="295"/>
                  </a:cubicBezTo>
                  <a:cubicBezTo>
                    <a:pt x="228" y="295"/>
                    <a:pt x="294" y="229"/>
                    <a:pt x="294" y="148"/>
                  </a:cubicBezTo>
                  <a:cubicBezTo>
                    <a:pt x="294" y="67"/>
                    <a:pt x="228" y="1"/>
                    <a:pt x="1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6"/>
            <p:cNvSpPr/>
            <p:nvPr/>
          </p:nvSpPr>
          <p:spPr>
            <a:xfrm>
              <a:off x="2803975" y="3494650"/>
              <a:ext cx="214025" cy="272400"/>
            </a:xfrm>
            <a:custGeom>
              <a:avLst/>
              <a:gdLst/>
              <a:ahLst/>
              <a:cxnLst/>
              <a:rect l="l" t="t" r="r" b="b"/>
              <a:pathLst>
                <a:path w="8561" h="10896" extrusionOk="0">
                  <a:moveTo>
                    <a:pt x="4282" y="0"/>
                  </a:moveTo>
                  <a:cubicBezTo>
                    <a:pt x="1921" y="0"/>
                    <a:pt x="1" y="1921"/>
                    <a:pt x="1" y="4281"/>
                  </a:cubicBezTo>
                  <a:lnTo>
                    <a:pt x="1" y="10895"/>
                  </a:lnTo>
                  <a:lnTo>
                    <a:pt x="1685" y="10895"/>
                  </a:lnTo>
                  <a:lnTo>
                    <a:pt x="1685" y="4281"/>
                  </a:lnTo>
                  <a:cubicBezTo>
                    <a:pt x="1685" y="2849"/>
                    <a:pt x="2849" y="1684"/>
                    <a:pt x="4282" y="1684"/>
                  </a:cubicBezTo>
                  <a:cubicBezTo>
                    <a:pt x="5712" y="1684"/>
                    <a:pt x="6877" y="2849"/>
                    <a:pt x="6877" y="4281"/>
                  </a:cubicBezTo>
                  <a:lnTo>
                    <a:pt x="6877" y="10895"/>
                  </a:lnTo>
                  <a:lnTo>
                    <a:pt x="8561" y="10895"/>
                  </a:lnTo>
                  <a:lnTo>
                    <a:pt x="8561" y="4281"/>
                  </a:lnTo>
                  <a:cubicBezTo>
                    <a:pt x="8561" y="1921"/>
                    <a:pt x="6640" y="0"/>
                    <a:pt x="42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6"/>
            <p:cNvSpPr/>
            <p:nvPr/>
          </p:nvSpPr>
          <p:spPr>
            <a:xfrm>
              <a:off x="3021175" y="3357375"/>
              <a:ext cx="100250" cy="100200"/>
            </a:xfrm>
            <a:custGeom>
              <a:avLst/>
              <a:gdLst/>
              <a:ahLst/>
              <a:cxnLst/>
              <a:rect l="l" t="t" r="r" b="b"/>
              <a:pathLst>
                <a:path w="4010" h="4008" extrusionOk="0">
                  <a:moveTo>
                    <a:pt x="2005" y="1"/>
                  </a:moveTo>
                  <a:cubicBezTo>
                    <a:pt x="899" y="1"/>
                    <a:pt x="1" y="898"/>
                    <a:pt x="1" y="2005"/>
                  </a:cubicBezTo>
                  <a:cubicBezTo>
                    <a:pt x="1" y="3111"/>
                    <a:pt x="899" y="4008"/>
                    <a:pt x="2005" y="4008"/>
                  </a:cubicBezTo>
                  <a:cubicBezTo>
                    <a:pt x="3112" y="4008"/>
                    <a:pt x="4009" y="3111"/>
                    <a:pt x="4009" y="2005"/>
                  </a:cubicBezTo>
                  <a:cubicBezTo>
                    <a:pt x="4009" y="898"/>
                    <a:pt x="3112" y="1"/>
                    <a:pt x="20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6"/>
            <p:cNvSpPr/>
            <p:nvPr/>
          </p:nvSpPr>
          <p:spPr>
            <a:xfrm>
              <a:off x="2902225" y="3699350"/>
              <a:ext cx="53225" cy="49100"/>
            </a:xfrm>
            <a:custGeom>
              <a:avLst/>
              <a:gdLst/>
              <a:ahLst/>
              <a:cxnLst/>
              <a:rect l="l" t="t" r="r" b="b"/>
              <a:pathLst>
                <a:path w="2129" h="1964" extrusionOk="0">
                  <a:moveTo>
                    <a:pt x="2034" y="1"/>
                  </a:moveTo>
                  <a:cubicBezTo>
                    <a:pt x="1831" y="1"/>
                    <a:pt x="787" y="337"/>
                    <a:pt x="449" y="675"/>
                  </a:cubicBezTo>
                  <a:cubicBezTo>
                    <a:pt x="84" y="1040"/>
                    <a:pt x="0" y="1549"/>
                    <a:pt x="262" y="1810"/>
                  </a:cubicBezTo>
                  <a:cubicBezTo>
                    <a:pt x="366" y="1914"/>
                    <a:pt x="508" y="1964"/>
                    <a:pt x="664" y="1964"/>
                  </a:cubicBezTo>
                  <a:cubicBezTo>
                    <a:pt x="904" y="1964"/>
                    <a:pt x="1178" y="1846"/>
                    <a:pt x="1399" y="1625"/>
                  </a:cubicBezTo>
                  <a:cubicBezTo>
                    <a:pt x="1765" y="1259"/>
                    <a:pt x="2128" y="68"/>
                    <a:pt x="2066" y="8"/>
                  </a:cubicBezTo>
                  <a:cubicBezTo>
                    <a:pt x="2062" y="3"/>
                    <a:pt x="2051" y="1"/>
                    <a:pt x="20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6"/>
            <p:cNvSpPr/>
            <p:nvPr/>
          </p:nvSpPr>
          <p:spPr>
            <a:xfrm>
              <a:off x="2873200" y="3640800"/>
              <a:ext cx="53200" cy="49125"/>
            </a:xfrm>
            <a:custGeom>
              <a:avLst/>
              <a:gdLst/>
              <a:ahLst/>
              <a:cxnLst/>
              <a:rect l="l" t="t" r="r" b="b"/>
              <a:pathLst>
                <a:path w="2128" h="1965" extrusionOk="0">
                  <a:moveTo>
                    <a:pt x="94" y="0"/>
                  </a:moveTo>
                  <a:cubicBezTo>
                    <a:pt x="77" y="0"/>
                    <a:pt x="66" y="2"/>
                    <a:pt x="61" y="7"/>
                  </a:cubicBezTo>
                  <a:cubicBezTo>
                    <a:pt x="1" y="69"/>
                    <a:pt x="364" y="1260"/>
                    <a:pt x="729" y="1625"/>
                  </a:cubicBezTo>
                  <a:cubicBezTo>
                    <a:pt x="951" y="1847"/>
                    <a:pt x="1225" y="1964"/>
                    <a:pt x="1465" y="1964"/>
                  </a:cubicBezTo>
                  <a:cubicBezTo>
                    <a:pt x="1621" y="1964"/>
                    <a:pt x="1762" y="1914"/>
                    <a:pt x="1866" y="1811"/>
                  </a:cubicBezTo>
                  <a:cubicBezTo>
                    <a:pt x="2127" y="1548"/>
                    <a:pt x="2045" y="1039"/>
                    <a:pt x="1679" y="675"/>
                  </a:cubicBezTo>
                  <a:cubicBezTo>
                    <a:pt x="1340" y="337"/>
                    <a:pt x="297" y="0"/>
                    <a:pt x="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6"/>
            <p:cNvSpPr/>
            <p:nvPr/>
          </p:nvSpPr>
          <p:spPr>
            <a:xfrm>
              <a:off x="3043500" y="3548700"/>
              <a:ext cx="53225" cy="49100"/>
            </a:xfrm>
            <a:custGeom>
              <a:avLst/>
              <a:gdLst/>
              <a:ahLst/>
              <a:cxnLst/>
              <a:rect l="l" t="t" r="r" b="b"/>
              <a:pathLst>
                <a:path w="2129" h="1964" extrusionOk="0">
                  <a:moveTo>
                    <a:pt x="2034" y="0"/>
                  </a:moveTo>
                  <a:cubicBezTo>
                    <a:pt x="1831" y="0"/>
                    <a:pt x="787" y="336"/>
                    <a:pt x="449" y="675"/>
                  </a:cubicBezTo>
                  <a:cubicBezTo>
                    <a:pt x="83" y="1040"/>
                    <a:pt x="0" y="1548"/>
                    <a:pt x="262" y="1810"/>
                  </a:cubicBezTo>
                  <a:cubicBezTo>
                    <a:pt x="365" y="1914"/>
                    <a:pt x="507" y="1964"/>
                    <a:pt x="663" y="1964"/>
                  </a:cubicBezTo>
                  <a:cubicBezTo>
                    <a:pt x="903" y="1964"/>
                    <a:pt x="1178" y="1846"/>
                    <a:pt x="1399" y="1625"/>
                  </a:cubicBezTo>
                  <a:cubicBezTo>
                    <a:pt x="1765" y="1259"/>
                    <a:pt x="2128" y="69"/>
                    <a:pt x="2066" y="7"/>
                  </a:cubicBezTo>
                  <a:cubicBezTo>
                    <a:pt x="2062" y="3"/>
                    <a:pt x="2051" y="0"/>
                    <a:pt x="20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6"/>
            <p:cNvSpPr/>
            <p:nvPr/>
          </p:nvSpPr>
          <p:spPr>
            <a:xfrm>
              <a:off x="2724800" y="3558175"/>
              <a:ext cx="53175" cy="49100"/>
            </a:xfrm>
            <a:custGeom>
              <a:avLst/>
              <a:gdLst/>
              <a:ahLst/>
              <a:cxnLst/>
              <a:rect l="l" t="t" r="r" b="b"/>
              <a:pathLst>
                <a:path w="2127" h="1964" extrusionOk="0">
                  <a:moveTo>
                    <a:pt x="93" y="1"/>
                  </a:moveTo>
                  <a:cubicBezTo>
                    <a:pt x="76" y="1"/>
                    <a:pt x="65" y="3"/>
                    <a:pt x="61" y="8"/>
                  </a:cubicBezTo>
                  <a:cubicBezTo>
                    <a:pt x="0" y="68"/>
                    <a:pt x="364" y="1259"/>
                    <a:pt x="728" y="1625"/>
                  </a:cubicBezTo>
                  <a:cubicBezTo>
                    <a:pt x="950" y="1846"/>
                    <a:pt x="1224" y="1964"/>
                    <a:pt x="1464" y="1964"/>
                  </a:cubicBezTo>
                  <a:cubicBezTo>
                    <a:pt x="1620" y="1964"/>
                    <a:pt x="1762" y="1914"/>
                    <a:pt x="1865" y="1811"/>
                  </a:cubicBezTo>
                  <a:cubicBezTo>
                    <a:pt x="2127" y="1549"/>
                    <a:pt x="2044" y="1040"/>
                    <a:pt x="1678" y="674"/>
                  </a:cubicBezTo>
                  <a:cubicBezTo>
                    <a:pt x="1340" y="337"/>
                    <a:pt x="296" y="1"/>
                    <a:pt x="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6"/>
            <p:cNvSpPr/>
            <p:nvPr/>
          </p:nvSpPr>
          <p:spPr>
            <a:xfrm>
              <a:off x="3014096" y="3717944"/>
              <a:ext cx="121646" cy="49098"/>
            </a:xfrm>
            <a:custGeom>
              <a:avLst/>
              <a:gdLst/>
              <a:ahLst/>
              <a:cxnLst/>
              <a:rect l="l" t="t" r="r" b="b"/>
              <a:pathLst>
                <a:path w="5530" h="2436" extrusionOk="0">
                  <a:moveTo>
                    <a:pt x="0" y="0"/>
                  </a:moveTo>
                  <a:lnTo>
                    <a:pt x="0" y="2435"/>
                  </a:lnTo>
                  <a:lnTo>
                    <a:pt x="5529" y="2435"/>
                  </a:lnTo>
                  <a:lnTo>
                    <a:pt x="55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1" name="Google Shape;3151;p66"/>
          <p:cNvGrpSpPr/>
          <p:nvPr/>
        </p:nvGrpSpPr>
        <p:grpSpPr>
          <a:xfrm>
            <a:off x="680580" y="3380056"/>
            <a:ext cx="343025" cy="493325"/>
            <a:chOff x="234025" y="3294600"/>
            <a:chExt cx="343025" cy="493325"/>
          </a:xfrm>
        </p:grpSpPr>
        <p:sp>
          <p:nvSpPr>
            <p:cNvPr id="3152" name="Google Shape;3152;p66"/>
            <p:cNvSpPr/>
            <p:nvPr/>
          </p:nvSpPr>
          <p:spPr>
            <a:xfrm>
              <a:off x="388725" y="3420025"/>
              <a:ext cx="33625" cy="211875"/>
            </a:xfrm>
            <a:custGeom>
              <a:avLst/>
              <a:gdLst/>
              <a:ahLst/>
              <a:cxnLst/>
              <a:rect l="l" t="t" r="r" b="b"/>
              <a:pathLst>
                <a:path w="1345" h="8475" extrusionOk="0">
                  <a:moveTo>
                    <a:pt x="1" y="0"/>
                  </a:moveTo>
                  <a:lnTo>
                    <a:pt x="1" y="8475"/>
                  </a:lnTo>
                  <a:lnTo>
                    <a:pt x="1345" y="8475"/>
                  </a:lnTo>
                  <a:lnTo>
                    <a:pt x="13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6"/>
            <p:cNvSpPr/>
            <p:nvPr/>
          </p:nvSpPr>
          <p:spPr>
            <a:xfrm>
              <a:off x="334575" y="3571300"/>
              <a:ext cx="176375" cy="148475"/>
            </a:xfrm>
            <a:custGeom>
              <a:avLst/>
              <a:gdLst/>
              <a:ahLst/>
              <a:cxnLst/>
              <a:rect l="l" t="t" r="r" b="b"/>
              <a:pathLst>
                <a:path w="7055" h="5939" extrusionOk="0">
                  <a:moveTo>
                    <a:pt x="829" y="0"/>
                  </a:moveTo>
                  <a:lnTo>
                    <a:pt x="1" y="1058"/>
                  </a:lnTo>
                  <a:lnTo>
                    <a:pt x="6227" y="5938"/>
                  </a:lnTo>
                  <a:lnTo>
                    <a:pt x="7055" y="4881"/>
                  </a:lnTo>
                  <a:lnTo>
                    <a:pt x="8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6"/>
            <p:cNvSpPr/>
            <p:nvPr/>
          </p:nvSpPr>
          <p:spPr>
            <a:xfrm>
              <a:off x="307625" y="3647700"/>
              <a:ext cx="50575" cy="71950"/>
            </a:xfrm>
            <a:custGeom>
              <a:avLst/>
              <a:gdLst/>
              <a:ahLst/>
              <a:cxnLst/>
              <a:rect l="l" t="t" r="r" b="b"/>
              <a:pathLst>
                <a:path w="2023" h="2878" extrusionOk="0">
                  <a:moveTo>
                    <a:pt x="2023" y="0"/>
                  </a:moveTo>
                  <a:lnTo>
                    <a:pt x="227" y="1407"/>
                  </a:lnTo>
                  <a:lnTo>
                    <a:pt x="1" y="2207"/>
                  </a:lnTo>
                  <a:lnTo>
                    <a:pt x="527" y="2878"/>
                  </a:lnTo>
                  <a:lnTo>
                    <a:pt x="1401" y="2194"/>
                  </a:lnTo>
                  <a:lnTo>
                    <a:pt x="202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6"/>
            <p:cNvSpPr/>
            <p:nvPr/>
          </p:nvSpPr>
          <p:spPr>
            <a:xfrm>
              <a:off x="276750" y="3353925"/>
              <a:ext cx="257550" cy="418975"/>
            </a:xfrm>
            <a:custGeom>
              <a:avLst/>
              <a:gdLst/>
              <a:ahLst/>
              <a:cxnLst/>
              <a:rect l="l" t="t" r="r" b="b"/>
              <a:pathLst>
                <a:path w="10302" h="16759" extrusionOk="0">
                  <a:moveTo>
                    <a:pt x="5152" y="0"/>
                  </a:moveTo>
                  <a:cubicBezTo>
                    <a:pt x="4852" y="0"/>
                    <a:pt x="4587" y="200"/>
                    <a:pt x="4506" y="490"/>
                  </a:cubicBezTo>
                  <a:lnTo>
                    <a:pt x="1" y="16392"/>
                  </a:lnTo>
                  <a:lnTo>
                    <a:pt x="1293" y="16758"/>
                  </a:lnTo>
                  <a:lnTo>
                    <a:pt x="5152" y="3137"/>
                  </a:lnTo>
                  <a:lnTo>
                    <a:pt x="9010" y="16758"/>
                  </a:lnTo>
                  <a:lnTo>
                    <a:pt x="10302" y="16392"/>
                  </a:lnTo>
                  <a:lnTo>
                    <a:pt x="5797" y="490"/>
                  </a:lnTo>
                  <a:cubicBezTo>
                    <a:pt x="5716" y="200"/>
                    <a:pt x="5452" y="0"/>
                    <a:pt x="5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6"/>
            <p:cNvSpPr/>
            <p:nvPr/>
          </p:nvSpPr>
          <p:spPr>
            <a:xfrm>
              <a:off x="344975" y="3337475"/>
              <a:ext cx="121125" cy="121125"/>
            </a:xfrm>
            <a:custGeom>
              <a:avLst/>
              <a:gdLst/>
              <a:ahLst/>
              <a:cxnLst/>
              <a:rect l="l" t="t" r="r" b="b"/>
              <a:pathLst>
                <a:path w="4845" h="4845" extrusionOk="0">
                  <a:moveTo>
                    <a:pt x="2423" y="1"/>
                  </a:moveTo>
                  <a:cubicBezTo>
                    <a:pt x="1085" y="1"/>
                    <a:pt x="1" y="1086"/>
                    <a:pt x="1" y="2423"/>
                  </a:cubicBezTo>
                  <a:cubicBezTo>
                    <a:pt x="1" y="3761"/>
                    <a:pt x="1085" y="4845"/>
                    <a:pt x="2423" y="4845"/>
                  </a:cubicBezTo>
                  <a:cubicBezTo>
                    <a:pt x="3761" y="4845"/>
                    <a:pt x="4845" y="3761"/>
                    <a:pt x="4845" y="2423"/>
                  </a:cubicBezTo>
                  <a:cubicBezTo>
                    <a:pt x="4845" y="1086"/>
                    <a:pt x="3761" y="1"/>
                    <a:pt x="24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6"/>
            <p:cNvSpPr/>
            <p:nvPr/>
          </p:nvSpPr>
          <p:spPr>
            <a:xfrm>
              <a:off x="287475" y="3325975"/>
              <a:ext cx="49125" cy="144175"/>
            </a:xfrm>
            <a:custGeom>
              <a:avLst/>
              <a:gdLst/>
              <a:ahLst/>
              <a:cxnLst/>
              <a:rect l="l" t="t" r="r" b="b"/>
              <a:pathLst>
                <a:path w="1965" h="5767" extrusionOk="0">
                  <a:moveTo>
                    <a:pt x="1553" y="0"/>
                  </a:moveTo>
                  <a:cubicBezTo>
                    <a:pt x="1462" y="0"/>
                    <a:pt x="1371" y="40"/>
                    <a:pt x="1308" y="117"/>
                  </a:cubicBezTo>
                  <a:cubicBezTo>
                    <a:pt x="1" y="1730"/>
                    <a:pt x="1" y="4037"/>
                    <a:pt x="1308" y="5649"/>
                  </a:cubicBezTo>
                  <a:cubicBezTo>
                    <a:pt x="1368" y="5724"/>
                    <a:pt x="1458" y="5767"/>
                    <a:pt x="1554" y="5767"/>
                  </a:cubicBezTo>
                  <a:cubicBezTo>
                    <a:pt x="1818" y="5765"/>
                    <a:pt x="1964" y="5458"/>
                    <a:pt x="1798" y="5253"/>
                  </a:cubicBezTo>
                  <a:cubicBezTo>
                    <a:pt x="677" y="3871"/>
                    <a:pt x="677" y="1895"/>
                    <a:pt x="1798" y="512"/>
                  </a:cubicBezTo>
                  <a:cubicBezTo>
                    <a:pt x="1907" y="379"/>
                    <a:pt x="1886" y="180"/>
                    <a:pt x="1751" y="70"/>
                  </a:cubicBezTo>
                  <a:cubicBezTo>
                    <a:pt x="1693" y="23"/>
                    <a:pt x="1623" y="0"/>
                    <a:pt x="15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6"/>
            <p:cNvSpPr/>
            <p:nvPr/>
          </p:nvSpPr>
          <p:spPr>
            <a:xfrm>
              <a:off x="234025" y="3294600"/>
              <a:ext cx="63875" cy="206875"/>
            </a:xfrm>
            <a:custGeom>
              <a:avLst/>
              <a:gdLst/>
              <a:ahLst/>
              <a:cxnLst/>
              <a:rect l="l" t="t" r="r" b="b"/>
              <a:pathLst>
                <a:path w="2555" h="8275" extrusionOk="0">
                  <a:moveTo>
                    <a:pt x="2144" y="1"/>
                  </a:moveTo>
                  <a:cubicBezTo>
                    <a:pt x="2053" y="1"/>
                    <a:pt x="1962" y="41"/>
                    <a:pt x="1899" y="118"/>
                  </a:cubicBezTo>
                  <a:cubicBezTo>
                    <a:pt x="1" y="2462"/>
                    <a:pt x="1" y="5813"/>
                    <a:pt x="1899" y="8157"/>
                  </a:cubicBezTo>
                  <a:cubicBezTo>
                    <a:pt x="1959" y="8230"/>
                    <a:pt x="2049" y="8274"/>
                    <a:pt x="2144" y="8274"/>
                  </a:cubicBezTo>
                  <a:lnTo>
                    <a:pt x="2144" y="8274"/>
                  </a:lnTo>
                  <a:cubicBezTo>
                    <a:pt x="2408" y="8273"/>
                    <a:pt x="2555" y="7967"/>
                    <a:pt x="2389" y="7761"/>
                  </a:cubicBezTo>
                  <a:cubicBezTo>
                    <a:pt x="676" y="5650"/>
                    <a:pt x="676" y="2626"/>
                    <a:pt x="2389" y="515"/>
                  </a:cubicBezTo>
                  <a:cubicBezTo>
                    <a:pt x="2498" y="381"/>
                    <a:pt x="2477" y="182"/>
                    <a:pt x="2342" y="72"/>
                  </a:cubicBezTo>
                  <a:cubicBezTo>
                    <a:pt x="2284" y="24"/>
                    <a:pt x="2214" y="1"/>
                    <a:pt x="2144" y="1"/>
                  </a:cubicBezTo>
                  <a:close/>
                  <a:moveTo>
                    <a:pt x="2144" y="8274"/>
                  </a:moveTo>
                  <a:cubicBezTo>
                    <a:pt x="2144" y="8274"/>
                    <a:pt x="2143" y="8274"/>
                    <a:pt x="2143" y="8274"/>
                  </a:cubicBezTo>
                  <a:lnTo>
                    <a:pt x="2145" y="8274"/>
                  </a:lnTo>
                  <a:cubicBezTo>
                    <a:pt x="2144" y="8274"/>
                    <a:pt x="2144" y="8274"/>
                    <a:pt x="2144" y="827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6"/>
            <p:cNvSpPr/>
            <p:nvPr/>
          </p:nvSpPr>
          <p:spPr>
            <a:xfrm>
              <a:off x="474500" y="3325975"/>
              <a:ext cx="49100" cy="144175"/>
            </a:xfrm>
            <a:custGeom>
              <a:avLst/>
              <a:gdLst/>
              <a:ahLst/>
              <a:cxnLst/>
              <a:rect l="l" t="t" r="r" b="b"/>
              <a:pathLst>
                <a:path w="1964" h="5767" extrusionOk="0">
                  <a:moveTo>
                    <a:pt x="411" y="0"/>
                  </a:moveTo>
                  <a:cubicBezTo>
                    <a:pt x="342" y="0"/>
                    <a:pt x="272" y="23"/>
                    <a:pt x="214" y="70"/>
                  </a:cubicBezTo>
                  <a:cubicBezTo>
                    <a:pt x="78" y="180"/>
                    <a:pt x="58" y="379"/>
                    <a:pt x="167" y="512"/>
                  </a:cubicBezTo>
                  <a:cubicBezTo>
                    <a:pt x="1287" y="1895"/>
                    <a:pt x="1287" y="3871"/>
                    <a:pt x="167" y="5253"/>
                  </a:cubicBezTo>
                  <a:cubicBezTo>
                    <a:pt x="0" y="5458"/>
                    <a:pt x="146" y="5765"/>
                    <a:pt x="411" y="5767"/>
                  </a:cubicBezTo>
                  <a:cubicBezTo>
                    <a:pt x="506" y="5767"/>
                    <a:pt x="596" y="5722"/>
                    <a:pt x="656" y="5649"/>
                  </a:cubicBezTo>
                  <a:cubicBezTo>
                    <a:pt x="1964" y="4037"/>
                    <a:pt x="1964" y="1729"/>
                    <a:pt x="656" y="117"/>
                  </a:cubicBezTo>
                  <a:cubicBezTo>
                    <a:pt x="594" y="40"/>
                    <a:pt x="503" y="0"/>
                    <a:pt x="4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6"/>
            <p:cNvSpPr/>
            <p:nvPr/>
          </p:nvSpPr>
          <p:spPr>
            <a:xfrm>
              <a:off x="513175" y="3294750"/>
              <a:ext cx="63875" cy="206725"/>
            </a:xfrm>
            <a:custGeom>
              <a:avLst/>
              <a:gdLst/>
              <a:ahLst/>
              <a:cxnLst/>
              <a:rect l="l" t="t" r="r" b="b"/>
              <a:pathLst>
                <a:path w="2555" h="8269" extrusionOk="0">
                  <a:moveTo>
                    <a:pt x="414" y="1"/>
                  </a:moveTo>
                  <a:cubicBezTo>
                    <a:pt x="345" y="1"/>
                    <a:pt x="275" y="24"/>
                    <a:pt x="217" y="70"/>
                  </a:cubicBezTo>
                  <a:cubicBezTo>
                    <a:pt x="84" y="179"/>
                    <a:pt x="62" y="373"/>
                    <a:pt x="167" y="509"/>
                  </a:cubicBezTo>
                  <a:cubicBezTo>
                    <a:pt x="1878" y="2622"/>
                    <a:pt x="1878" y="5642"/>
                    <a:pt x="167" y="7755"/>
                  </a:cubicBezTo>
                  <a:cubicBezTo>
                    <a:pt x="0" y="7961"/>
                    <a:pt x="146" y="8268"/>
                    <a:pt x="411" y="8268"/>
                  </a:cubicBezTo>
                  <a:cubicBezTo>
                    <a:pt x="506" y="8268"/>
                    <a:pt x="596" y="8226"/>
                    <a:pt x="656" y="8152"/>
                  </a:cubicBezTo>
                  <a:cubicBezTo>
                    <a:pt x="2555" y="5808"/>
                    <a:pt x="2555" y="2456"/>
                    <a:pt x="656" y="113"/>
                  </a:cubicBezTo>
                  <a:cubicBezTo>
                    <a:pt x="593" y="39"/>
                    <a:pt x="504" y="1"/>
                    <a:pt x="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6"/>
            <p:cNvSpPr/>
            <p:nvPr/>
          </p:nvSpPr>
          <p:spPr>
            <a:xfrm>
              <a:off x="248700" y="3748650"/>
              <a:ext cx="88475" cy="39275"/>
            </a:xfrm>
            <a:custGeom>
              <a:avLst/>
              <a:gdLst/>
              <a:ahLst/>
              <a:cxnLst/>
              <a:rect l="l" t="t" r="r" b="b"/>
              <a:pathLst>
                <a:path w="3539" h="1571" extrusionOk="0">
                  <a:moveTo>
                    <a:pt x="245" y="0"/>
                  </a:moveTo>
                  <a:cubicBezTo>
                    <a:pt x="109" y="0"/>
                    <a:pt x="1" y="110"/>
                    <a:pt x="1" y="246"/>
                  </a:cubicBezTo>
                  <a:lnTo>
                    <a:pt x="1" y="1325"/>
                  </a:lnTo>
                  <a:cubicBezTo>
                    <a:pt x="1" y="1460"/>
                    <a:pt x="109" y="1569"/>
                    <a:pt x="245" y="1571"/>
                  </a:cubicBezTo>
                  <a:lnTo>
                    <a:pt x="3293" y="1571"/>
                  </a:lnTo>
                  <a:cubicBezTo>
                    <a:pt x="3428" y="1569"/>
                    <a:pt x="3539" y="1460"/>
                    <a:pt x="3539" y="1325"/>
                  </a:cubicBezTo>
                  <a:lnTo>
                    <a:pt x="3539" y="246"/>
                  </a:lnTo>
                  <a:cubicBezTo>
                    <a:pt x="3539" y="110"/>
                    <a:pt x="3428" y="0"/>
                    <a:pt x="32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6"/>
            <p:cNvSpPr/>
            <p:nvPr/>
          </p:nvSpPr>
          <p:spPr>
            <a:xfrm>
              <a:off x="473900" y="3748650"/>
              <a:ext cx="88475" cy="39275"/>
            </a:xfrm>
            <a:custGeom>
              <a:avLst/>
              <a:gdLst/>
              <a:ahLst/>
              <a:cxnLst/>
              <a:rect l="l" t="t" r="r" b="b"/>
              <a:pathLst>
                <a:path w="3539" h="1571" extrusionOk="0">
                  <a:moveTo>
                    <a:pt x="246" y="0"/>
                  </a:moveTo>
                  <a:cubicBezTo>
                    <a:pt x="111" y="0"/>
                    <a:pt x="1" y="110"/>
                    <a:pt x="1" y="246"/>
                  </a:cubicBezTo>
                  <a:lnTo>
                    <a:pt x="1" y="1325"/>
                  </a:lnTo>
                  <a:cubicBezTo>
                    <a:pt x="1" y="1460"/>
                    <a:pt x="111" y="1569"/>
                    <a:pt x="246" y="1571"/>
                  </a:cubicBezTo>
                  <a:lnTo>
                    <a:pt x="3295" y="1571"/>
                  </a:lnTo>
                  <a:cubicBezTo>
                    <a:pt x="3430" y="1569"/>
                    <a:pt x="3539" y="1460"/>
                    <a:pt x="3539" y="1325"/>
                  </a:cubicBezTo>
                  <a:lnTo>
                    <a:pt x="3539" y="246"/>
                  </a:lnTo>
                  <a:cubicBezTo>
                    <a:pt x="3539" y="110"/>
                    <a:pt x="3430" y="0"/>
                    <a:pt x="32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6"/>
            <p:cNvSpPr/>
            <p:nvPr/>
          </p:nvSpPr>
          <p:spPr>
            <a:xfrm>
              <a:off x="300125" y="3571200"/>
              <a:ext cx="176375" cy="148425"/>
            </a:xfrm>
            <a:custGeom>
              <a:avLst/>
              <a:gdLst/>
              <a:ahLst/>
              <a:cxnLst/>
              <a:rect l="l" t="t" r="r" b="b"/>
              <a:pathLst>
                <a:path w="7055" h="5937" extrusionOk="0">
                  <a:moveTo>
                    <a:pt x="6227" y="0"/>
                  </a:moveTo>
                  <a:lnTo>
                    <a:pt x="1" y="4879"/>
                  </a:lnTo>
                  <a:lnTo>
                    <a:pt x="830" y="5936"/>
                  </a:lnTo>
                  <a:lnTo>
                    <a:pt x="7055" y="1057"/>
                  </a:lnTo>
                  <a:lnTo>
                    <a:pt x="62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167"/>
        <p:cNvGrpSpPr/>
        <p:nvPr/>
      </p:nvGrpSpPr>
      <p:grpSpPr>
        <a:xfrm>
          <a:off x="0" y="0"/>
          <a:ext cx="0" cy="0"/>
          <a:chOff x="0" y="0"/>
          <a:chExt cx="0" cy="0"/>
        </a:xfrm>
      </p:grpSpPr>
      <p:sp>
        <p:nvSpPr>
          <p:cNvPr id="3168" name="Google Shape;3168;p67"/>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3169" name="Google Shape;3169;p67"/>
          <p:cNvGrpSpPr/>
          <p:nvPr/>
        </p:nvGrpSpPr>
        <p:grpSpPr>
          <a:xfrm>
            <a:off x="6099878" y="1558584"/>
            <a:ext cx="1874694" cy="1627559"/>
            <a:chOff x="14967475" y="2879825"/>
            <a:chExt cx="2595450" cy="2253300"/>
          </a:xfrm>
        </p:grpSpPr>
        <p:sp>
          <p:nvSpPr>
            <p:cNvPr id="3170" name="Google Shape;3170;p67"/>
            <p:cNvSpPr/>
            <p:nvPr/>
          </p:nvSpPr>
          <p:spPr>
            <a:xfrm>
              <a:off x="16817325" y="4154325"/>
              <a:ext cx="221675" cy="748125"/>
            </a:xfrm>
            <a:custGeom>
              <a:avLst/>
              <a:gdLst/>
              <a:ahLst/>
              <a:cxnLst/>
              <a:rect l="l" t="t" r="r" b="b"/>
              <a:pathLst>
                <a:path w="8867" h="29925" extrusionOk="0">
                  <a:moveTo>
                    <a:pt x="1012" y="0"/>
                  </a:moveTo>
                  <a:cubicBezTo>
                    <a:pt x="941" y="0"/>
                    <a:pt x="868" y="9"/>
                    <a:pt x="796" y="26"/>
                  </a:cubicBezTo>
                  <a:cubicBezTo>
                    <a:pt x="299" y="148"/>
                    <a:pt x="1" y="655"/>
                    <a:pt x="136" y="1148"/>
                  </a:cubicBezTo>
                  <a:lnTo>
                    <a:pt x="6984" y="29230"/>
                  </a:lnTo>
                  <a:cubicBezTo>
                    <a:pt x="7085" y="29636"/>
                    <a:pt x="7448" y="29923"/>
                    <a:pt x="7866" y="29924"/>
                  </a:cubicBezTo>
                  <a:cubicBezTo>
                    <a:pt x="7939" y="29924"/>
                    <a:pt x="8011" y="29915"/>
                    <a:pt x="8081" y="29898"/>
                  </a:cubicBezTo>
                  <a:cubicBezTo>
                    <a:pt x="8568" y="29779"/>
                    <a:pt x="8867" y="29288"/>
                    <a:pt x="8749" y="28801"/>
                  </a:cubicBezTo>
                  <a:lnTo>
                    <a:pt x="1899" y="719"/>
                  </a:lnTo>
                  <a:cubicBezTo>
                    <a:pt x="1807" y="291"/>
                    <a:pt x="1429" y="0"/>
                    <a:pt x="1012" y="0"/>
                  </a:cubicBezTo>
                  <a:close/>
                </a:path>
              </a:pathLst>
            </a:custGeom>
            <a:solidFill>
              <a:srgbClr val="7383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7"/>
            <p:cNvSpPr/>
            <p:nvPr/>
          </p:nvSpPr>
          <p:spPr>
            <a:xfrm>
              <a:off x="16148500" y="4154325"/>
              <a:ext cx="221675" cy="748125"/>
            </a:xfrm>
            <a:custGeom>
              <a:avLst/>
              <a:gdLst/>
              <a:ahLst/>
              <a:cxnLst/>
              <a:rect l="l" t="t" r="r" b="b"/>
              <a:pathLst>
                <a:path w="8867" h="29925" extrusionOk="0">
                  <a:moveTo>
                    <a:pt x="7856" y="0"/>
                  </a:moveTo>
                  <a:cubicBezTo>
                    <a:pt x="7438" y="0"/>
                    <a:pt x="7060" y="291"/>
                    <a:pt x="6968" y="719"/>
                  </a:cubicBezTo>
                  <a:lnTo>
                    <a:pt x="120" y="28801"/>
                  </a:lnTo>
                  <a:cubicBezTo>
                    <a:pt x="1" y="29287"/>
                    <a:pt x="300" y="29779"/>
                    <a:pt x="786" y="29898"/>
                  </a:cubicBezTo>
                  <a:cubicBezTo>
                    <a:pt x="857" y="29915"/>
                    <a:pt x="930" y="29923"/>
                    <a:pt x="1003" y="29924"/>
                  </a:cubicBezTo>
                  <a:cubicBezTo>
                    <a:pt x="1420" y="29923"/>
                    <a:pt x="1784" y="29636"/>
                    <a:pt x="1883" y="29230"/>
                  </a:cubicBezTo>
                  <a:lnTo>
                    <a:pt x="8733" y="1148"/>
                  </a:lnTo>
                  <a:cubicBezTo>
                    <a:pt x="8866" y="655"/>
                    <a:pt x="8568" y="147"/>
                    <a:pt x="8071" y="26"/>
                  </a:cubicBezTo>
                  <a:cubicBezTo>
                    <a:pt x="7999" y="9"/>
                    <a:pt x="7927" y="0"/>
                    <a:pt x="78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7"/>
            <p:cNvSpPr/>
            <p:nvPr/>
          </p:nvSpPr>
          <p:spPr>
            <a:xfrm>
              <a:off x="16961550" y="4088450"/>
              <a:ext cx="221700" cy="748100"/>
            </a:xfrm>
            <a:custGeom>
              <a:avLst/>
              <a:gdLst/>
              <a:ahLst/>
              <a:cxnLst/>
              <a:rect l="l" t="t" r="r" b="b"/>
              <a:pathLst>
                <a:path w="8868" h="29924" extrusionOk="0">
                  <a:moveTo>
                    <a:pt x="1013" y="1"/>
                  </a:moveTo>
                  <a:cubicBezTo>
                    <a:pt x="942" y="1"/>
                    <a:pt x="869" y="9"/>
                    <a:pt x="796" y="27"/>
                  </a:cubicBezTo>
                  <a:cubicBezTo>
                    <a:pt x="299" y="148"/>
                    <a:pt x="1" y="655"/>
                    <a:pt x="136" y="1148"/>
                  </a:cubicBezTo>
                  <a:lnTo>
                    <a:pt x="6986" y="29231"/>
                  </a:lnTo>
                  <a:cubicBezTo>
                    <a:pt x="7085" y="29637"/>
                    <a:pt x="7447" y="29922"/>
                    <a:pt x="7866" y="29923"/>
                  </a:cubicBezTo>
                  <a:cubicBezTo>
                    <a:pt x="7938" y="29923"/>
                    <a:pt x="8011" y="29915"/>
                    <a:pt x="8081" y="29899"/>
                  </a:cubicBezTo>
                  <a:cubicBezTo>
                    <a:pt x="8568" y="29779"/>
                    <a:pt x="8868" y="29288"/>
                    <a:pt x="8749" y="28800"/>
                  </a:cubicBezTo>
                  <a:lnTo>
                    <a:pt x="1899" y="718"/>
                  </a:lnTo>
                  <a:cubicBezTo>
                    <a:pt x="1807" y="292"/>
                    <a:pt x="1431" y="1"/>
                    <a:pt x="1013" y="1"/>
                  </a:cubicBezTo>
                  <a:close/>
                </a:path>
              </a:pathLst>
            </a:custGeom>
            <a:solidFill>
              <a:srgbClr val="7383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7"/>
            <p:cNvSpPr/>
            <p:nvPr/>
          </p:nvSpPr>
          <p:spPr>
            <a:xfrm>
              <a:off x="16292175" y="4089650"/>
              <a:ext cx="221425" cy="746900"/>
            </a:xfrm>
            <a:custGeom>
              <a:avLst/>
              <a:gdLst/>
              <a:ahLst/>
              <a:cxnLst/>
              <a:rect l="l" t="t" r="r" b="b"/>
              <a:pathLst>
                <a:path w="8857" h="29876" extrusionOk="0">
                  <a:moveTo>
                    <a:pt x="7865" y="1"/>
                  </a:moveTo>
                  <a:cubicBezTo>
                    <a:pt x="7465" y="1"/>
                    <a:pt x="7100" y="267"/>
                    <a:pt x="6990" y="670"/>
                  </a:cubicBezTo>
                  <a:lnTo>
                    <a:pt x="140" y="28752"/>
                  </a:lnTo>
                  <a:cubicBezTo>
                    <a:pt x="1" y="29325"/>
                    <a:pt x="435" y="29875"/>
                    <a:pt x="1021" y="29875"/>
                  </a:cubicBezTo>
                  <a:cubicBezTo>
                    <a:pt x="1022" y="29875"/>
                    <a:pt x="1023" y="29875"/>
                    <a:pt x="1023" y="29875"/>
                  </a:cubicBezTo>
                  <a:cubicBezTo>
                    <a:pt x="1442" y="29875"/>
                    <a:pt x="1806" y="29589"/>
                    <a:pt x="1905" y="29183"/>
                  </a:cubicBezTo>
                  <a:lnTo>
                    <a:pt x="8753" y="1100"/>
                  </a:lnTo>
                  <a:cubicBezTo>
                    <a:pt x="8856" y="619"/>
                    <a:pt x="8558" y="143"/>
                    <a:pt x="8081" y="27"/>
                  </a:cubicBezTo>
                  <a:cubicBezTo>
                    <a:pt x="8009" y="9"/>
                    <a:pt x="7937" y="1"/>
                    <a:pt x="78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7"/>
            <p:cNvSpPr/>
            <p:nvPr/>
          </p:nvSpPr>
          <p:spPr>
            <a:xfrm>
              <a:off x="16163225" y="3148925"/>
              <a:ext cx="1158375" cy="1108300"/>
            </a:xfrm>
            <a:custGeom>
              <a:avLst/>
              <a:gdLst/>
              <a:ahLst/>
              <a:cxnLst/>
              <a:rect l="l" t="t" r="r" b="b"/>
              <a:pathLst>
                <a:path w="46335" h="44332" extrusionOk="0">
                  <a:moveTo>
                    <a:pt x="27644" y="0"/>
                  </a:moveTo>
                  <a:cubicBezTo>
                    <a:pt x="19893" y="0"/>
                    <a:pt x="12189" y="2071"/>
                    <a:pt x="11147" y="5717"/>
                  </a:cubicBezTo>
                  <a:cubicBezTo>
                    <a:pt x="9038" y="13098"/>
                    <a:pt x="18880" y="32035"/>
                    <a:pt x="15155" y="33788"/>
                  </a:cubicBezTo>
                  <a:cubicBezTo>
                    <a:pt x="12915" y="34843"/>
                    <a:pt x="10203" y="35694"/>
                    <a:pt x="5771" y="36347"/>
                  </a:cubicBezTo>
                  <a:cubicBezTo>
                    <a:pt x="1" y="37196"/>
                    <a:pt x="1026" y="44331"/>
                    <a:pt x="5771" y="44331"/>
                  </a:cubicBezTo>
                  <a:lnTo>
                    <a:pt x="34133" y="44331"/>
                  </a:lnTo>
                  <a:cubicBezTo>
                    <a:pt x="39272" y="44331"/>
                    <a:pt x="39668" y="39323"/>
                    <a:pt x="39668" y="35633"/>
                  </a:cubicBezTo>
                  <a:cubicBezTo>
                    <a:pt x="39668" y="31944"/>
                    <a:pt x="46334" y="16656"/>
                    <a:pt x="44490" y="7035"/>
                  </a:cubicBezTo>
                  <a:cubicBezTo>
                    <a:pt x="43556" y="2169"/>
                    <a:pt x="35576" y="0"/>
                    <a:pt x="276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7"/>
            <p:cNvSpPr/>
            <p:nvPr/>
          </p:nvSpPr>
          <p:spPr>
            <a:xfrm>
              <a:off x="16496875" y="2879825"/>
              <a:ext cx="462150" cy="414325"/>
            </a:xfrm>
            <a:custGeom>
              <a:avLst/>
              <a:gdLst/>
              <a:ahLst/>
              <a:cxnLst/>
              <a:rect l="l" t="t" r="r" b="b"/>
              <a:pathLst>
                <a:path w="18486" h="16573" extrusionOk="0">
                  <a:moveTo>
                    <a:pt x="8665" y="1"/>
                  </a:moveTo>
                  <a:cubicBezTo>
                    <a:pt x="7073" y="1"/>
                    <a:pt x="5853" y="395"/>
                    <a:pt x="5853" y="395"/>
                  </a:cubicBezTo>
                  <a:cubicBezTo>
                    <a:pt x="655" y="2583"/>
                    <a:pt x="3150" y="7146"/>
                    <a:pt x="1930" y="9389"/>
                  </a:cubicBezTo>
                  <a:cubicBezTo>
                    <a:pt x="1" y="12936"/>
                    <a:pt x="1" y="14797"/>
                    <a:pt x="1" y="14797"/>
                  </a:cubicBezTo>
                  <a:cubicBezTo>
                    <a:pt x="1" y="14797"/>
                    <a:pt x="3102" y="16573"/>
                    <a:pt x="8977" y="16573"/>
                  </a:cubicBezTo>
                  <a:cubicBezTo>
                    <a:pt x="14025" y="16573"/>
                    <a:pt x="18486" y="14797"/>
                    <a:pt x="18486" y="14797"/>
                  </a:cubicBezTo>
                  <a:cubicBezTo>
                    <a:pt x="18332" y="10922"/>
                    <a:pt x="15988" y="9912"/>
                    <a:pt x="15437" y="8062"/>
                  </a:cubicBezTo>
                  <a:cubicBezTo>
                    <a:pt x="14941" y="6399"/>
                    <a:pt x="15953" y="3599"/>
                    <a:pt x="12985" y="1326"/>
                  </a:cubicBezTo>
                  <a:cubicBezTo>
                    <a:pt x="11623" y="283"/>
                    <a:pt x="10011" y="1"/>
                    <a:pt x="86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7"/>
            <p:cNvSpPr/>
            <p:nvPr/>
          </p:nvSpPr>
          <p:spPr>
            <a:xfrm>
              <a:off x="16478925" y="3776275"/>
              <a:ext cx="487625" cy="262100"/>
            </a:xfrm>
            <a:custGeom>
              <a:avLst/>
              <a:gdLst/>
              <a:ahLst/>
              <a:cxnLst/>
              <a:rect l="l" t="t" r="r" b="b"/>
              <a:pathLst>
                <a:path w="19505" h="10484" extrusionOk="0">
                  <a:moveTo>
                    <a:pt x="3711" y="0"/>
                  </a:moveTo>
                  <a:cubicBezTo>
                    <a:pt x="3711" y="0"/>
                    <a:pt x="118" y="5663"/>
                    <a:pt x="57" y="8121"/>
                  </a:cubicBezTo>
                  <a:cubicBezTo>
                    <a:pt x="0" y="10398"/>
                    <a:pt x="8516" y="10482"/>
                    <a:pt x="9784" y="10482"/>
                  </a:cubicBezTo>
                  <a:cubicBezTo>
                    <a:pt x="9886" y="10482"/>
                    <a:pt x="9941" y="10482"/>
                    <a:pt x="9941" y="10482"/>
                  </a:cubicBezTo>
                  <a:cubicBezTo>
                    <a:pt x="9941" y="10482"/>
                    <a:pt x="10093" y="10484"/>
                    <a:pt x="10360" y="10484"/>
                  </a:cubicBezTo>
                  <a:cubicBezTo>
                    <a:pt x="12203" y="10484"/>
                    <a:pt x="19505" y="10387"/>
                    <a:pt x="19453" y="8856"/>
                  </a:cubicBezTo>
                  <a:cubicBezTo>
                    <a:pt x="19393" y="7103"/>
                    <a:pt x="17674" y="1341"/>
                    <a:pt x="161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7"/>
            <p:cNvSpPr/>
            <p:nvPr/>
          </p:nvSpPr>
          <p:spPr>
            <a:xfrm>
              <a:off x="16476375" y="3784450"/>
              <a:ext cx="394875" cy="995650"/>
            </a:xfrm>
            <a:custGeom>
              <a:avLst/>
              <a:gdLst/>
              <a:ahLst/>
              <a:cxnLst/>
              <a:rect l="l" t="t" r="r" b="b"/>
              <a:pathLst>
                <a:path w="15795" h="39826" extrusionOk="0">
                  <a:moveTo>
                    <a:pt x="3838" y="0"/>
                  </a:moveTo>
                  <a:cubicBezTo>
                    <a:pt x="3838" y="0"/>
                    <a:pt x="0" y="4955"/>
                    <a:pt x="56" y="9150"/>
                  </a:cubicBezTo>
                  <a:cubicBezTo>
                    <a:pt x="109" y="13345"/>
                    <a:pt x="8654" y="18148"/>
                    <a:pt x="8654" y="18148"/>
                  </a:cubicBezTo>
                  <a:cubicBezTo>
                    <a:pt x="8654" y="18148"/>
                    <a:pt x="7723" y="22170"/>
                    <a:pt x="8367" y="27067"/>
                  </a:cubicBezTo>
                  <a:cubicBezTo>
                    <a:pt x="9257" y="33849"/>
                    <a:pt x="10191" y="39136"/>
                    <a:pt x="10658" y="39312"/>
                  </a:cubicBezTo>
                  <a:cubicBezTo>
                    <a:pt x="10934" y="39417"/>
                    <a:pt x="11738" y="39826"/>
                    <a:pt x="12739" y="39826"/>
                  </a:cubicBezTo>
                  <a:cubicBezTo>
                    <a:pt x="13436" y="39826"/>
                    <a:pt x="14229" y="39628"/>
                    <a:pt x="15005" y="38991"/>
                  </a:cubicBezTo>
                  <a:cubicBezTo>
                    <a:pt x="15512" y="38575"/>
                    <a:pt x="15794" y="20053"/>
                    <a:pt x="14439" y="13455"/>
                  </a:cubicBezTo>
                  <a:cubicBezTo>
                    <a:pt x="14126" y="11929"/>
                    <a:pt x="3838" y="0"/>
                    <a:pt x="3838" y="0"/>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7"/>
            <p:cNvSpPr/>
            <p:nvPr/>
          </p:nvSpPr>
          <p:spPr>
            <a:xfrm>
              <a:off x="16718025" y="4743825"/>
              <a:ext cx="148850" cy="233450"/>
            </a:xfrm>
            <a:custGeom>
              <a:avLst/>
              <a:gdLst/>
              <a:ahLst/>
              <a:cxnLst/>
              <a:rect l="l" t="t" r="r" b="b"/>
              <a:pathLst>
                <a:path w="5954" h="9338" extrusionOk="0">
                  <a:moveTo>
                    <a:pt x="5499" y="1"/>
                  </a:moveTo>
                  <a:lnTo>
                    <a:pt x="514" y="219"/>
                  </a:lnTo>
                  <a:cubicBezTo>
                    <a:pt x="806" y="1139"/>
                    <a:pt x="886" y="2068"/>
                    <a:pt x="854" y="2950"/>
                  </a:cubicBezTo>
                  <a:cubicBezTo>
                    <a:pt x="856" y="2982"/>
                    <a:pt x="854" y="3014"/>
                    <a:pt x="851" y="3045"/>
                  </a:cubicBezTo>
                  <a:cubicBezTo>
                    <a:pt x="851" y="3081"/>
                    <a:pt x="850" y="3116"/>
                    <a:pt x="847" y="3151"/>
                  </a:cubicBezTo>
                  <a:cubicBezTo>
                    <a:pt x="733" y="5298"/>
                    <a:pt x="0" y="7167"/>
                    <a:pt x="38" y="8027"/>
                  </a:cubicBezTo>
                  <a:cubicBezTo>
                    <a:pt x="78" y="8900"/>
                    <a:pt x="1267" y="9337"/>
                    <a:pt x="2517" y="9337"/>
                  </a:cubicBezTo>
                  <a:cubicBezTo>
                    <a:pt x="3668" y="9337"/>
                    <a:pt x="4871" y="8967"/>
                    <a:pt x="5280" y="8226"/>
                  </a:cubicBezTo>
                  <a:cubicBezTo>
                    <a:pt x="5954" y="6997"/>
                    <a:pt x="5487" y="4699"/>
                    <a:pt x="5414" y="2566"/>
                  </a:cubicBezTo>
                  <a:cubicBezTo>
                    <a:pt x="5397" y="2075"/>
                    <a:pt x="5398" y="1595"/>
                    <a:pt x="5442" y="1137"/>
                  </a:cubicBezTo>
                  <a:cubicBezTo>
                    <a:pt x="5494" y="619"/>
                    <a:pt x="5455" y="89"/>
                    <a:pt x="5499" y="1"/>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7"/>
            <p:cNvSpPr/>
            <p:nvPr/>
          </p:nvSpPr>
          <p:spPr>
            <a:xfrm>
              <a:off x="16739300" y="4817475"/>
              <a:ext cx="200" cy="2475"/>
            </a:xfrm>
            <a:custGeom>
              <a:avLst/>
              <a:gdLst/>
              <a:ahLst/>
              <a:cxnLst/>
              <a:rect l="l" t="t" r="r" b="b"/>
              <a:pathLst>
                <a:path w="8" h="99" extrusionOk="0">
                  <a:moveTo>
                    <a:pt x="7" y="0"/>
                  </a:moveTo>
                  <a:lnTo>
                    <a:pt x="3" y="4"/>
                  </a:lnTo>
                  <a:cubicBezTo>
                    <a:pt x="4" y="18"/>
                    <a:pt x="4" y="32"/>
                    <a:pt x="3" y="46"/>
                  </a:cubicBezTo>
                  <a:lnTo>
                    <a:pt x="3" y="46"/>
                  </a:lnTo>
                  <a:cubicBezTo>
                    <a:pt x="5" y="31"/>
                    <a:pt x="6" y="15"/>
                    <a:pt x="7" y="0"/>
                  </a:cubicBezTo>
                  <a:close/>
                  <a:moveTo>
                    <a:pt x="3" y="46"/>
                  </a:moveTo>
                  <a:lnTo>
                    <a:pt x="3" y="46"/>
                  </a:lnTo>
                  <a:cubicBezTo>
                    <a:pt x="2" y="63"/>
                    <a:pt x="1" y="81"/>
                    <a:pt x="0" y="99"/>
                  </a:cubicBezTo>
                  <a:cubicBezTo>
                    <a:pt x="2" y="82"/>
                    <a:pt x="3" y="64"/>
                    <a:pt x="3" y="46"/>
                  </a:cubicBezTo>
                  <a:close/>
                </a:path>
              </a:pathLst>
            </a:custGeom>
            <a:solidFill>
              <a:srgbClr val="F49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7"/>
            <p:cNvSpPr/>
            <p:nvPr/>
          </p:nvSpPr>
          <p:spPr>
            <a:xfrm>
              <a:off x="16718025" y="4807975"/>
              <a:ext cx="148850" cy="169300"/>
            </a:xfrm>
            <a:custGeom>
              <a:avLst/>
              <a:gdLst/>
              <a:ahLst/>
              <a:cxnLst/>
              <a:rect l="l" t="t" r="r" b="b"/>
              <a:pathLst>
                <a:path w="5954" h="6772" extrusionOk="0">
                  <a:moveTo>
                    <a:pt x="5414" y="0"/>
                  </a:moveTo>
                  <a:lnTo>
                    <a:pt x="5414" y="0"/>
                  </a:lnTo>
                  <a:cubicBezTo>
                    <a:pt x="5397" y="47"/>
                    <a:pt x="5392" y="111"/>
                    <a:pt x="5387" y="182"/>
                  </a:cubicBezTo>
                  <a:cubicBezTo>
                    <a:pt x="5328" y="1794"/>
                    <a:pt x="4520" y="3990"/>
                    <a:pt x="2883" y="4027"/>
                  </a:cubicBezTo>
                  <a:cubicBezTo>
                    <a:pt x="2872" y="4027"/>
                    <a:pt x="2860" y="4027"/>
                    <a:pt x="2849" y="4027"/>
                  </a:cubicBezTo>
                  <a:cubicBezTo>
                    <a:pt x="1335" y="4027"/>
                    <a:pt x="844" y="1750"/>
                    <a:pt x="847" y="585"/>
                  </a:cubicBezTo>
                  <a:lnTo>
                    <a:pt x="847" y="585"/>
                  </a:lnTo>
                  <a:cubicBezTo>
                    <a:pt x="733" y="2732"/>
                    <a:pt x="0" y="4601"/>
                    <a:pt x="38" y="5461"/>
                  </a:cubicBezTo>
                  <a:cubicBezTo>
                    <a:pt x="78" y="6334"/>
                    <a:pt x="1267" y="6771"/>
                    <a:pt x="2518" y="6771"/>
                  </a:cubicBezTo>
                  <a:cubicBezTo>
                    <a:pt x="3669" y="6771"/>
                    <a:pt x="4872" y="6401"/>
                    <a:pt x="5280" y="5660"/>
                  </a:cubicBezTo>
                  <a:cubicBezTo>
                    <a:pt x="5954" y="4431"/>
                    <a:pt x="5488" y="2133"/>
                    <a:pt x="5414" y="0"/>
                  </a:cubicBezTo>
                  <a:close/>
                </a:path>
              </a:pathLst>
            </a:custGeom>
            <a:solidFill>
              <a:srgbClr val="F49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7"/>
            <p:cNvSpPr/>
            <p:nvPr/>
          </p:nvSpPr>
          <p:spPr>
            <a:xfrm>
              <a:off x="16469725" y="3776275"/>
              <a:ext cx="418900" cy="976350"/>
            </a:xfrm>
            <a:custGeom>
              <a:avLst/>
              <a:gdLst/>
              <a:ahLst/>
              <a:cxnLst/>
              <a:rect l="l" t="t" r="r" b="b"/>
              <a:pathLst>
                <a:path w="16756" h="39054" extrusionOk="0">
                  <a:moveTo>
                    <a:pt x="4086" y="0"/>
                  </a:moveTo>
                  <a:cubicBezTo>
                    <a:pt x="4086" y="0"/>
                    <a:pt x="0" y="5539"/>
                    <a:pt x="80" y="9618"/>
                  </a:cubicBezTo>
                  <a:cubicBezTo>
                    <a:pt x="160" y="13698"/>
                    <a:pt x="8499" y="18623"/>
                    <a:pt x="8499" y="18623"/>
                  </a:cubicBezTo>
                  <a:cubicBezTo>
                    <a:pt x="6113" y="32238"/>
                    <a:pt x="7322" y="38452"/>
                    <a:pt x="7323" y="38452"/>
                  </a:cubicBezTo>
                  <a:cubicBezTo>
                    <a:pt x="7323" y="38452"/>
                    <a:pt x="7323" y="38452"/>
                    <a:pt x="7323" y="38452"/>
                  </a:cubicBezTo>
                  <a:cubicBezTo>
                    <a:pt x="8680" y="38895"/>
                    <a:pt x="10025" y="39053"/>
                    <a:pt x="11257" y="39053"/>
                  </a:cubicBezTo>
                  <a:cubicBezTo>
                    <a:pt x="14371" y="39053"/>
                    <a:pt x="16756" y="38039"/>
                    <a:pt x="16756" y="38039"/>
                  </a:cubicBezTo>
                  <a:cubicBezTo>
                    <a:pt x="16756" y="38039"/>
                    <a:pt x="16267" y="17532"/>
                    <a:pt x="15035" y="13742"/>
                  </a:cubicBezTo>
                  <a:cubicBezTo>
                    <a:pt x="14248" y="11321"/>
                    <a:pt x="4086" y="0"/>
                    <a:pt x="40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7"/>
            <p:cNvSpPr/>
            <p:nvPr/>
          </p:nvSpPr>
          <p:spPr>
            <a:xfrm>
              <a:off x="16279425" y="4676150"/>
              <a:ext cx="270400" cy="173050"/>
            </a:xfrm>
            <a:custGeom>
              <a:avLst/>
              <a:gdLst/>
              <a:ahLst/>
              <a:cxnLst/>
              <a:rect l="l" t="t" r="r" b="b"/>
              <a:pathLst>
                <a:path w="10816" h="6922" extrusionOk="0">
                  <a:moveTo>
                    <a:pt x="5929" y="1"/>
                  </a:moveTo>
                  <a:lnTo>
                    <a:pt x="5929" y="1"/>
                  </a:lnTo>
                  <a:cubicBezTo>
                    <a:pt x="5941" y="441"/>
                    <a:pt x="5646" y="1972"/>
                    <a:pt x="5583" y="2230"/>
                  </a:cubicBezTo>
                  <a:cubicBezTo>
                    <a:pt x="5547" y="2367"/>
                    <a:pt x="4281" y="3535"/>
                    <a:pt x="2729" y="4408"/>
                  </a:cubicBezTo>
                  <a:lnTo>
                    <a:pt x="2725" y="4408"/>
                  </a:lnTo>
                  <a:cubicBezTo>
                    <a:pt x="1317" y="5204"/>
                    <a:pt x="0" y="6076"/>
                    <a:pt x="79" y="6622"/>
                  </a:cubicBezTo>
                  <a:cubicBezTo>
                    <a:pt x="109" y="6836"/>
                    <a:pt x="542" y="6922"/>
                    <a:pt x="1210" y="6922"/>
                  </a:cubicBezTo>
                  <a:cubicBezTo>
                    <a:pt x="3684" y="6922"/>
                    <a:pt x="9380" y="5742"/>
                    <a:pt x="9742" y="5509"/>
                  </a:cubicBezTo>
                  <a:cubicBezTo>
                    <a:pt x="10092" y="5285"/>
                    <a:pt x="10100" y="4200"/>
                    <a:pt x="10095" y="3574"/>
                  </a:cubicBezTo>
                  <a:cubicBezTo>
                    <a:pt x="10095" y="3382"/>
                    <a:pt x="10095" y="3233"/>
                    <a:pt x="10104" y="3166"/>
                  </a:cubicBezTo>
                  <a:cubicBezTo>
                    <a:pt x="10134" y="2886"/>
                    <a:pt x="10815" y="1228"/>
                    <a:pt x="10815" y="1228"/>
                  </a:cubicBezTo>
                  <a:lnTo>
                    <a:pt x="5929" y="1"/>
                  </a:ln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7"/>
            <p:cNvSpPr/>
            <p:nvPr/>
          </p:nvSpPr>
          <p:spPr>
            <a:xfrm>
              <a:off x="16279425" y="4765500"/>
              <a:ext cx="252500" cy="83700"/>
            </a:xfrm>
            <a:custGeom>
              <a:avLst/>
              <a:gdLst/>
              <a:ahLst/>
              <a:cxnLst/>
              <a:rect l="l" t="t" r="r" b="b"/>
              <a:pathLst>
                <a:path w="10100" h="3348" extrusionOk="0">
                  <a:moveTo>
                    <a:pt x="10095" y="0"/>
                  </a:moveTo>
                  <a:cubicBezTo>
                    <a:pt x="5530" y="1227"/>
                    <a:pt x="3429" y="1604"/>
                    <a:pt x="2576" y="1604"/>
                  </a:cubicBezTo>
                  <a:cubicBezTo>
                    <a:pt x="1602" y="1604"/>
                    <a:pt x="2255" y="1113"/>
                    <a:pt x="2725" y="834"/>
                  </a:cubicBezTo>
                  <a:lnTo>
                    <a:pt x="2725" y="834"/>
                  </a:lnTo>
                  <a:cubicBezTo>
                    <a:pt x="1317" y="1630"/>
                    <a:pt x="0" y="2502"/>
                    <a:pt x="79" y="3048"/>
                  </a:cubicBezTo>
                  <a:cubicBezTo>
                    <a:pt x="109" y="3262"/>
                    <a:pt x="542" y="3348"/>
                    <a:pt x="1210" y="3348"/>
                  </a:cubicBezTo>
                  <a:cubicBezTo>
                    <a:pt x="3684" y="3348"/>
                    <a:pt x="9380" y="2168"/>
                    <a:pt x="9742" y="1935"/>
                  </a:cubicBezTo>
                  <a:cubicBezTo>
                    <a:pt x="10092" y="1711"/>
                    <a:pt x="10100" y="626"/>
                    <a:pt x="100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7"/>
            <p:cNvSpPr/>
            <p:nvPr/>
          </p:nvSpPr>
          <p:spPr>
            <a:xfrm>
              <a:off x="16427125" y="3776275"/>
              <a:ext cx="546525" cy="943275"/>
            </a:xfrm>
            <a:custGeom>
              <a:avLst/>
              <a:gdLst/>
              <a:ahLst/>
              <a:cxnLst/>
              <a:rect l="l" t="t" r="r" b="b"/>
              <a:pathLst>
                <a:path w="21861" h="37731" extrusionOk="0">
                  <a:moveTo>
                    <a:pt x="18250" y="0"/>
                  </a:moveTo>
                  <a:cubicBezTo>
                    <a:pt x="18250" y="0"/>
                    <a:pt x="15005" y="3468"/>
                    <a:pt x="14285" y="3991"/>
                  </a:cubicBezTo>
                  <a:cubicBezTo>
                    <a:pt x="13564" y="4515"/>
                    <a:pt x="4619" y="8648"/>
                    <a:pt x="4078" y="10482"/>
                  </a:cubicBezTo>
                  <a:cubicBezTo>
                    <a:pt x="3535" y="12318"/>
                    <a:pt x="1" y="35163"/>
                    <a:pt x="1" y="36276"/>
                  </a:cubicBezTo>
                  <a:cubicBezTo>
                    <a:pt x="1" y="37038"/>
                    <a:pt x="1994" y="37731"/>
                    <a:pt x="3460" y="37731"/>
                  </a:cubicBezTo>
                  <a:cubicBezTo>
                    <a:pt x="4138" y="37731"/>
                    <a:pt x="4703" y="37583"/>
                    <a:pt x="4906" y="37225"/>
                  </a:cubicBezTo>
                  <a:cubicBezTo>
                    <a:pt x="12512" y="23794"/>
                    <a:pt x="10222" y="13622"/>
                    <a:pt x="10993" y="13491"/>
                  </a:cubicBezTo>
                  <a:cubicBezTo>
                    <a:pt x="11083" y="13476"/>
                    <a:pt x="11287" y="13474"/>
                    <a:pt x="11578" y="13474"/>
                  </a:cubicBezTo>
                  <a:cubicBezTo>
                    <a:pt x="11719" y="13474"/>
                    <a:pt x="11880" y="13474"/>
                    <a:pt x="12059" y="13474"/>
                  </a:cubicBezTo>
                  <a:cubicBezTo>
                    <a:pt x="14701" y="13474"/>
                    <a:pt x="21146" y="13348"/>
                    <a:pt x="21525" y="9365"/>
                  </a:cubicBezTo>
                  <a:cubicBezTo>
                    <a:pt x="21861" y="5840"/>
                    <a:pt x="19549" y="1663"/>
                    <a:pt x="18250" y="0"/>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7"/>
            <p:cNvSpPr/>
            <p:nvPr/>
          </p:nvSpPr>
          <p:spPr>
            <a:xfrm>
              <a:off x="16371825" y="3776275"/>
              <a:ext cx="634400" cy="940900"/>
            </a:xfrm>
            <a:custGeom>
              <a:avLst/>
              <a:gdLst/>
              <a:ahLst/>
              <a:cxnLst/>
              <a:rect l="l" t="t" r="r" b="b"/>
              <a:pathLst>
                <a:path w="25376" h="37636" extrusionOk="0">
                  <a:moveTo>
                    <a:pt x="20462" y="0"/>
                  </a:moveTo>
                  <a:cubicBezTo>
                    <a:pt x="20462" y="0"/>
                    <a:pt x="16464" y="3647"/>
                    <a:pt x="16317" y="3746"/>
                  </a:cubicBezTo>
                  <a:cubicBezTo>
                    <a:pt x="16168" y="3845"/>
                    <a:pt x="7134" y="8611"/>
                    <a:pt x="6294" y="9938"/>
                  </a:cubicBezTo>
                  <a:cubicBezTo>
                    <a:pt x="5455" y="11264"/>
                    <a:pt x="0" y="35344"/>
                    <a:pt x="0" y="35344"/>
                  </a:cubicBezTo>
                  <a:cubicBezTo>
                    <a:pt x="0" y="35344"/>
                    <a:pt x="3659" y="37635"/>
                    <a:pt x="7995" y="37635"/>
                  </a:cubicBezTo>
                  <a:cubicBezTo>
                    <a:pt x="8660" y="37635"/>
                    <a:pt x="9340" y="37581"/>
                    <a:pt x="10025" y="37457"/>
                  </a:cubicBezTo>
                  <a:cubicBezTo>
                    <a:pt x="10025" y="37457"/>
                    <a:pt x="14154" y="24975"/>
                    <a:pt x="13711" y="13967"/>
                  </a:cubicBezTo>
                  <a:lnTo>
                    <a:pt x="13711" y="13967"/>
                  </a:lnTo>
                  <a:cubicBezTo>
                    <a:pt x="13712" y="13967"/>
                    <a:pt x="15166" y="14266"/>
                    <a:pt x="16994" y="14266"/>
                  </a:cubicBezTo>
                  <a:cubicBezTo>
                    <a:pt x="19757" y="14266"/>
                    <a:pt x="23376" y="13583"/>
                    <a:pt x="24121" y="10150"/>
                  </a:cubicBezTo>
                  <a:cubicBezTo>
                    <a:pt x="25376" y="4375"/>
                    <a:pt x="20462" y="0"/>
                    <a:pt x="204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7"/>
            <p:cNvSpPr/>
            <p:nvPr/>
          </p:nvSpPr>
          <p:spPr>
            <a:xfrm>
              <a:off x="16640000" y="4133650"/>
              <a:ext cx="66625" cy="504675"/>
            </a:xfrm>
            <a:custGeom>
              <a:avLst/>
              <a:gdLst/>
              <a:ahLst/>
              <a:cxnLst/>
              <a:rect l="l" t="t" r="r" b="b"/>
              <a:pathLst>
                <a:path w="2665" h="20187" extrusionOk="0">
                  <a:moveTo>
                    <a:pt x="2448" y="1"/>
                  </a:moveTo>
                  <a:cubicBezTo>
                    <a:pt x="2391" y="1"/>
                    <a:pt x="2335" y="37"/>
                    <a:pt x="2336" y="110"/>
                  </a:cubicBezTo>
                  <a:cubicBezTo>
                    <a:pt x="2353" y="3415"/>
                    <a:pt x="2190" y="6718"/>
                    <a:pt x="1808" y="10001"/>
                  </a:cubicBezTo>
                  <a:cubicBezTo>
                    <a:pt x="1408" y="13430"/>
                    <a:pt x="654" y="16768"/>
                    <a:pt x="5" y="20153"/>
                  </a:cubicBezTo>
                  <a:cubicBezTo>
                    <a:pt x="0" y="20173"/>
                    <a:pt x="16" y="20186"/>
                    <a:pt x="32" y="20186"/>
                  </a:cubicBezTo>
                  <a:cubicBezTo>
                    <a:pt x="42" y="20186"/>
                    <a:pt x="53" y="20180"/>
                    <a:pt x="56" y="20166"/>
                  </a:cubicBezTo>
                  <a:cubicBezTo>
                    <a:pt x="2102" y="13817"/>
                    <a:pt x="2664" y="6746"/>
                    <a:pt x="2563" y="110"/>
                  </a:cubicBezTo>
                  <a:cubicBezTo>
                    <a:pt x="2561" y="37"/>
                    <a:pt x="2504" y="1"/>
                    <a:pt x="2448" y="1"/>
                  </a:cubicBezTo>
                  <a:close/>
                </a:path>
              </a:pathLst>
            </a:custGeom>
            <a:solidFill>
              <a:srgbClr val="A6B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7"/>
            <p:cNvSpPr/>
            <p:nvPr/>
          </p:nvSpPr>
          <p:spPr>
            <a:xfrm>
              <a:off x="16698275" y="4122775"/>
              <a:ext cx="155650" cy="16225"/>
            </a:xfrm>
            <a:custGeom>
              <a:avLst/>
              <a:gdLst/>
              <a:ahLst/>
              <a:cxnLst/>
              <a:rect l="l" t="t" r="r" b="b"/>
              <a:pathLst>
                <a:path w="6226" h="649" extrusionOk="0">
                  <a:moveTo>
                    <a:pt x="6042" y="1"/>
                  </a:moveTo>
                  <a:cubicBezTo>
                    <a:pt x="6035" y="1"/>
                    <a:pt x="6028" y="1"/>
                    <a:pt x="6021" y="2"/>
                  </a:cubicBezTo>
                  <a:cubicBezTo>
                    <a:pt x="4021" y="293"/>
                    <a:pt x="2043" y="139"/>
                    <a:pt x="53" y="354"/>
                  </a:cubicBezTo>
                  <a:cubicBezTo>
                    <a:pt x="16" y="359"/>
                    <a:pt x="0" y="417"/>
                    <a:pt x="43" y="424"/>
                  </a:cubicBezTo>
                  <a:cubicBezTo>
                    <a:pt x="844" y="574"/>
                    <a:pt x="1708" y="649"/>
                    <a:pt x="2580" y="649"/>
                  </a:cubicBezTo>
                  <a:cubicBezTo>
                    <a:pt x="3780" y="649"/>
                    <a:pt x="4995" y="508"/>
                    <a:pt x="6084" y="228"/>
                  </a:cubicBezTo>
                  <a:cubicBezTo>
                    <a:pt x="6226" y="190"/>
                    <a:pt x="6173" y="1"/>
                    <a:pt x="6042" y="1"/>
                  </a:cubicBezTo>
                  <a:close/>
                </a:path>
              </a:pathLst>
            </a:custGeom>
            <a:solidFill>
              <a:srgbClr val="A6B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7"/>
            <p:cNvSpPr/>
            <p:nvPr/>
          </p:nvSpPr>
          <p:spPr>
            <a:xfrm>
              <a:off x="16438450" y="4079650"/>
              <a:ext cx="114275" cy="463125"/>
            </a:xfrm>
            <a:custGeom>
              <a:avLst/>
              <a:gdLst/>
              <a:ahLst/>
              <a:cxnLst/>
              <a:rect l="l" t="t" r="r" b="b"/>
              <a:pathLst>
                <a:path w="4571" h="18525" extrusionOk="0">
                  <a:moveTo>
                    <a:pt x="4539" y="1"/>
                  </a:moveTo>
                  <a:cubicBezTo>
                    <a:pt x="4529" y="1"/>
                    <a:pt x="4519" y="6"/>
                    <a:pt x="4515" y="20"/>
                  </a:cubicBezTo>
                  <a:cubicBezTo>
                    <a:pt x="2927" y="6122"/>
                    <a:pt x="1256" y="12264"/>
                    <a:pt x="9" y="18448"/>
                  </a:cubicBezTo>
                  <a:cubicBezTo>
                    <a:pt x="0" y="18494"/>
                    <a:pt x="38" y="18525"/>
                    <a:pt x="74" y="18525"/>
                  </a:cubicBezTo>
                  <a:cubicBezTo>
                    <a:pt x="98" y="18525"/>
                    <a:pt x="121" y="18511"/>
                    <a:pt x="130" y="18480"/>
                  </a:cubicBezTo>
                  <a:cubicBezTo>
                    <a:pt x="1855" y="12413"/>
                    <a:pt x="3181" y="6187"/>
                    <a:pt x="4566" y="34"/>
                  </a:cubicBezTo>
                  <a:cubicBezTo>
                    <a:pt x="4571" y="14"/>
                    <a:pt x="4554" y="1"/>
                    <a:pt x="4539" y="1"/>
                  </a:cubicBezTo>
                  <a:close/>
                </a:path>
              </a:pathLst>
            </a:custGeom>
            <a:solidFill>
              <a:srgbClr val="A6B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7"/>
            <p:cNvSpPr/>
            <p:nvPr/>
          </p:nvSpPr>
          <p:spPr>
            <a:xfrm>
              <a:off x="16741100" y="4172450"/>
              <a:ext cx="24350" cy="437425"/>
            </a:xfrm>
            <a:custGeom>
              <a:avLst/>
              <a:gdLst/>
              <a:ahLst/>
              <a:cxnLst/>
              <a:rect l="l" t="t" r="r" b="b"/>
              <a:pathLst>
                <a:path w="974" h="17497" extrusionOk="0">
                  <a:moveTo>
                    <a:pt x="15" y="0"/>
                  </a:moveTo>
                  <a:cubicBezTo>
                    <a:pt x="7" y="0"/>
                    <a:pt x="0" y="5"/>
                    <a:pt x="1" y="15"/>
                  </a:cubicBezTo>
                  <a:cubicBezTo>
                    <a:pt x="346" y="5824"/>
                    <a:pt x="586" y="11635"/>
                    <a:pt x="868" y="17444"/>
                  </a:cubicBezTo>
                  <a:cubicBezTo>
                    <a:pt x="869" y="17479"/>
                    <a:pt x="896" y="17496"/>
                    <a:pt x="922" y="17496"/>
                  </a:cubicBezTo>
                  <a:cubicBezTo>
                    <a:pt x="948" y="17496"/>
                    <a:pt x="974" y="17479"/>
                    <a:pt x="974" y="17444"/>
                  </a:cubicBezTo>
                  <a:cubicBezTo>
                    <a:pt x="933" y="11635"/>
                    <a:pt x="568" y="5797"/>
                    <a:pt x="33" y="15"/>
                  </a:cubicBezTo>
                  <a:cubicBezTo>
                    <a:pt x="31" y="5"/>
                    <a:pt x="23" y="0"/>
                    <a:pt x="15" y="0"/>
                  </a:cubicBezTo>
                  <a:close/>
                </a:path>
              </a:pathLst>
            </a:custGeom>
            <a:solidFill>
              <a:srgbClr val="A6B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7"/>
            <p:cNvSpPr/>
            <p:nvPr/>
          </p:nvSpPr>
          <p:spPr>
            <a:xfrm>
              <a:off x="16764800" y="4642475"/>
              <a:ext cx="8725" cy="38375"/>
            </a:xfrm>
            <a:custGeom>
              <a:avLst/>
              <a:gdLst/>
              <a:ahLst/>
              <a:cxnLst/>
              <a:rect l="l" t="t" r="r" b="b"/>
              <a:pathLst>
                <a:path w="349" h="1535" extrusionOk="0">
                  <a:moveTo>
                    <a:pt x="58" y="0"/>
                  </a:moveTo>
                  <a:cubicBezTo>
                    <a:pt x="29" y="0"/>
                    <a:pt x="0" y="19"/>
                    <a:pt x="4" y="51"/>
                  </a:cubicBezTo>
                  <a:cubicBezTo>
                    <a:pt x="59" y="521"/>
                    <a:pt x="74" y="1023"/>
                    <a:pt x="196" y="1480"/>
                  </a:cubicBezTo>
                  <a:cubicBezTo>
                    <a:pt x="206" y="1517"/>
                    <a:pt x="238" y="1534"/>
                    <a:pt x="270" y="1534"/>
                  </a:cubicBezTo>
                  <a:cubicBezTo>
                    <a:pt x="309" y="1534"/>
                    <a:pt x="348" y="1508"/>
                    <a:pt x="346" y="1460"/>
                  </a:cubicBezTo>
                  <a:cubicBezTo>
                    <a:pt x="327" y="987"/>
                    <a:pt x="195" y="502"/>
                    <a:pt x="109" y="38"/>
                  </a:cubicBezTo>
                  <a:cubicBezTo>
                    <a:pt x="104" y="12"/>
                    <a:pt x="81" y="0"/>
                    <a:pt x="58" y="0"/>
                  </a:cubicBezTo>
                  <a:close/>
                </a:path>
              </a:pathLst>
            </a:custGeom>
            <a:solidFill>
              <a:srgbClr val="A6B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7"/>
            <p:cNvSpPr/>
            <p:nvPr/>
          </p:nvSpPr>
          <p:spPr>
            <a:xfrm>
              <a:off x="16140325" y="3294250"/>
              <a:ext cx="562725" cy="557650"/>
            </a:xfrm>
            <a:custGeom>
              <a:avLst/>
              <a:gdLst/>
              <a:ahLst/>
              <a:cxnLst/>
              <a:rect l="l" t="t" r="r" b="b"/>
              <a:pathLst>
                <a:path w="22509" h="22306" extrusionOk="0">
                  <a:moveTo>
                    <a:pt x="19573" y="0"/>
                  </a:moveTo>
                  <a:cubicBezTo>
                    <a:pt x="18524" y="0"/>
                    <a:pt x="17399" y="609"/>
                    <a:pt x="16746" y="1634"/>
                  </a:cubicBezTo>
                  <a:cubicBezTo>
                    <a:pt x="16241" y="2424"/>
                    <a:pt x="12519" y="12529"/>
                    <a:pt x="12087" y="12954"/>
                  </a:cubicBezTo>
                  <a:cubicBezTo>
                    <a:pt x="11656" y="13378"/>
                    <a:pt x="4739" y="17198"/>
                    <a:pt x="2328" y="18609"/>
                  </a:cubicBezTo>
                  <a:cubicBezTo>
                    <a:pt x="0" y="19972"/>
                    <a:pt x="1755" y="22306"/>
                    <a:pt x="3188" y="22306"/>
                  </a:cubicBezTo>
                  <a:cubicBezTo>
                    <a:pt x="3226" y="22306"/>
                    <a:pt x="3264" y="22304"/>
                    <a:pt x="3302" y="22301"/>
                  </a:cubicBezTo>
                  <a:cubicBezTo>
                    <a:pt x="4751" y="22171"/>
                    <a:pt x="15013" y="18138"/>
                    <a:pt x="15831" y="17480"/>
                  </a:cubicBezTo>
                  <a:cubicBezTo>
                    <a:pt x="16648" y="16821"/>
                    <a:pt x="21021" y="10135"/>
                    <a:pt x="21953" y="4620"/>
                  </a:cubicBezTo>
                  <a:cubicBezTo>
                    <a:pt x="22508" y="1331"/>
                    <a:pt x="21124" y="0"/>
                    <a:pt x="195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7"/>
            <p:cNvSpPr/>
            <p:nvPr/>
          </p:nvSpPr>
          <p:spPr>
            <a:xfrm>
              <a:off x="16057800" y="3747625"/>
              <a:ext cx="224300" cy="153300"/>
            </a:xfrm>
            <a:custGeom>
              <a:avLst/>
              <a:gdLst/>
              <a:ahLst/>
              <a:cxnLst/>
              <a:rect l="l" t="t" r="r" b="b"/>
              <a:pathLst>
                <a:path w="8972" h="6132" extrusionOk="0">
                  <a:moveTo>
                    <a:pt x="6495" y="1"/>
                  </a:moveTo>
                  <a:cubicBezTo>
                    <a:pt x="6494" y="1"/>
                    <a:pt x="6492" y="1"/>
                    <a:pt x="6491" y="1"/>
                  </a:cubicBezTo>
                  <a:cubicBezTo>
                    <a:pt x="6321" y="51"/>
                    <a:pt x="3554" y="1712"/>
                    <a:pt x="2756" y="2176"/>
                  </a:cubicBezTo>
                  <a:cubicBezTo>
                    <a:pt x="1218" y="3069"/>
                    <a:pt x="143" y="4820"/>
                    <a:pt x="33" y="5111"/>
                  </a:cubicBezTo>
                  <a:cubicBezTo>
                    <a:pt x="1" y="5200"/>
                    <a:pt x="101" y="5343"/>
                    <a:pt x="271" y="5489"/>
                  </a:cubicBezTo>
                  <a:cubicBezTo>
                    <a:pt x="292" y="5511"/>
                    <a:pt x="316" y="5532"/>
                    <a:pt x="341" y="5548"/>
                  </a:cubicBezTo>
                  <a:cubicBezTo>
                    <a:pt x="465" y="5649"/>
                    <a:pt x="596" y="5740"/>
                    <a:pt x="734" y="5820"/>
                  </a:cubicBezTo>
                  <a:cubicBezTo>
                    <a:pt x="760" y="5837"/>
                    <a:pt x="788" y="5852"/>
                    <a:pt x="817" y="5865"/>
                  </a:cubicBezTo>
                  <a:cubicBezTo>
                    <a:pt x="955" y="5946"/>
                    <a:pt x="1102" y="6012"/>
                    <a:pt x="1253" y="6061"/>
                  </a:cubicBezTo>
                  <a:cubicBezTo>
                    <a:pt x="1290" y="6077"/>
                    <a:pt x="1327" y="6089"/>
                    <a:pt x="1365" y="6097"/>
                  </a:cubicBezTo>
                  <a:cubicBezTo>
                    <a:pt x="1449" y="6119"/>
                    <a:pt x="1525" y="6131"/>
                    <a:pt x="1590" y="6131"/>
                  </a:cubicBezTo>
                  <a:cubicBezTo>
                    <a:pt x="1630" y="6131"/>
                    <a:pt x="1665" y="6127"/>
                    <a:pt x="1697" y="6118"/>
                  </a:cubicBezTo>
                  <a:cubicBezTo>
                    <a:pt x="2465" y="5891"/>
                    <a:pt x="3191" y="4956"/>
                    <a:pt x="3688" y="4809"/>
                  </a:cubicBezTo>
                  <a:cubicBezTo>
                    <a:pt x="3903" y="4746"/>
                    <a:pt x="4100" y="4724"/>
                    <a:pt x="4293" y="4724"/>
                  </a:cubicBezTo>
                  <a:cubicBezTo>
                    <a:pt x="4692" y="4724"/>
                    <a:pt x="5075" y="4815"/>
                    <a:pt x="5560" y="4815"/>
                  </a:cubicBezTo>
                  <a:cubicBezTo>
                    <a:pt x="5863" y="4815"/>
                    <a:pt x="6205" y="4780"/>
                    <a:pt x="6616" y="4665"/>
                  </a:cubicBezTo>
                  <a:cubicBezTo>
                    <a:pt x="8000" y="4273"/>
                    <a:pt x="8723" y="3463"/>
                    <a:pt x="8971" y="3249"/>
                  </a:cubicBezTo>
                  <a:cubicBezTo>
                    <a:pt x="8971" y="3249"/>
                    <a:pt x="6683" y="1"/>
                    <a:pt x="64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7"/>
            <p:cNvSpPr/>
            <p:nvPr/>
          </p:nvSpPr>
          <p:spPr>
            <a:xfrm>
              <a:off x="16064575" y="3831625"/>
              <a:ext cx="48125" cy="54700"/>
            </a:xfrm>
            <a:custGeom>
              <a:avLst/>
              <a:gdLst/>
              <a:ahLst/>
              <a:cxnLst/>
              <a:rect l="l" t="t" r="r" b="b"/>
              <a:pathLst>
                <a:path w="1925" h="2188" extrusionOk="0">
                  <a:moveTo>
                    <a:pt x="1872" y="1"/>
                  </a:moveTo>
                  <a:cubicBezTo>
                    <a:pt x="1862" y="1"/>
                    <a:pt x="1852" y="4"/>
                    <a:pt x="1842" y="13"/>
                  </a:cubicBezTo>
                  <a:cubicBezTo>
                    <a:pt x="1131" y="596"/>
                    <a:pt x="510" y="1351"/>
                    <a:pt x="0" y="2129"/>
                  </a:cubicBezTo>
                  <a:cubicBezTo>
                    <a:pt x="22" y="2151"/>
                    <a:pt x="45" y="2170"/>
                    <a:pt x="72" y="2188"/>
                  </a:cubicBezTo>
                  <a:cubicBezTo>
                    <a:pt x="674" y="1473"/>
                    <a:pt x="1299" y="783"/>
                    <a:pt x="1897" y="67"/>
                  </a:cubicBezTo>
                  <a:cubicBezTo>
                    <a:pt x="1925" y="35"/>
                    <a:pt x="1902" y="1"/>
                    <a:pt x="1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7"/>
            <p:cNvSpPr/>
            <p:nvPr/>
          </p:nvSpPr>
          <p:spPr>
            <a:xfrm>
              <a:off x="16076125" y="3839800"/>
              <a:ext cx="48275" cy="54425"/>
            </a:xfrm>
            <a:custGeom>
              <a:avLst/>
              <a:gdLst/>
              <a:ahLst/>
              <a:cxnLst/>
              <a:rect l="l" t="t" r="r" b="b"/>
              <a:pathLst>
                <a:path w="1931" h="2177" extrusionOk="0">
                  <a:moveTo>
                    <a:pt x="1874" y="0"/>
                  </a:moveTo>
                  <a:cubicBezTo>
                    <a:pt x="1864" y="0"/>
                    <a:pt x="1854" y="4"/>
                    <a:pt x="1845" y="13"/>
                  </a:cubicBezTo>
                  <a:cubicBezTo>
                    <a:pt x="1131" y="601"/>
                    <a:pt x="510" y="1352"/>
                    <a:pt x="1" y="2131"/>
                  </a:cubicBezTo>
                  <a:cubicBezTo>
                    <a:pt x="27" y="2149"/>
                    <a:pt x="55" y="2163"/>
                    <a:pt x="85" y="2176"/>
                  </a:cubicBezTo>
                  <a:cubicBezTo>
                    <a:pt x="683" y="1464"/>
                    <a:pt x="1312" y="777"/>
                    <a:pt x="1905" y="66"/>
                  </a:cubicBezTo>
                  <a:cubicBezTo>
                    <a:pt x="1930" y="36"/>
                    <a:pt x="1904" y="0"/>
                    <a:pt x="18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7"/>
            <p:cNvSpPr/>
            <p:nvPr/>
          </p:nvSpPr>
          <p:spPr>
            <a:xfrm>
              <a:off x="16089125" y="3848075"/>
              <a:ext cx="46775" cy="52000"/>
            </a:xfrm>
            <a:custGeom>
              <a:avLst/>
              <a:gdLst/>
              <a:ahLst/>
              <a:cxnLst/>
              <a:rect l="l" t="t" r="r" b="b"/>
              <a:pathLst>
                <a:path w="1871" h="2080" extrusionOk="0">
                  <a:moveTo>
                    <a:pt x="1818" y="1"/>
                  </a:moveTo>
                  <a:cubicBezTo>
                    <a:pt x="1809" y="1"/>
                    <a:pt x="1800" y="4"/>
                    <a:pt x="1792" y="11"/>
                  </a:cubicBezTo>
                  <a:cubicBezTo>
                    <a:pt x="1106" y="574"/>
                    <a:pt x="502" y="1297"/>
                    <a:pt x="0" y="2043"/>
                  </a:cubicBezTo>
                  <a:cubicBezTo>
                    <a:pt x="37" y="2059"/>
                    <a:pt x="74" y="2071"/>
                    <a:pt x="112" y="2079"/>
                  </a:cubicBezTo>
                  <a:cubicBezTo>
                    <a:pt x="685" y="1400"/>
                    <a:pt x="1283" y="744"/>
                    <a:pt x="1851" y="63"/>
                  </a:cubicBezTo>
                  <a:cubicBezTo>
                    <a:pt x="1871" y="33"/>
                    <a:pt x="1845" y="1"/>
                    <a:pt x="18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7"/>
            <p:cNvSpPr/>
            <p:nvPr/>
          </p:nvSpPr>
          <p:spPr>
            <a:xfrm>
              <a:off x="16149700" y="3831950"/>
              <a:ext cx="84900" cy="63025"/>
            </a:xfrm>
            <a:custGeom>
              <a:avLst/>
              <a:gdLst/>
              <a:ahLst/>
              <a:cxnLst/>
              <a:rect l="l" t="t" r="r" b="b"/>
              <a:pathLst>
                <a:path w="3396" h="2521" extrusionOk="0">
                  <a:moveTo>
                    <a:pt x="2095" y="0"/>
                  </a:moveTo>
                  <a:cubicBezTo>
                    <a:pt x="2095" y="0"/>
                    <a:pt x="980" y="884"/>
                    <a:pt x="1163" y="989"/>
                  </a:cubicBezTo>
                  <a:cubicBezTo>
                    <a:pt x="1348" y="1094"/>
                    <a:pt x="1" y="1603"/>
                    <a:pt x="28" y="2288"/>
                  </a:cubicBezTo>
                  <a:cubicBezTo>
                    <a:pt x="35" y="2449"/>
                    <a:pt x="133" y="2521"/>
                    <a:pt x="291" y="2521"/>
                  </a:cubicBezTo>
                  <a:cubicBezTo>
                    <a:pt x="524" y="2521"/>
                    <a:pt x="886" y="2363"/>
                    <a:pt x="1268" y="2102"/>
                  </a:cubicBezTo>
                  <a:cubicBezTo>
                    <a:pt x="1900" y="1672"/>
                    <a:pt x="3194" y="1113"/>
                    <a:pt x="3391" y="1113"/>
                  </a:cubicBezTo>
                  <a:cubicBezTo>
                    <a:pt x="3393" y="1113"/>
                    <a:pt x="3394" y="1113"/>
                    <a:pt x="3396" y="1113"/>
                  </a:cubicBezTo>
                  <a:lnTo>
                    <a:pt x="20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7"/>
            <p:cNvSpPr/>
            <p:nvPr/>
          </p:nvSpPr>
          <p:spPr>
            <a:xfrm>
              <a:off x="16409725" y="3283750"/>
              <a:ext cx="294600" cy="475625"/>
            </a:xfrm>
            <a:custGeom>
              <a:avLst/>
              <a:gdLst/>
              <a:ahLst/>
              <a:cxnLst/>
              <a:rect l="l" t="t" r="r" b="b"/>
              <a:pathLst>
                <a:path w="11784" h="19025" extrusionOk="0">
                  <a:moveTo>
                    <a:pt x="8689" y="0"/>
                  </a:moveTo>
                  <a:cubicBezTo>
                    <a:pt x="7345" y="0"/>
                    <a:pt x="5844" y="999"/>
                    <a:pt x="4896" y="3370"/>
                  </a:cubicBezTo>
                  <a:cubicBezTo>
                    <a:pt x="2823" y="8559"/>
                    <a:pt x="1433" y="12309"/>
                    <a:pt x="1132" y="12822"/>
                  </a:cubicBezTo>
                  <a:cubicBezTo>
                    <a:pt x="831" y="13334"/>
                    <a:pt x="9" y="13734"/>
                    <a:pt x="9" y="13734"/>
                  </a:cubicBezTo>
                  <a:cubicBezTo>
                    <a:pt x="9" y="13734"/>
                    <a:pt x="0" y="17041"/>
                    <a:pt x="3222" y="19025"/>
                  </a:cubicBezTo>
                  <a:cubicBezTo>
                    <a:pt x="3222" y="19025"/>
                    <a:pt x="3223" y="19025"/>
                    <a:pt x="3225" y="19025"/>
                  </a:cubicBezTo>
                  <a:cubicBezTo>
                    <a:pt x="3264" y="19025"/>
                    <a:pt x="3759" y="18999"/>
                    <a:pt x="5366" y="17807"/>
                  </a:cubicBezTo>
                  <a:cubicBezTo>
                    <a:pt x="7320" y="16355"/>
                    <a:pt x="11278" y="8176"/>
                    <a:pt x="11603" y="3906"/>
                  </a:cubicBezTo>
                  <a:cubicBezTo>
                    <a:pt x="11784" y="1541"/>
                    <a:pt x="10358" y="0"/>
                    <a:pt x="86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7"/>
            <p:cNvSpPr/>
            <p:nvPr/>
          </p:nvSpPr>
          <p:spPr>
            <a:xfrm>
              <a:off x="16368650" y="3609425"/>
              <a:ext cx="158875" cy="174675"/>
            </a:xfrm>
            <a:custGeom>
              <a:avLst/>
              <a:gdLst/>
              <a:ahLst/>
              <a:cxnLst/>
              <a:rect l="l" t="t" r="r" b="b"/>
              <a:pathLst>
                <a:path w="6355" h="6987" extrusionOk="0">
                  <a:moveTo>
                    <a:pt x="2409" y="1"/>
                  </a:moveTo>
                  <a:cubicBezTo>
                    <a:pt x="2022" y="1"/>
                    <a:pt x="388" y="1081"/>
                    <a:pt x="204" y="1369"/>
                  </a:cubicBezTo>
                  <a:cubicBezTo>
                    <a:pt x="1" y="1689"/>
                    <a:pt x="644" y="5297"/>
                    <a:pt x="4008" y="6977"/>
                  </a:cubicBezTo>
                  <a:cubicBezTo>
                    <a:pt x="4021" y="6983"/>
                    <a:pt x="4038" y="6986"/>
                    <a:pt x="4059" y="6986"/>
                  </a:cubicBezTo>
                  <a:cubicBezTo>
                    <a:pt x="4454" y="6986"/>
                    <a:pt x="6177" y="5886"/>
                    <a:pt x="6276" y="5477"/>
                  </a:cubicBezTo>
                  <a:cubicBezTo>
                    <a:pt x="6355" y="5155"/>
                    <a:pt x="3464" y="3225"/>
                    <a:pt x="2488" y="43"/>
                  </a:cubicBezTo>
                  <a:cubicBezTo>
                    <a:pt x="2479" y="14"/>
                    <a:pt x="2452" y="1"/>
                    <a:pt x="24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7"/>
            <p:cNvSpPr/>
            <p:nvPr/>
          </p:nvSpPr>
          <p:spPr>
            <a:xfrm>
              <a:off x="16505400" y="3225700"/>
              <a:ext cx="432975" cy="640800"/>
            </a:xfrm>
            <a:custGeom>
              <a:avLst/>
              <a:gdLst/>
              <a:ahLst/>
              <a:cxnLst/>
              <a:rect l="l" t="t" r="r" b="b"/>
              <a:pathLst>
                <a:path w="17319" h="25632" extrusionOk="0">
                  <a:moveTo>
                    <a:pt x="8659" y="0"/>
                  </a:moveTo>
                  <a:cubicBezTo>
                    <a:pt x="6877" y="0"/>
                    <a:pt x="6050" y="667"/>
                    <a:pt x="5129" y="1315"/>
                  </a:cubicBezTo>
                  <a:cubicBezTo>
                    <a:pt x="3248" y="2641"/>
                    <a:pt x="1078" y="7788"/>
                    <a:pt x="784" y="8955"/>
                  </a:cubicBezTo>
                  <a:cubicBezTo>
                    <a:pt x="0" y="12074"/>
                    <a:pt x="1919" y="13994"/>
                    <a:pt x="1919" y="13994"/>
                  </a:cubicBezTo>
                  <a:lnTo>
                    <a:pt x="1740" y="23817"/>
                  </a:lnTo>
                  <a:cubicBezTo>
                    <a:pt x="1740" y="23817"/>
                    <a:pt x="4054" y="25632"/>
                    <a:pt x="8659" y="25632"/>
                  </a:cubicBezTo>
                  <a:cubicBezTo>
                    <a:pt x="13263" y="25632"/>
                    <a:pt x="15579" y="23817"/>
                    <a:pt x="15579" y="23817"/>
                  </a:cubicBezTo>
                  <a:lnTo>
                    <a:pt x="15399" y="13994"/>
                  </a:lnTo>
                  <a:cubicBezTo>
                    <a:pt x="15399" y="13994"/>
                    <a:pt x="17319" y="12074"/>
                    <a:pt x="16533" y="8955"/>
                  </a:cubicBezTo>
                  <a:cubicBezTo>
                    <a:pt x="16239" y="7788"/>
                    <a:pt x="14071" y="2641"/>
                    <a:pt x="12190" y="1315"/>
                  </a:cubicBezTo>
                  <a:cubicBezTo>
                    <a:pt x="11269" y="667"/>
                    <a:pt x="10286" y="0"/>
                    <a:pt x="86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7"/>
            <p:cNvSpPr/>
            <p:nvPr/>
          </p:nvSpPr>
          <p:spPr>
            <a:xfrm>
              <a:off x="16764350" y="3290225"/>
              <a:ext cx="362575" cy="555675"/>
            </a:xfrm>
            <a:custGeom>
              <a:avLst/>
              <a:gdLst/>
              <a:ahLst/>
              <a:cxnLst/>
              <a:rect l="l" t="t" r="r" b="b"/>
              <a:pathLst>
                <a:path w="14503" h="22227" extrusionOk="0">
                  <a:moveTo>
                    <a:pt x="2966" y="0"/>
                  </a:moveTo>
                  <a:cubicBezTo>
                    <a:pt x="1031" y="0"/>
                    <a:pt x="1" y="2185"/>
                    <a:pt x="1136" y="4256"/>
                  </a:cubicBezTo>
                  <a:cubicBezTo>
                    <a:pt x="3451" y="8477"/>
                    <a:pt x="7954" y="11506"/>
                    <a:pt x="8063" y="12424"/>
                  </a:cubicBezTo>
                  <a:cubicBezTo>
                    <a:pt x="8137" y="13053"/>
                    <a:pt x="2841" y="17505"/>
                    <a:pt x="1747" y="18683"/>
                  </a:cubicBezTo>
                  <a:cubicBezTo>
                    <a:pt x="848" y="19653"/>
                    <a:pt x="2335" y="22227"/>
                    <a:pt x="3936" y="22227"/>
                  </a:cubicBezTo>
                  <a:cubicBezTo>
                    <a:pt x="3951" y="22227"/>
                    <a:pt x="3965" y="22227"/>
                    <a:pt x="3980" y="22226"/>
                  </a:cubicBezTo>
                  <a:cubicBezTo>
                    <a:pt x="5598" y="22180"/>
                    <a:pt x="14503" y="15643"/>
                    <a:pt x="14317" y="13227"/>
                  </a:cubicBezTo>
                  <a:cubicBezTo>
                    <a:pt x="14180" y="11462"/>
                    <a:pt x="9589" y="4516"/>
                    <a:pt x="5573" y="1139"/>
                  </a:cubicBezTo>
                  <a:cubicBezTo>
                    <a:pt x="4616" y="334"/>
                    <a:pt x="3722" y="0"/>
                    <a:pt x="29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7"/>
            <p:cNvSpPr/>
            <p:nvPr/>
          </p:nvSpPr>
          <p:spPr>
            <a:xfrm>
              <a:off x="16751750" y="3283725"/>
              <a:ext cx="379700" cy="455825"/>
            </a:xfrm>
            <a:custGeom>
              <a:avLst/>
              <a:gdLst/>
              <a:ahLst/>
              <a:cxnLst/>
              <a:rect l="l" t="t" r="r" b="b"/>
              <a:pathLst>
                <a:path w="15188" h="18233" extrusionOk="0">
                  <a:moveTo>
                    <a:pt x="3437" y="0"/>
                  </a:moveTo>
                  <a:cubicBezTo>
                    <a:pt x="1489" y="0"/>
                    <a:pt x="0" y="1860"/>
                    <a:pt x="1253" y="4414"/>
                  </a:cubicBezTo>
                  <a:cubicBezTo>
                    <a:pt x="2907" y="7789"/>
                    <a:pt x="8342" y="12365"/>
                    <a:pt x="8308" y="12657"/>
                  </a:cubicBezTo>
                  <a:cubicBezTo>
                    <a:pt x="8273" y="12950"/>
                    <a:pt x="7271" y="13799"/>
                    <a:pt x="7254" y="14108"/>
                  </a:cubicBezTo>
                  <a:cubicBezTo>
                    <a:pt x="7150" y="15806"/>
                    <a:pt x="10790" y="18232"/>
                    <a:pt x="11439" y="18232"/>
                  </a:cubicBezTo>
                  <a:cubicBezTo>
                    <a:pt x="11471" y="18232"/>
                    <a:pt x="11496" y="18226"/>
                    <a:pt x="11513" y="18214"/>
                  </a:cubicBezTo>
                  <a:cubicBezTo>
                    <a:pt x="11868" y="17955"/>
                    <a:pt x="14850" y="16022"/>
                    <a:pt x="14995" y="13693"/>
                  </a:cubicBezTo>
                  <a:cubicBezTo>
                    <a:pt x="15187" y="10633"/>
                    <a:pt x="7550" y="2033"/>
                    <a:pt x="5379" y="613"/>
                  </a:cubicBezTo>
                  <a:cubicBezTo>
                    <a:pt x="4734" y="192"/>
                    <a:pt x="4062" y="0"/>
                    <a:pt x="34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7"/>
            <p:cNvSpPr/>
            <p:nvPr/>
          </p:nvSpPr>
          <p:spPr>
            <a:xfrm>
              <a:off x="16649725" y="3744875"/>
              <a:ext cx="232250" cy="114550"/>
            </a:xfrm>
            <a:custGeom>
              <a:avLst/>
              <a:gdLst/>
              <a:ahLst/>
              <a:cxnLst/>
              <a:rect l="l" t="t" r="r" b="b"/>
              <a:pathLst>
                <a:path w="9290" h="4582" extrusionOk="0">
                  <a:moveTo>
                    <a:pt x="6807" y="1"/>
                  </a:moveTo>
                  <a:cubicBezTo>
                    <a:pt x="6631" y="2"/>
                    <a:pt x="4436" y="801"/>
                    <a:pt x="3526" y="1031"/>
                  </a:cubicBezTo>
                  <a:cubicBezTo>
                    <a:pt x="1777" y="1470"/>
                    <a:pt x="242" y="2881"/>
                    <a:pt x="56" y="3135"/>
                  </a:cubicBezTo>
                  <a:cubicBezTo>
                    <a:pt x="0" y="3210"/>
                    <a:pt x="48" y="3349"/>
                    <a:pt x="152" y="3524"/>
                  </a:cubicBezTo>
                  <a:cubicBezTo>
                    <a:pt x="174" y="3563"/>
                    <a:pt x="198" y="3601"/>
                    <a:pt x="226" y="3637"/>
                  </a:cubicBezTo>
                  <a:cubicBezTo>
                    <a:pt x="299" y="3746"/>
                    <a:pt x="379" y="3848"/>
                    <a:pt x="467" y="3944"/>
                  </a:cubicBezTo>
                  <a:cubicBezTo>
                    <a:pt x="498" y="3978"/>
                    <a:pt x="528" y="4008"/>
                    <a:pt x="559" y="4042"/>
                  </a:cubicBezTo>
                  <a:cubicBezTo>
                    <a:pt x="651" y="4138"/>
                    <a:pt x="748" y="4226"/>
                    <a:pt x="851" y="4308"/>
                  </a:cubicBezTo>
                  <a:cubicBezTo>
                    <a:pt x="891" y="4343"/>
                    <a:pt x="930" y="4372"/>
                    <a:pt x="963" y="4397"/>
                  </a:cubicBezTo>
                  <a:cubicBezTo>
                    <a:pt x="1122" y="4510"/>
                    <a:pt x="1275" y="4581"/>
                    <a:pt x="1390" y="4581"/>
                  </a:cubicBezTo>
                  <a:cubicBezTo>
                    <a:pt x="1392" y="4581"/>
                    <a:pt x="1393" y="4581"/>
                    <a:pt x="1394" y="4581"/>
                  </a:cubicBezTo>
                  <a:cubicBezTo>
                    <a:pt x="2206" y="4575"/>
                    <a:pt x="3176" y="3861"/>
                    <a:pt x="3701" y="3857"/>
                  </a:cubicBezTo>
                  <a:cubicBezTo>
                    <a:pt x="3707" y="3857"/>
                    <a:pt x="3714" y="3857"/>
                    <a:pt x="3720" y="3857"/>
                  </a:cubicBezTo>
                  <a:cubicBezTo>
                    <a:pt x="4694" y="3857"/>
                    <a:pt x="5149" y="4529"/>
                    <a:pt x="6597" y="4538"/>
                  </a:cubicBezTo>
                  <a:cubicBezTo>
                    <a:pt x="6602" y="4538"/>
                    <a:pt x="6608" y="4538"/>
                    <a:pt x="6613" y="4538"/>
                  </a:cubicBezTo>
                  <a:cubicBezTo>
                    <a:pt x="8063" y="4538"/>
                    <a:pt x="8988" y="3952"/>
                    <a:pt x="9290" y="3809"/>
                  </a:cubicBezTo>
                  <a:cubicBezTo>
                    <a:pt x="9290" y="3809"/>
                    <a:pt x="6972" y="4"/>
                    <a:pt x="68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7"/>
            <p:cNvSpPr/>
            <p:nvPr/>
          </p:nvSpPr>
          <p:spPr>
            <a:xfrm>
              <a:off x="16653500" y="3795950"/>
              <a:ext cx="60000" cy="39875"/>
            </a:xfrm>
            <a:custGeom>
              <a:avLst/>
              <a:gdLst/>
              <a:ahLst/>
              <a:cxnLst/>
              <a:rect l="l" t="t" r="r" b="b"/>
              <a:pathLst>
                <a:path w="2400" h="1595" extrusionOk="0">
                  <a:moveTo>
                    <a:pt x="2373" y="0"/>
                  </a:moveTo>
                  <a:cubicBezTo>
                    <a:pt x="2371" y="0"/>
                    <a:pt x="2368" y="0"/>
                    <a:pt x="2366" y="1"/>
                  </a:cubicBezTo>
                  <a:cubicBezTo>
                    <a:pt x="1489" y="372"/>
                    <a:pt x="748" y="909"/>
                    <a:pt x="1" y="1481"/>
                  </a:cubicBezTo>
                  <a:cubicBezTo>
                    <a:pt x="23" y="1520"/>
                    <a:pt x="47" y="1558"/>
                    <a:pt x="75" y="1594"/>
                  </a:cubicBezTo>
                  <a:cubicBezTo>
                    <a:pt x="809" y="1028"/>
                    <a:pt x="1566" y="474"/>
                    <a:pt x="2385" y="36"/>
                  </a:cubicBezTo>
                  <a:cubicBezTo>
                    <a:pt x="2399" y="29"/>
                    <a:pt x="2390" y="0"/>
                    <a:pt x="2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7"/>
            <p:cNvSpPr/>
            <p:nvPr/>
          </p:nvSpPr>
          <p:spPr>
            <a:xfrm>
              <a:off x="16661400" y="3806325"/>
              <a:ext cx="60200" cy="39600"/>
            </a:xfrm>
            <a:custGeom>
              <a:avLst/>
              <a:gdLst/>
              <a:ahLst/>
              <a:cxnLst/>
              <a:rect l="l" t="t" r="r" b="b"/>
              <a:pathLst>
                <a:path w="2408" h="1584" extrusionOk="0">
                  <a:moveTo>
                    <a:pt x="2384" y="0"/>
                  </a:moveTo>
                  <a:cubicBezTo>
                    <a:pt x="2381" y="0"/>
                    <a:pt x="2379" y="1"/>
                    <a:pt x="2376" y="2"/>
                  </a:cubicBezTo>
                  <a:cubicBezTo>
                    <a:pt x="1497" y="373"/>
                    <a:pt x="754" y="914"/>
                    <a:pt x="0" y="1486"/>
                  </a:cubicBezTo>
                  <a:cubicBezTo>
                    <a:pt x="31" y="1520"/>
                    <a:pt x="61" y="1550"/>
                    <a:pt x="92" y="1584"/>
                  </a:cubicBezTo>
                  <a:cubicBezTo>
                    <a:pt x="822" y="1021"/>
                    <a:pt x="1580" y="477"/>
                    <a:pt x="2389" y="33"/>
                  </a:cubicBezTo>
                  <a:cubicBezTo>
                    <a:pt x="2408" y="27"/>
                    <a:pt x="2399" y="0"/>
                    <a:pt x="23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7"/>
            <p:cNvSpPr/>
            <p:nvPr/>
          </p:nvSpPr>
          <p:spPr>
            <a:xfrm>
              <a:off x="16671000" y="3816625"/>
              <a:ext cx="58600" cy="38175"/>
            </a:xfrm>
            <a:custGeom>
              <a:avLst/>
              <a:gdLst/>
              <a:ahLst/>
              <a:cxnLst/>
              <a:rect l="l" t="t" r="r" b="b"/>
              <a:pathLst>
                <a:path w="2344" h="1527" extrusionOk="0">
                  <a:moveTo>
                    <a:pt x="2320" y="1"/>
                  </a:moveTo>
                  <a:cubicBezTo>
                    <a:pt x="2319" y="1"/>
                    <a:pt x="2317" y="1"/>
                    <a:pt x="2315" y="2"/>
                  </a:cubicBezTo>
                  <a:cubicBezTo>
                    <a:pt x="1458" y="366"/>
                    <a:pt x="732" y="885"/>
                    <a:pt x="0" y="1438"/>
                  </a:cubicBezTo>
                  <a:cubicBezTo>
                    <a:pt x="40" y="1473"/>
                    <a:pt x="79" y="1502"/>
                    <a:pt x="112" y="1527"/>
                  </a:cubicBezTo>
                  <a:cubicBezTo>
                    <a:pt x="818" y="981"/>
                    <a:pt x="1550" y="463"/>
                    <a:pt x="2328" y="36"/>
                  </a:cubicBezTo>
                  <a:cubicBezTo>
                    <a:pt x="2343" y="28"/>
                    <a:pt x="2335" y="1"/>
                    <a:pt x="2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7"/>
            <p:cNvSpPr/>
            <p:nvPr/>
          </p:nvSpPr>
          <p:spPr>
            <a:xfrm>
              <a:off x="16690850" y="3741925"/>
              <a:ext cx="105775" cy="44500"/>
            </a:xfrm>
            <a:custGeom>
              <a:avLst/>
              <a:gdLst/>
              <a:ahLst/>
              <a:cxnLst/>
              <a:rect l="l" t="t" r="r" b="b"/>
              <a:pathLst>
                <a:path w="4231" h="1780" extrusionOk="0">
                  <a:moveTo>
                    <a:pt x="763" y="0"/>
                  </a:moveTo>
                  <a:cubicBezTo>
                    <a:pt x="538" y="0"/>
                    <a:pt x="361" y="59"/>
                    <a:pt x="271" y="223"/>
                  </a:cubicBezTo>
                  <a:cubicBezTo>
                    <a:pt x="1" y="721"/>
                    <a:pt x="1714" y="1191"/>
                    <a:pt x="1422" y="1288"/>
                  </a:cubicBezTo>
                  <a:cubicBezTo>
                    <a:pt x="1292" y="1330"/>
                    <a:pt x="3137" y="1780"/>
                    <a:pt x="3137" y="1780"/>
                  </a:cubicBezTo>
                  <a:lnTo>
                    <a:pt x="4231" y="463"/>
                  </a:lnTo>
                  <a:cubicBezTo>
                    <a:pt x="4231" y="463"/>
                    <a:pt x="2078" y="267"/>
                    <a:pt x="1522" y="126"/>
                  </a:cubicBezTo>
                  <a:cubicBezTo>
                    <a:pt x="1247" y="56"/>
                    <a:pt x="982" y="0"/>
                    <a:pt x="7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7"/>
            <p:cNvSpPr/>
            <p:nvPr/>
          </p:nvSpPr>
          <p:spPr>
            <a:xfrm>
              <a:off x="16901725" y="3607625"/>
              <a:ext cx="168000" cy="162125"/>
            </a:xfrm>
            <a:custGeom>
              <a:avLst/>
              <a:gdLst/>
              <a:ahLst/>
              <a:cxnLst/>
              <a:rect l="l" t="t" r="r" b="b"/>
              <a:pathLst>
                <a:path w="6720" h="6485" extrusionOk="0">
                  <a:moveTo>
                    <a:pt x="2075" y="0"/>
                  </a:moveTo>
                  <a:cubicBezTo>
                    <a:pt x="1744" y="0"/>
                    <a:pt x="276" y="1376"/>
                    <a:pt x="143" y="1693"/>
                  </a:cubicBezTo>
                  <a:cubicBezTo>
                    <a:pt x="1" y="2035"/>
                    <a:pt x="1221" y="5415"/>
                    <a:pt x="4753" y="6481"/>
                  </a:cubicBezTo>
                  <a:cubicBezTo>
                    <a:pt x="4760" y="6483"/>
                    <a:pt x="4769" y="6485"/>
                    <a:pt x="4778" y="6485"/>
                  </a:cubicBezTo>
                  <a:cubicBezTo>
                    <a:pt x="5112" y="6485"/>
                    <a:pt x="6670" y="5078"/>
                    <a:pt x="6698" y="4654"/>
                  </a:cubicBezTo>
                  <a:cubicBezTo>
                    <a:pt x="6720" y="4331"/>
                    <a:pt x="3605" y="2945"/>
                    <a:pt x="2132" y="30"/>
                  </a:cubicBezTo>
                  <a:cubicBezTo>
                    <a:pt x="2122" y="10"/>
                    <a:pt x="2102" y="0"/>
                    <a:pt x="2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7"/>
            <p:cNvSpPr/>
            <p:nvPr/>
          </p:nvSpPr>
          <p:spPr>
            <a:xfrm>
              <a:off x="16583325" y="3570200"/>
              <a:ext cx="176525" cy="23250"/>
            </a:xfrm>
            <a:custGeom>
              <a:avLst/>
              <a:gdLst/>
              <a:ahLst/>
              <a:cxnLst/>
              <a:rect l="l" t="t" r="r" b="b"/>
              <a:pathLst>
                <a:path w="7061" h="930" extrusionOk="0">
                  <a:moveTo>
                    <a:pt x="6704" y="0"/>
                  </a:moveTo>
                  <a:cubicBezTo>
                    <a:pt x="5025" y="0"/>
                    <a:pt x="3376" y="693"/>
                    <a:pt x="1721" y="693"/>
                  </a:cubicBezTo>
                  <a:cubicBezTo>
                    <a:pt x="1175" y="693"/>
                    <a:pt x="628" y="618"/>
                    <a:pt x="79" y="417"/>
                  </a:cubicBezTo>
                  <a:cubicBezTo>
                    <a:pt x="74" y="416"/>
                    <a:pt x="70" y="415"/>
                    <a:pt x="65" y="415"/>
                  </a:cubicBezTo>
                  <a:cubicBezTo>
                    <a:pt x="25" y="415"/>
                    <a:pt x="1" y="482"/>
                    <a:pt x="44" y="502"/>
                  </a:cubicBezTo>
                  <a:cubicBezTo>
                    <a:pt x="692" y="815"/>
                    <a:pt x="1344" y="930"/>
                    <a:pt x="1998" y="930"/>
                  </a:cubicBezTo>
                  <a:cubicBezTo>
                    <a:pt x="3647" y="930"/>
                    <a:pt x="5315" y="205"/>
                    <a:pt x="6993" y="121"/>
                  </a:cubicBezTo>
                  <a:cubicBezTo>
                    <a:pt x="7061" y="113"/>
                    <a:pt x="7061" y="14"/>
                    <a:pt x="6993" y="7"/>
                  </a:cubicBezTo>
                  <a:cubicBezTo>
                    <a:pt x="6896" y="2"/>
                    <a:pt x="6800" y="0"/>
                    <a:pt x="67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7"/>
            <p:cNvSpPr/>
            <p:nvPr/>
          </p:nvSpPr>
          <p:spPr>
            <a:xfrm>
              <a:off x="16715700" y="3580700"/>
              <a:ext cx="141750" cy="13450"/>
            </a:xfrm>
            <a:custGeom>
              <a:avLst/>
              <a:gdLst/>
              <a:ahLst/>
              <a:cxnLst/>
              <a:rect l="l" t="t" r="r" b="b"/>
              <a:pathLst>
                <a:path w="5670" h="538" extrusionOk="0">
                  <a:moveTo>
                    <a:pt x="5621" y="1"/>
                  </a:moveTo>
                  <a:cubicBezTo>
                    <a:pt x="5616" y="1"/>
                    <a:pt x="5611" y="1"/>
                    <a:pt x="5606" y="3"/>
                  </a:cubicBezTo>
                  <a:cubicBezTo>
                    <a:pt x="4931" y="228"/>
                    <a:pt x="4262" y="299"/>
                    <a:pt x="3592" y="299"/>
                  </a:cubicBezTo>
                  <a:cubicBezTo>
                    <a:pt x="2482" y="299"/>
                    <a:pt x="1372" y="106"/>
                    <a:pt x="236" y="106"/>
                  </a:cubicBezTo>
                  <a:cubicBezTo>
                    <a:pt x="168" y="106"/>
                    <a:pt x="100" y="106"/>
                    <a:pt x="32" y="108"/>
                  </a:cubicBezTo>
                  <a:cubicBezTo>
                    <a:pt x="7" y="108"/>
                    <a:pt x="0" y="149"/>
                    <a:pt x="26" y="153"/>
                  </a:cubicBezTo>
                  <a:cubicBezTo>
                    <a:pt x="1060" y="347"/>
                    <a:pt x="2123" y="538"/>
                    <a:pt x="3171" y="538"/>
                  </a:cubicBezTo>
                  <a:cubicBezTo>
                    <a:pt x="4006" y="538"/>
                    <a:pt x="4832" y="417"/>
                    <a:pt x="5628" y="82"/>
                  </a:cubicBezTo>
                  <a:cubicBezTo>
                    <a:pt x="5670" y="65"/>
                    <a:pt x="5661" y="1"/>
                    <a:pt x="56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7"/>
            <p:cNvSpPr/>
            <p:nvPr/>
          </p:nvSpPr>
          <p:spPr>
            <a:xfrm>
              <a:off x="16498050" y="3365975"/>
              <a:ext cx="74375" cy="362225"/>
            </a:xfrm>
            <a:custGeom>
              <a:avLst/>
              <a:gdLst/>
              <a:ahLst/>
              <a:cxnLst/>
              <a:rect l="l" t="t" r="r" b="b"/>
              <a:pathLst>
                <a:path w="2975" h="14489" extrusionOk="0">
                  <a:moveTo>
                    <a:pt x="2888" y="0"/>
                  </a:moveTo>
                  <a:cubicBezTo>
                    <a:pt x="2869" y="0"/>
                    <a:pt x="2850" y="10"/>
                    <a:pt x="2838" y="33"/>
                  </a:cubicBezTo>
                  <a:cubicBezTo>
                    <a:pt x="2713" y="283"/>
                    <a:pt x="2581" y="539"/>
                    <a:pt x="2445" y="798"/>
                  </a:cubicBezTo>
                  <a:cubicBezTo>
                    <a:pt x="2456" y="746"/>
                    <a:pt x="2467" y="694"/>
                    <a:pt x="2473" y="640"/>
                  </a:cubicBezTo>
                  <a:cubicBezTo>
                    <a:pt x="2477" y="593"/>
                    <a:pt x="2442" y="570"/>
                    <a:pt x="2406" y="570"/>
                  </a:cubicBezTo>
                  <a:cubicBezTo>
                    <a:pt x="2374" y="570"/>
                    <a:pt x="2342" y="587"/>
                    <a:pt x="2331" y="621"/>
                  </a:cubicBezTo>
                  <a:cubicBezTo>
                    <a:pt x="2239" y="889"/>
                    <a:pt x="2181" y="1169"/>
                    <a:pt x="2117" y="1444"/>
                  </a:cubicBezTo>
                  <a:cubicBezTo>
                    <a:pt x="985" y="3708"/>
                    <a:pt x="0" y="6255"/>
                    <a:pt x="2003" y="8327"/>
                  </a:cubicBezTo>
                  <a:cubicBezTo>
                    <a:pt x="2025" y="10371"/>
                    <a:pt x="2303" y="12354"/>
                    <a:pt x="2163" y="14413"/>
                  </a:cubicBezTo>
                  <a:cubicBezTo>
                    <a:pt x="2160" y="14461"/>
                    <a:pt x="2204" y="14488"/>
                    <a:pt x="2245" y="14488"/>
                  </a:cubicBezTo>
                  <a:cubicBezTo>
                    <a:pt x="2277" y="14488"/>
                    <a:pt x="2308" y="14471"/>
                    <a:pt x="2313" y="14434"/>
                  </a:cubicBezTo>
                  <a:cubicBezTo>
                    <a:pt x="2578" y="12528"/>
                    <a:pt x="2256" y="8418"/>
                    <a:pt x="2223" y="8368"/>
                  </a:cubicBezTo>
                  <a:cubicBezTo>
                    <a:pt x="1394" y="7156"/>
                    <a:pt x="885" y="5780"/>
                    <a:pt x="1215" y="4297"/>
                  </a:cubicBezTo>
                  <a:cubicBezTo>
                    <a:pt x="1529" y="2889"/>
                    <a:pt x="2367" y="1421"/>
                    <a:pt x="2952" y="100"/>
                  </a:cubicBezTo>
                  <a:cubicBezTo>
                    <a:pt x="2975" y="48"/>
                    <a:pt x="2931" y="0"/>
                    <a:pt x="28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7"/>
            <p:cNvSpPr/>
            <p:nvPr/>
          </p:nvSpPr>
          <p:spPr>
            <a:xfrm>
              <a:off x="16880750" y="3363775"/>
              <a:ext cx="59275" cy="213275"/>
            </a:xfrm>
            <a:custGeom>
              <a:avLst/>
              <a:gdLst/>
              <a:ahLst/>
              <a:cxnLst/>
              <a:rect l="l" t="t" r="r" b="b"/>
              <a:pathLst>
                <a:path w="2371" h="8531" extrusionOk="0">
                  <a:moveTo>
                    <a:pt x="9" y="1"/>
                  </a:moveTo>
                  <a:cubicBezTo>
                    <a:pt x="5" y="1"/>
                    <a:pt x="1" y="6"/>
                    <a:pt x="3" y="12"/>
                  </a:cubicBezTo>
                  <a:cubicBezTo>
                    <a:pt x="1137" y="2687"/>
                    <a:pt x="2294" y="5838"/>
                    <a:pt x="255" y="8388"/>
                  </a:cubicBezTo>
                  <a:cubicBezTo>
                    <a:pt x="205" y="8450"/>
                    <a:pt x="254" y="8531"/>
                    <a:pt x="316" y="8531"/>
                  </a:cubicBezTo>
                  <a:cubicBezTo>
                    <a:pt x="334" y="8531"/>
                    <a:pt x="354" y="8523"/>
                    <a:pt x="373" y="8506"/>
                  </a:cubicBezTo>
                  <a:cubicBezTo>
                    <a:pt x="2370" y="6585"/>
                    <a:pt x="1842" y="3897"/>
                    <a:pt x="821" y="1603"/>
                  </a:cubicBezTo>
                  <a:cubicBezTo>
                    <a:pt x="780" y="1478"/>
                    <a:pt x="738" y="1352"/>
                    <a:pt x="697" y="1225"/>
                  </a:cubicBezTo>
                  <a:cubicBezTo>
                    <a:pt x="695" y="1218"/>
                    <a:pt x="689" y="1215"/>
                    <a:pt x="683" y="1215"/>
                  </a:cubicBezTo>
                  <a:cubicBezTo>
                    <a:pt x="675" y="1215"/>
                    <a:pt x="666" y="1222"/>
                    <a:pt x="670" y="1233"/>
                  </a:cubicBezTo>
                  <a:lnTo>
                    <a:pt x="706" y="1350"/>
                  </a:lnTo>
                  <a:cubicBezTo>
                    <a:pt x="488" y="881"/>
                    <a:pt x="252" y="427"/>
                    <a:pt x="15" y="5"/>
                  </a:cubicBezTo>
                  <a:cubicBezTo>
                    <a:pt x="14" y="2"/>
                    <a:pt x="12" y="1"/>
                    <a:pt x="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7"/>
            <p:cNvSpPr/>
            <p:nvPr/>
          </p:nvSpPr>
          <p:spPr>
            <a:xfrm>
              <a:off x="16960125" y="3616925"/>
              <a:ext cx="101300" cy="100275"/>
            </a:xfrm>
            <a:custGeom>
              <a:avLst/>
              <a:gdLst/>
              <a:ahLst/>
              <a:cxnLst/>
              <a:rect l="l" t="t" r="r" b="b"/>
              <a:pathLst>
                <a:path w="4052" h="4011" extrusionOk="0">
                  <a:moveTo>
                    <a:pt x="71" y="1"/>
                  </a:moveTo>
                  <a:cubicBezTo>
                    <a:pt x="36" y="1"/>
                    <a:pt x="1" y="39"/>
                    <a:pt x="20" y="81"/>
                  </a:cubicBezTo>
                  <a:cubicBezTo>
                    <a:pt x="784" y="1721"/>
                    <a:pt x="2151" y="3376"/>
                    <a:pt x="3905" y="4004"/>
                  </a:cubicBezTo>
                  <a:cubicBezTo>
                    <a:pt x="3916" y="4008"/>
                    <a:pt x="3926" y="4010"/>
                    <a:pt x="3936" y="4010"/>
                  </a:cubicBezTo>
                  <a:cubicBezTo>
                    <a:pt x="4017" y="4010"/>
                    <a:pt x="4052" y="3885"/>
                    <a:pt x="3976" y="3836"/>
                  </a:cubicBezTo>
                  <a:cubicBezTo>
                    <a:pt x="2371" y="2799"/>
                    <a:pt x="1024" y="1763"/>
                    <a:pt x="112" y="28"/>
                  </a:cubicBezTo>
                  <a:cubicBezTo>
                    <a:pt x="102" y="9"/>
                    <a:pt x="86" y="1"/>
                    <a:pt x="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7"/>
            <p:cNvSpPr/>
            <p:nvPr/>
          </p:nvSpPr>
          <p:spPr>
            <a:xfrm>
              <a:off x="16432200" y="3623500"/>
              <a:ext cx="85100" cy="109275"/>
            </a:xfrm>
            <a:custGeom>
              <a:avLst/>
              <a:gdLst/>
              <a:ahLst/>
              <a:cxnLst/>
              <a:rect l="l" t="t" r="r" b="b"/>
              <a:pathLst>
                <a:path w="3404" h="4371" extrusionOk="0">
                  <a:moveTo>
                    <a:pt x="88" y="1"/>
                  </a:moveTo>
                  <a:cubicBezTo>
                    <a:pt x="46" y="1"/>
                    <a:pt x="1" y="38"/>
                    <a:pt x="19" y="86"/>
                  </a:cubicBezTo>
                  <a:cubicBezTo>
                    <a:pt x="671" y="1788"/>
                    <a:pt x="1763" y="3327"/>
                    <a:pt x="3279" y="4360"/>
                  </a:cubicBezTo>
                  <a:cubicBezTo>
                    <a:pt x="3290" y="4367"/>
                    <a:pt x="3301" y="4370"/>
                    <a:pt x="3311" y="4370"/>
                  </a:cubicBezTo>
                  <a:cubicBezTo>
                    <a:pt x="3362" y="4370"/>
                    <a:pt x="3403" y="4298"/>
                    <a:pt x="3359" y="4256"/>
                  </a:cubicBezTo>
                  <a:cubicBezTo>
                    <a:pt x="2026" y="3026"/>
                    <a:pt x="921" y="1680"/>
                    <a:pt x="143" y="34"/>
                  </a:cubicBezTo>
                  <a:cubicBezTo>
                    <a:pt x="131" y="11"/>
                    <a:pt x="110" y="1"/>
                    <a:pt x="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7"/>
            <p:cNvSpPr/>
            <p:nvPr/>
          </p:nvSpPr>
          <p:spPr>
            <a:xfrm>
              <a:off x="16531000" y="2923875"/>
              <a:ext cx="284425" cy="404675"/>
            </a:xfrm>
            <a:custGeom>
              <a:avLst/>
              <a:gdLst/>
              <a:ahLst/>
              <a:cxnLst/>
              <a:rect l="l" t="t" r="r" b="b"/>
              <a:pathLst>
                <a:path w="11377" h="16187" extrusionOk="0">
                  <a:moveTo>
                    <a:pt x="5504" y="1"/>
                  </a:moveTo>
                  <a:cubicBezTo>
                    <a:pt x="4187" y="1"/>
                    <a:pt x="2918" y="264"/>
                    <a:pt x="2128" y="918"/>
                  </a:cubicBezTo>
                  <a:cubicBezTo>
                    <a:pt x="389" y="2358"/>
                    <a:pt x="0" y="7631"/>
                    <a:pt x="786" y="9793"/>
                  </a:cubicBezTo>
                  <a:cubicBezTo>
                    <a:pt x="1351" y="11346"/>
                    <a:pt x="3069" y="11623"/>
                    <a:pt x="4199" y="11623"/>
                  </a:cubicBezTo>
                  <a:cubicBezTo>
                    <a:pt x="4727" y="11623"/>
                    <a:pt x="5126" y="11562"/>
                    <a:pt x="5218" y="11544"/>
                  </a:cubicBezTo>
                  <a:cubicBezTo>
                    <a:pt x="5222" y="11544"/>
                    <a:pt x="5228" y="11542"/>
                    <a:pt x="5231" y="11540"/>
                  </a:cubicBezTo>
                  <a:cubicBezTo>
                    <a:pt x="5234" y="11538"/>
                    <a:pt x="5237" y="11537"/>
                    <a:pt x="5240" y="11537"/>
                  </a:cubicBezTo>
                  <a:lnTo>
                    <a:pt x="5240" y="11540"/>
                  </a:lnTo>
                  <a:cubicBezTo>
                    <a:pt x="5237" y="11590"/>
                    <a:pt x="5211" y="12076"/>
                    <a:pt x="5227" y="12645"/>
                  </a:cubicBezTo>
                  <a:cubicBezTo>
                    <a:pt x="5231" y="12811"/>
                    <a:pt x="5243" y="12981"/>
                    <a:pt x="5259" y="13148"/>
                  </a:cubicBezTo>
                  <a:cubicBezTo>
                    <a:pt x="5263" y="13231"/>
                    <a:pt x="5270" y="13310"/>
                    <a:pt x="5279" y="13388"/>
                  </a:cubicBezTo>
                  <a:cubicBezTo>
                    <a:pt x="5325" y="13763"/>
                    <a:pt x="5487" y="16187"/>
                    <a:pt x="7431" y="16187"/>
                  </a:cubicBezTo>
                  <a:cubicBezTo>
                    <a:pt x="7456" y="16187"/>
                    <a:pt x="7482" y="16186"/>
                    <a:pt x="7507" y="16186"/>
                  </a:cubicBezTo>
                  <a:cubicBezTo>
                    <a:pt x="8693" y="16148"/>
                    <a:pt x="9704" y="14471"/>
                    <a:pt x="9960" y="13372"/>
                  </a:cubicBezTo>
                  <a:cubicBezTo>
                    <a:pt x="10152" y="12549"/>
                    <a:pt x="10283" y="9880"/>
                    <a:pt x="10421" y="8835"/>
                  </a:cubicBezTo>
                  <a:cubicBezTo>
                    <a:pt x="10674" y="7014"/>
                    <a:pt x="11377" y="2550"/>
                    <a:pt x="10367" y="1413"/>
                  </a:cubicBezTo>
                  <a:cubicBezTo>
                    <a:pt x="9669" y="624"/>
                    <a:pt x="7529" y="1"/>
                    <a:pt x="55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7"/>
            <p:cNvSpPr/>
            <p:nvPr/>
          </p:nvSpPr>
          <p:spPr>
            <a:xfrm>
              <a:off x="16568200" y="3069000"/>
              <a:ext cx="15150" cy="18875"/>
            </a:xfrm>
            <a:custGeom>
              <a:avLst/>
              <a:gdLst/>
              <a:ahLst/>
              <a:cxnLst/>
              <a:rect l="l" t="t" r="r" b="b"/>
              <a:pathLst>
                <a:path w="606" h="755" extrusionOk="0">
                  <a:moveTo>
                    <a:pt x="293" y="0"/>
                  </a:moveTo>
                  <a:cubicBezTo>
                    <a:pt x="289" y="0"/>
                    <a:pt x="285" y="0"/>
                    <a:pt x="281" y="1"/>
                  </a:cubicBezTo>
                  <a:cubicBezTo>
                    <a:pt x="121" y="11"/>
                    <a:pt x="0" y="187"/>
                    <a:pt x="13" y="395"/>
                  </a:cubicBezTo>
                  <a:cubicBezTo>
                    <a:pt x="25" y="596"/>
                    <a:pt x="157" y="754"/>
                    <a:pt x="312" y="754"/>
                  </a:cubicBezTo>
                  <a:cubicBezTo>
                    <a:pt x="316" y="754"/>
                    <a:pt x="320" y="754"/>
                    <a:pt x="325" y="754"/>
                  </a:cubicBezTo>
                  <a:cubicBezTo>
                    <a:pt x="483" y="745"/>
                    <a:pt x="605" y="569"/>
                    <a:pt x="592" y="361"/>
                  </a:cubicBezTo>
                  <a:cubicBezTo>
                    <a:pt x="581" y="159"/>
                    <a:pt x="448" y="0"/>
                    <a:pt x="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7"/>
            <p:cNvSpPr/>
            <p:nvPr/>
          </p:nvSpPr>
          <p:spPr>
            <a:xfrm>
              <a:off x="16657900" y="3073325"/>
              <a:ext cx="15150" cy="18875"/>
            </a:xfrm>
            <a:custGeom>
              <a:avLst/>
              <a:gdLst/>
              <a:ahLst/>
              <a:cxnLst/>
              <a:rect l="l" t="t" r="r" b="b"/>
              <a:pathLst>
                <a:path w="606" h="755" extrusionOk="0">
                  <a:moveTo>
                    <a:pt x="294" y="0"/>
                  </a:moveTo>
                  <a:cubicBezTo>
                    <a:pt x="290" y="0"/>
                    <a:pt x="286" y="0"/>
                    <a:pt x="281" y="1"/>
                  </a:cubicBezTo>
                  <a:cubicBezTo>
                    <a:pt x="123" y="9"/>
                    <a:pt x="1" y="187"/>
                    <a:pt x="14" y="393"/>
                  </a:cubicBezTo>
                  <a:cubicBezTo>
                    <a:pt x="25" y="596"/>
                    <a:pt x="158" y="754"/>
                    <a:pt x="313" y="754"/>
                  </a:cubicBezTo>
                  <a:cubicBezTo>
                    <a:pt x="317" y="754"/>
                    <a:pt x="321" y="754"/>
                    <a:pt x="325" y="754"/>
                  </a:cubicBezTo>
                  <a:cubicBezTo>
                    <a:pt x="485" y="744"/>
                    <a:pt x="606" y="569"/>
                    <a:pt x="594" y="361"/>
                  </a:cubicBezTo>
                  <a:cubicBezTo>
                    <a:pt x="581" y="157"/>
                    <a:pt x="449" y="0"/>
                    <a:pt x="2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7"/>
            <p:cNvSpPr/>
            <p:nvPr/>
          </p:nvSpPr>
          <p:spPr>
            <a:xfrm>
              <a:off x="16555800" y="3020325"/>
              <a:ext cx="37975" cy="18450"/>
            </a:xfrm>
            <a:custGeom>
              <a:avLst/>
              <a:gdLst/>
              <a:ahLst/>
              <a:cxnLst/>
              <a:rect l="l" t="t" r="r" b="b"/>
              <a:pathLst>
                <a:path w="1519" h="738" extrusionOk="0">
                  <a:moveTo>
                    <a:pt x="885" y="1"/>
                  </a:moveTo>
                  <a:cubicBezTo>
                    <a:pt x="831" y="1"/>
                    <a:pt x="776" y="4"/>
                    <a:pt x="720" y="10"/>
                  </a:cubicBezTo>
                  <a:cubicBezTo>
                    <a:pt x="313" y="55"/>
                    <a:pt x="0" y="251"/>
                    <a:pt x="22" y="451"/>
                  </a:cubicBezTo>
                  <a:cubicBezTo>
                    <a:pt x="41" y="621"/>
                    <a:pt x="302" y="738"/>
                    <a:pt x="634" y="738"/>
                  </a:cubicBezTo>
                  <a:cubicBezTo>
                    <a:pt x="688" y="738"/>
                    <a:pt x="743" y="735"/>
                    <a:pt x="799" y="729"/>
                  </a:cubicBezTo>
                  <a:cubicBezTo>
                    <a:pt x="1206" y="685"/>
                    <a:pt x="1519" y="487"/>
                    <a:pt x="1497" y="288"/>
                  </a:cubicBezTo>
                  <a:cubicBezTo>
                    <a:pt x="1478" y="117"/>
                    <a:pt x="1217" y="1"/>
                    <a:pt x="8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7"/>
            <p:cNvSpPr/>
            <p:nvPr/>
          </p:nvSpPr>
          <p:spPr>
            <a:xfrm>
              <a:off x="16650850" y="3025975"/>
              <a:ext cx="38425" cy="19825"/>
            </a:xfrm>
            <a:custGeom>
              <a:avLst/>
              <a:gdLst/>
              <a:ahLst/>
              <a:cxnLst/>
              <a:rect l="l" t="t" r="r" b="b"/>
              <a:pathLst>
                <a:path w="1537" h="793" extrusionOk="0">
                  <a:moveTo>
                    <a:pt x="514" y="0"/>
                  </a:moveTo>
                  <a:cubicBezTo>
                    <a:pt x="270" y="0"/>
                    <a:pt x="84" y="77"/>
                    <a:pt x="50" y="212"/>
                  </a:cubicBezTo>
                  <a:cubicBezTo>
                    <a:pt x="1" y="405"/>
                    <a:pt x="283" y="645"/>
                    <a:pt x="680" y="747"/>
                  </a:cubicBezTo>
                  <a:cubicBezTo>
                    <a:pt x="799" y="778"/>
                    <a:pt x="916" y="792"/>
                    <a:pt x="1022" y="792"/>
                  </a:cubicBezTo>
                  <a:cubicBezTo>
                    <a:pt x="1266" y="792"/>
                    <a:pt x="1453" y="715"/>
                    <a:pt x="1487" y="580"/>
                  </a:cubicBezTo>
                  <a:cubicBezTo>
                    <a:pt x="1537" y="386"/>
                    <a:pt x="1256" y="148"/>
                    <a:pt x="859" y="46"/>
                  </a:cubicBezTo>
                  <a:cubicBezTo>
                    <a:pt x="738" y="15"/>
                    <a:pt x="620" y="0"/>
                    <a:pt x="5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7"/>
            <p:cNvSpPr/>
            <p:nvPr/>
          </p:nvSpPr>
          <p:spPr>
            <a:xfrm>
              <a:off x="16590450" y="3037050"/>
              <a:ext cx="28200" cy="80000"/>
            </a:xfrm>
            <a:custGeom>
              <a:avLst/>
              <a:gdLst/>
              <a:ahLst/>
              <a:cxnLst/>
              <a:rect l="l" t="t" r="r" b="b"/>
              <a:pathLst>
                <a:path w="1128" h="3200" extrusionOk="0">
                  <a:moveTo>
                    <a:pt x="696" y="1"/>
                  </a:moveTo>
                  <a:cubicBezTo>
                    <a:pt x="679" y="1"/>
                    <a:pt x="661" y="11"/>
                    <a:pt x="655" y="33"/>
                  </a:cubicBezTo>
                  <a:cubicBezTo>
                    <a:pt x="416" y="876"/>
                    <a:pt x="0" y="3139"/>
                    <a:pt x="412" y="3194"/>
                  </a:cubicBezTo>
                  <a:cubicBezTo>
                    <a:pt x="438" y="3198"/>
                    <a:pt x="464" y="3199"/>
                    <a:pt x="490" y="3199"/>
                  </a:cubicBezTo>
                  <a:cubicBezTo>
                    <a:pt x="705" y="3199"/>
                    <a:pt x="934" y="3094"/>
                    <a:pt x="1070" y="2978"/>
                  </a:cubicBezTo>
                  <a:cubicBezTo>
                    <a:pt x="1128" y="2927"/>
                    <a:pt x="1091" y="2846"/>
                    <a:pt x="1029" y="2846"/>
                  </a:cubicBezTo>
                  <a:cubicBezTo>
                    <a:pt x="1016" y="2846"/>
                    <a:pt x="1002" y="2849"/>
                    <a:pt x="988" y="2857"/>
                  </a:cubicBezTo>
                  <a:cubicBezTo>
                    <a:pt x="910" y="2898"/>
                    <a:pt x="747" y="2988"/>
                    <a:pt x="616" y="2988"/>
                  </a:cubicBezTo>
                  <a:cubicBezTo>
                    <a:pt x="564" y="2988"/>
                    <a:pt x="517" y="2974"/>
                    <a:pt x="483" y="2937"/>
                  </a:cubicBezTo>
                  <a:cubicBezTo>
                    <a:pt x="338" y="2774"/>
                    <a:pt x="677" y="583"/>
                    <a:pt x="742" y="51"/>
                  </a:cubicBezTo>
                  <a:cubicBezTo>
                    <a:pt x="746" y="20"/>
                    <a:pt x="721" y="1"/>
                    <a:pt x="6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7"/>
            <p:cNvSpPr/>
            <p:nvPr/>
          </p:nvSpPr>
          <p:spPr>
            <a:xfrm>
              <a:off x="16616600" y="3126475"/>
              <a:ext cx="44700" cy="30625"/>
            </a:xfrm>
            <a:custGeom>
              <a:avLst/>
              <a:gdLst/>
              <a:ahLst/>
              <a:cxnLst/>
              <a:rect l="l" t="t" r="r" b="b"/>
              <a:pathLst>
                <a:path w="1788" h="1225" extrusionOk="0">
                  <a:moveTo>
                    <a:pt x="1381" y="0"/>
                  </a:moveTo>
                  <a:cubicBezTo>
                    <a:pt x="1358" y="0"/>
                    <a:pt x="1333" y="3"/>
                    <a:pt x="1308" y="7"/>
                  </a:cubicBezTo>
                  <a:cubicBezTo>
                    <a:pt x="1117" y="43"/>
                    <a:pt x="1000" y="179"/>
                    <a:pt x="827" y="209"/>
                  </a:cubicBezTo>
                  <a:cubicBezTo>
                    <a:pt x="589" y="250"/>
                    <a:pt x="418" y="195"/>
                    <a:pt x="197" y="342"/>
                  </a:cubicBezTo>
                  <a:cubicBezTo>
                    <a:pt x="38" y="449"/>
                    <a:pt x="0" y="614"/>
                    <a:pt x="37" y="768"/>
                  </a:cubicBezTo>
                  <a:cubicBezTo>
                    <a:pt x="44" y="814"/>
                    <a:pt x="60" y="859"/>
                    <a:pt x="86" y="900"/>
                  </a:cubicBezTo>
                  <a:cubicBezTo>
                    <a:pt x="108" y="958"/>
                    <a:pt x="146" y="1011"/>
                    <a:pt x="192" y="1054"/>
                  </a:cubicBezTo>
                  <a:cubicBezTo>
                    <a:pt x="234" y="1095"/>
                    <a:pt x="285" y="1130"/>
                    <a:pt x="339" y="1155"/>
                  </a:cubicBezTo>
                  <a:cubicBezTo>
                    <a:pt x="448" y="1205"/>
                    <a:pt x="576" y="1225"/>
                    <a:pt x="705" y="1225"/>
                  </a:cubicBezTo>
                  <a:cubicBezTo>
                    <a:pt x="854" y="1225"/>
                    <a:pt x="1004" y="1199"/>
                    <a:pt x="1126" y="1163"/>
                  </a:cubicBezTo>
                  <a:cubicBezTo>
                    <a:pt x="1403" y="1083"/>
                    <a:pt x="1707" y="887"/>
                    <a:pt x="1775" y="598"/>
                  </a:cubicBezTo>
                  <a:cubicBezTo>
                    <a:pt x="1784" y="561"/>
                    <a:pt x="1788" y="523"/>
                    <a:pt x="1788" y="487"/>
                  </a:cubicBezTo>
                  <a:cubicBezTo>
                    <a:pt x="1784" y="470"/>
                    <a:pt x="1788" y="458"/>
                    <a:pt x="1784" y="441"/>
                  </a:cubicBezTo>
                  <a:cubicBezTo>
                    <a:pt x="1781" y="398"/>
                    <a:pt x="1772" y="358"/>
                    <a:pt x="1760" y="317"/>
                  </a:cubicBezTo>
                  <a:lnTo>
                    <a:pt x="1760" y="308"/>
                  </a:lnTo>
                  <a:cubicBezTo>
                    <a:pt x="1702" y="141"/>
                    <a:pt x="1572" y="0"/>
                    <a:pt x="13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7"/>
            <p:cNvSpPr/>
            <p:nvPr/>
          </p:nvSpPr>
          <p:spPr>
            <a:xfrm>
              <a:off x="16625075" y="3138300"/>
              <a:ext cx="35900" cy="18800"/>
            </a:xfrm>
            <a:custGeom>
              <a:avLst/>
              <a:gdLst/>
              <a:ahLst/>
              <a:cxnLst/>
              <a:rect l="l" t="t" r="r" b="b"/>
              <a:pathLst>
                <a:path w="1436" h="752" extrusionOk="0">
                  <a:moveTo>
                    <a:pt x="933" y="1"/>
                  </a:moveTo>
                  <a:cubicBezTo>
                    <a:pt x="465" y="1"/>
                    <a:pt x="77" y="295"/>
                    <a:pt x="0" y="682"/>
                  </a:cubicBezTo>
                  <a:cubicBezTo>
                    <a:pt x="109" y="732"/>
                    <a:pt x="237" y="752"/>
                    <a:pt x="366" y="752"/>
                  </a:cubicBezTo>
                  <a:cubicBezTo>
                    <a:pt x="515" y="752"/>
                    <a:pt x="664" y="726"/>
                    <a:pt x="786" y="690"/>
                  </a:cubicBezTo>
                  <a:cubicBezTo>
                    <a:pt x="1064" y="610"/>
                    <a:pt x="1368" y="414"/>
                    <a:pt x="1436" y="125"/>
                  </a:cubicBezTo>
                  <a:cubicBezTo>
                    <a:pt x="1283" y="43"/>
                    <a:pt x="1113" y="1"/>
                    <a:pt x="940" y="1"/>
                  </a:cubicBezTo>
                  <a:cubicBezTo>
                    <a:pt x="938" y="1"/>
                    <a:pt x="935" y="1"/>
                    <a:pt x="9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7"/>
            <p:cNvSpPr/>
            <p:nvPr/>
          </p:nvSpPr>
          <p:spPr>
            <a:xfrm>
              <a:off x="16547675" y="2916650"/>
              <a:ext cx="304950" cy="194475"/>
            </a:xfrm>
            <a:custGeom>
              <a:avLst/>
              <a:gdLst/>
              <a:ahLst/>
              <a:cxnLst/>
              <a:rect l="l" t="t" r="r" b="b"/>
              <a:pathLst>
                <a:path w="12198" h="7779" extrusionOk="0">
                  <a:moveTo>
                    <a:pt x="4959" y="0"/>
                  </a:moveTo>
                  <a:cubicBezTo>
                    <a:pt x="3719" y="0"/>
                    <a:pt x="2781" y="142"/>
                    <a:pt x="2781" y="142"/>
                  </a:cubicBezTo>
                  <a:cubicBezTo>
                    <a:pt x="289" y="521"/>
                    <a:pt x="1" y="3622"/>
                    <a:pt x="1" y="3622"/>
                  </a:cubicBezTo>
                  <a:cubicBezTo>
                    <a:pt x="689" y="3347"/>
                    <a:pt x="1949" y="1796"/>
                    <a:pt x="1949" y="1796"/>
                  </a:cubicBezTo>
                  <a:cubicBezTo>
                    <a:pt x="3402" y="4727"/>
                    <a:pt x="7993" y="4769"/>
                    <a:pt x="8258" y="4769"/>
                  </a:cubicBezTo>
                  <a:cubicBezTo>
                    <a:pt x="8266" y="4769"/>
                    <a:pt x="8270" y="4769"/>
                    <a:pt x="8270" y="4769"/>
                  </a:cubicBezTo>
                  <a:cubicBezTo>
                    <a:pt x="8270" y="4769"/>
                    <a:pt x="8312" y="7779"/>
                    <a:pt x="9402" y="7779"/>
                  </a:cubicBezTo>
                  <a:cubicBezTo>
                    <a:pt x="10486" y="7779"/>
                    <a:pt x="12198" y="4001"/>
                    <a:pt x="10228" y="1658"/>
                  </a:cubicBezTo>
                  <a:cubicBezTo>
                    <a:pt x="9073" y="285"/>
                    <a:pt x="6714" y="0"/>
                    <a:pt x="49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7"/>
            <p:cNvSpPr/>
            <p:nvPr/>
          </p:nvSpPr>
          <p:spPr>
            <a:xfrm>
              <a:off x="16762525" y="3074025"/>
              <a:ext cx="80425" cy="74200"/>
            </a:xfrm>
            <a:custGeom>
              <a:avLst/>
              <a:gdLst/>
              <a:ahLst/>
              <a:cxnLst/>
              <a:rect l="l" t="t" r="r" b="b"/>
              <a:pathLst>
                <a:path w="3217" h="2968" extrusionOk="0">
                  <a:moveTo>
                    <a:pt x="1247" y="0"/>
                  </a:moveTo>
                  <a:cubicBezTo>
                    <a:pt x="478" y="0"/>
                    <a:pt x="1" y="492"/>
                    <a:pt x="1" y="492"/>
                  </a:cubicBezTo>
                  <a:lnTo>
                    <a:pt x="143" y="2742"/>
                  </a:lnTo>
                  <a:cubicBezTo>
                    <a:pt x="143" y="2742"/>
                    <a:pt x="620" y="2968"/>
                    <a:pt x="1152" y="2968"/>
                  </a:cubicBezTo>
                  <a:cubicBezTo>
                    <a:pt x="1315" y="2968"/>
                    <a:pt x="1484" y="2946"/>
                    <a:pt x="1646" y="2891"/>
                  </a:cubicBezTo>
                  <a:cubicBezTo>
                    <a:pt x="3217" y="2347"/>
                    <a:pt x="2919" y="358"/>
                    <a:pt x="1704" y="57"/>
                  </a:cubicBezTo>
                  <a:cubicBezTo>
                    <a:pt x="1543" y="17"/>
                    <a:pt x="1390" y="0"/>
                    <a:pt x="12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7"/>
            <p:cNvSpPr/>
            <p:nvPr/>
          </p:nvSpPr>
          <p:spPr>
            <a:xfrm>
              <a:off x="16778025" y="3090150"/>
              <a:ext cx="35100" cy="45000"/>
            </a:xfrm>
            <a:custGeom>
              <a:avLst/>
              <a:gdLst/>
              <a:ahLst/>
              <a:cxnLst/>
              <a:rect l="l" t="t" r="r" b="b"/>
              <a:pathLst>
                <a:path w="1404" h="1800" extrusionOk="0">
                  <a:moveTo>
                    <a:pt x="1124" y="1"/>
                  </a:moveTo>
                  <a:cubicBezTo>
                    <a:pt x="434" y="1"/>
                    <a:pt x="3" y="759"/>
                    <a:pt x="2" y="1373"/>
                  </a:cubicBezTo>
                  <a:cubicBezTo>
                    <a:pt x="1" y="1642"/>
                    <a:pt x="57" y="1800"/>
                    <a:pt x="134" y="1800"/>
                  </a:cubicBezTo>
                  <a:cubicBezTo>
                    <a:pt x="165" y="1800"/>
                    <a:pt x="200" y="1773"/>
                    <a:pt x="236" y="1716"/>
                  </a:cubicBezTo>
                  <a:cubicBezTo>
                    <a:pt x="360" y="1519"/>
                    <a:pt x="648" y="1390"/>
                    <a:pt x="930" y="1390"/>
                  </a:cubicBezTo>
                  <a:cubicBezTo>
                    <a:pt x="1090" y="1390"/>
                    <a:pt x="1247" y="1431"/>
                    <a:pt x="1372" y="1524"/>
                  </a:cubicBezTo>
                  <a:cubicBezTo>
                    <a:pt x="1375" y="1527"/>
                    <a:pt x="1379" y="1528"/>
                    <a:pt x="1382" y="1528"/>
                  </a:cubicBezTo>
                  <a:cubicBezTo>
                    <a:pt x="1394" y="1528"/>
                    <a:pt x="1403" y="1515"/>
                    <a:pt x="1397" y="1502"/>
                  </a:cubicBezTo>
                  <a:cubicBezTo>
                    <a:pt x="1270" y="1259"/>
                    <a:pt x="1039" y="1165"/>
                    <a:pt x="795" y="1165"/>
                  </a:cubicBezTo>
                  <a:cubicBezTo>
                    <a:pt x="618" y="1165"/>
                    <a:pt x="435" y="1214"/>
                    <a:pt x="281" y="1291"/>
                  </a:cubicBezTo>
                  <a:cubicBezTo>
                    <a:pt x="360" y="854"/>
                    <a:pt x="597" y="189"/>
                    <a:pt x="1160" y="59"/>
                  </a:cubicBezTo>
                  <a:cubicBezTo>
                    <a:pt x="1195" y="51"/>
                    <a:pt x="1179" y="1"/>
                    <a:pt x="1148" y="1"/>
                  </a:cubicBezTo>
                  <a:cubicBezTo>
                    <a:pt x="1140" y="1"/>
                    <a:pt x="1132" y="1"/>
                    <a:pt x="1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7"/>
            <p:cNvSpPr/>
            <p:nvPr/>
          </p:nvSpPr>
          <p:spPr>
            <a:xfrm>
              <a:off x="14967475" y="3937725"/>
              <a:ext cx="2411975" cy="39625"/>
            </a:xfrm>
            <a:custGeom>
              <a:avLst/>
              <a:gdLst/>
              <a:ahLst/>
              <a:cxnLst/>
              <a:rect l="l" t="t" r="r" b="b"/>
              <a:pathLst>
                <a:path w="96479" h="1585" extrusionOk="0">
                  <a:moveTo>
                    <a:pt x="0" y="0"/>
                  </a:moveTo>
                  <a:lnTo>
                    <a:pt x="0" y="1585"/>
                  </a:lnTo>
                  <a:lnTo>
                    <a:pt x="96479" y="1585"/>
                  </a:lnTo>
                  <a:lnTo>
                    <a:pt x="964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7"/>
            <p:cNvSpPr/>
            <p:nvPr/>
          </p:nvSpPr>
          <p:spPr>
            <a:xfrm>
              <a:off x="17379425" y="3937725"/>
              <a:ext cx="183500" cy="39625"/>
            </a:xfrm>
            <a:custGeom>
              <a:avLst/>
              <a:gdLst/>
              <a:ahLst/>
              <a:cxnLst/>
              <a:rect l="l" t="t" r="r" b="b"/>
              <a:pathLst>
                <a:path w="7340" h="1585" extrusionOk="0">
                  <a:moveTo>
                    <a:pt x="1" y="0"/>
                  </a:moveTo>
                  <a:lnTo>
                    <a:pt x="1" y="1585"/>
                  </a:lnTo>
                  <a:lnTo>
                    <a:pt x="7339" y="1585"/>
                  </a:lnTo>
                  <a:lnTo>
                    <a:pt x="73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7"/>
            <p:cNvSpPr/>
            <p:nvPr/>
          </p:nvSpPr>
          <p:spPr>
            <a:xfrm>
              <a:off x="16436700" y="3977325"/>
              <a:ext cx="678925" cy="1037400"/>
            </a:xfrm>
            <a:custGeom>
              <a:avLst/>
              <a:gdLst/>
              <a:ahLst/>
              <a:cxnLst/>
              <a:rect l="l" t="t" r="r" b="b"/>
              <a:pathLst>
                <a:path w="27157" h="41496" extrusionOk="0">
                  <a:moveTo>
                    <a:pt x="0" y="1"/>
                  </a:moveTo>
                  <a:lnTo>
                    <a:pt x="0" y="41496"/>
                  </a:lnTo>
                  <a:lnTo>
                    <a:pt x="27156" y="41496"/>
                  </a:lnTo>
                  <a:lnTo>
                    <a:pt x="271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7"/>
            <p:cNvSpPr/>
            <p:nvPr/>
          </p:nvSpPr>
          <p:spPr>
            <a:xfrm>
              <a:off x="17115600" y="3977325"/>
              <a:ext cx="378400" cy="1037400"/>
            </a:xfrm>
            <a:custGeom>
              <a:avLst/>
              <a:gdLst/>
              <a:ahLst/>
              <a:cxnLst/>
              <a:rect l="l" t="t" r="r" b="b"/>
              <a:pathLst>
                <a:path w="15136" h="41496" extrusionOk="0">
                  <a:moveTo>
                    <a:pt x="0" y="1"/>
                  </a:moveTo>
                  <a:lnTo>
                    <a:pt x="0" y="41496"/>
                  </a:lnTo>
                  <a:lnTo>
                    <a:pt x="15136" y="41496"/>
                  </a:lnTo>
                  <a:lnTo>
                    <a:pt x="151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7"/>
            <p:cNvSpPr/>
            <p:nvPr/>
          </p:nvSpPr>
          <p:spPr>
            <a:xfrm>
              <a:off x="16497000" y="4138650"/>
              <a:ext cx="558325" cy="354900"/>
            </a:xfrm>
            <a:custGeom>
              <a:avLst/>
              <a:gdLst/>
              <a:ahLst/>
              <a:cxnLst/>
              <a:rect l="l" t="t" r="r" b="b"/>
              <a:pathLst>
                <a:path w="22333" h="14196" extrusionOk="0">
                  <a:moveTo>
                    <a:pt x="21879" y="454"/>
                  </a:moveTo>
                  <a:lnTo>
                    <a:pt x="21879" y="13742"/>
                  </a:lnTo>
                  <a:lnTo>
                    <a:pt x="454" y="13742"/>
                  </a:lnTo>
                  <a:lnTo>
                    <a:pt x="454" y="454"/>
                  </a:lnTo>
                  <a:close/>
                  <a:moveTo>
                    <a:pt x="0" y="0"/>
                  </a:moveTo>
                  <a:lnTo>
                    <a:pt x="0" y="14196"/>
                  </a:lnTo>
                  <a:lnTo>
                    <a:pt x="22333" y="14196"/>
                  </a:lnTo>
                  <a:lnTo>
                    <a:pt x="22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7"/>
            <p:cNvSpPr/>
            <p:nvPr/>
          </p:nvSpPr>
          <p:spPr>
            <a:xfrm>
              <a:off x="16679250" y="4240925"/>
              <a:ext cx="135200" cy="68425"/>
            </a:xfrm>
            <a:custGeom>
              <a:avLst/>
              <a:gdLst/>
              <a:ahLst/>
              <a:cxnLst/>
              <a:rect l="l" t="t" r="r" b="b"/>
              <a:pathLst>
                <a:path w="5408" h="2737" extrusionOk="0">
                  <a:moveTo>
                    <a:pt x="1" y="1"/>
                  </a:moveTo>
                  <a:lnTo>
                    <a:pt x="1" y="2737"/>
                  </a:lnTo>
                  <a:lnTo>
                    <a:pt x="5407" y="2737"/>
                  </a:lnTo>
                  <a:lnTo>
                    <a:pt x="540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7"/>
            <p:cNvSpPr/>
            <p:nvPr/>
          </p:nvSpPr>
          <p:spPr>
            <a:xfrm>
              <a:off x="16713550" y="4240425"/>
              <a:ext cx="146525" cy="69475"/>
            </a:xfrm>
            <a:custGeom>
              <a:avLst/>
              <a:gdLst/>
              <a:ahLst/>
              <a:cxnLst/>
              <a:rect l="l" t="t" r="r" b="b"/>
              <a:pathLst>
                <a:path w="5861" h="2779" extrusionOk="0">
                  <a:moveTo>
                    <a:pt x="5407" y="454"/>
                  </a:moveTo>
                  <a:lnTo>
                    <a:pt x="5407" y="2324"/>
                  </a:lnTo>
                  <a:lnTo>
                    <a:pt x="454" y="2324"/>
                  </a:lnTo>
                  <a:lnTo>
                    <a:pt x="454" y="454"/>
                  </a:lnTo>
                  <a:close/>
                  <a:moveTo>
                    <a:pt x="0" y="1"/>
                  </a:moveTo>
                  <a:lnTo>
                    <a:pt x="0" y="2779"/>
                  </a:lnTo>
                  <a:lnTo>
                    <a:pt x="5861" y="2779"/>
                  </a:lnTo>
                  <a:lnTo>
                    <a:pt x="5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7"/>
            <p:cNvSpPr/>
            <p:nvPr/>
          </p:nvSpPr>
          <p:spPr>
            <a:xfrm>
              <a:off x="16497000" y="4554475"/>
              <a:ext cx="558325" cy="354900"/>
            </a:xfrm>
            <a:custGeom>
              <a:avLst/>
              <a:gdLst/>
              <a:ahLst/>
              <a:cxnLst/>
              <a:rect l="l" t="t" r="r" b="b"/>
              <a:pathLst>
                <a:path w="22333" h="14196" extrusionOk="0">
                  <a:moveTo>
                    <a:pt x="21879" y="454"/>
                  </a:moveTo>
                  <a:lnTo>
                    <a:pt x="21879" y="13742"/>
                  </a:lnTo>
                  <a:lnTo>
                    <a:pt x="454" y="13742"/>
                  </a:lnTo>
                  <a:lnTo>
                    <a:pt x="454" y="454"/>
                  </a:lnTo>
                  <a:close/>
                  <a:moveTo>
                    <a:pt x="0" y="0"/>
                  </a:moveTo>
                  <a:lnTo>
                    <a:pt x="0" y="14196"/>
                  </a:lnTo>
                  <a:lnTo>
                    <a:pt x="22333" y="14196"/>
                  </a:lnTo>
                  <a:lnTo>
                    <a:pt x="223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7"/>
            <p:cNvSpPr/>
            <p:nvPr/>
          </p:nvSpPr>
          <p:spPr>
            <a:xfrm>
              <a:off x="16679250" y="4656775"/>
              <a:ext cx="135200" cy="68425"/>
            </a:xfrm>
            <a:custGeom>
              <a:avLst/>
              <a:gdLst/>
              <a:ahLst/>
              <a:cxnLst/>
              <a:rect l="l" t="t" r="r" b="b"/>
              <a:pathLst>
                <a:path w="5408" h="2737" extrusionOk="0">
                  <a:moveTo>
                    <a:pt x="1" y="0"/>
                  </a:moveTo>
                  <a:lnTo>
                    <a:pt x="1" y="2736"/>
                  </a:lnTo>
                  <a:lnTo>
                    <a:pt x="5407" y="2736"/>
                  </a:lnTo>
                  <a:lnTo>
                    <a:pt x="540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7"/>
            <p:cNvSpPr/>
            <p:nvPr/>
          </p:nvSpPr>
          <p:spPr>
            <a:xfrm>
              <a:off x="16713550" y="4656250"/>
              <a:ext cx="146525" cy="69500"/>
            </a:xfrm>
            <a:custGeom>
              <a:avLst/>
              <a:gdLst/>
              <a:ahLst/>
              <a:cxnLst/>
              <a:rect l="l" t="t" r="r" b="b"/>
              <a:pathLst>
                <a:path w="5861" h="2780" extrusionOk="0">
                  <a:moveTo>
                    <a:pt x="5407" y="455"/>
                  </a:moveTo>
                  <a:lnTo>
                    <a:pt x="5407" y="2324"/>
                  </a:lnTo>
                  <a:lnTo>
                    <a:pt x="454" y="2324"/>
                  </a:lnTo>
                  <a:lnTo>
                    <a:pt x="454" y="455"/>
                  </a:lnTo>
                  <a:close/>
                  <a:moveTo>
                    <a:pt x="0" y="1"/>
                  </a:moveTo>
                  <a:lnTo>
                    <a:pt x="0" y="2779"/>
                  </a:lnTo>
                  <a:lnTo>
                    <a:pt x="5861" y="2779"/>
                  </a:lnTo>
                  <a:lnTo>
                    <a:pt x="58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7"/>
            <p:cNvSpPr/>
            <p:nvPr/>
          </p:nvSpPr>
          <p:spPr>
            <a:xfrm>
              <a:off x="15045975" y="3977325"/>
              <a:ext cx="378425" cy="1037400"/>
            </a:xfrm>
            <a:custGeom>
              <a:avLst/>
              <a:gdLst/>
              <a:ahLst/>
              <a:cxnLst/>
              <a:rect l="l" t="t" r="r" b="b"/>
              <a:pathLst>
                <a:path w="15137" h="41496" extrusionOk="0">
                  <a:moveTo>
                    <a:pt x="1" y="1"/>
                  </a:moveTo>
                  <a:lnTo>
                    <a:pt x="1" y="41496"/>
                  </a:lnTo>
                  <a:lnTo>
                    <a:pt x="15136" y="41496"/>
                  </a:lnTo>
                  <a:lnTo>
                    <a:pt x="151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7"/>
            <p:cNvSpPr/>
            <p:nvPr/>
          </p:nvSpPr>
          <p:spPr>
            <a:xfrm>
              <a:off x="17107425" y="4446925"/>
              <a:ext cx="181450" cy="172400"/>
            </a:xfrm>
            <a:custGeom>
              <a:avLst/>
              <a:gdLst/>
              <a:ahLst/>
              <a:cxnLst/>
              <a:rect l="l" t="t" r="r" b="b"/>
              <a:pathLst>
                <a:path w="7258" h="6896" extrusionOk="0">
                  <a:moveTo>
                    <a:pt x="2973" y="1"/>
                  </a:moveTo>
                  <a:cubicBezTo>
                    <a:pt x="2230" y="1"/>
                    <a:pt x="1406" y="736"/>
                    <a:pt x="1324" y="1053"/>
                  </a:cubicBezTo>
                  <a:cubicBezTo>
                    <a:pt x="1231" y="1412"/>
                    <a:pt x="1157" y="2500"/>
                    <a:pt x="857" y="2907"/>
                  </a:cubicBezTo>
                  <a:cubicBezTo>
                    <a:pt x="559" y="3315"/>
                    <a:pt x="143" y="3181"/>
                    <a:pt x="71" y="3684"/>
                  </a:cubicBezTo>
                  <a:cubicBezTo>
                    <a:pt x="0" y="4186"/>
                    <a:pt x="28" y="5021"/>
                    <a:pt x="175" y="5171"/>
                  </a:cubicBezTo>
                  <a:cubicBezTo>
                    <a:pt x="224" y="5222"/>
                    <a:pt x="301" y="5230"/>
                    <a:pt x="389" y="5230"/>
                  </a:cubicBezTo>
                  <a:cubicBezTo>
                    <a:pt x="430" y="5230"/>
                    <a:pt x="473" y="5228"/>
                    <a:pt x="516" y="5228"/>
                  </a:cubicBezTo>
                  <a:cubicBezTo>
                    <a:pt x="656" y="5228"/>
                    <a:pt x="801" y="5246"/>
                    <a:pt x="890" y="5399"/>
                  </a:cubicBezTo>
                  <a:cubicBezTo>
                    <a:pt x="1068" y="5700"/>
                    <a:pt x="1228" y="6503"/>
                    <a:pt x="1594" y="6688"/>
                  </a:cubicBezTo>
                  <a:cubicBezTo>
                    <a:pt x="1655" y="6718"/>
                    <a:pt x="1728" y="6730"/>
                    <a:pt x="1810" y="6730"/>
                  </a:cubicBezTo>
                  <a:cubicBezTo>
                    <a:pt x="2157" y="6730"/>
                    <a:pt x="2664" y="6514"/>
                    <a:pt x="3051" y="6514"/>
                  </a:cubicBezTo>
                  <a:cubicBezTo>
                    <a:pt x="3130" y="6514"/>
                    <a:pt x="3205" y="6523"/>
                    <a:pt x="3272" y="6545"/>
                  </a:cubicBezTo>
                  <a:cubicBezTo>
                    <a:pt x="3657" y="6671"/>
                    <a:pt x="4017" y="6895"/>
                    <a:pt x="4318" y="6895"/>
                  </a:cubicBezTo>
                  <a:cubicBezTo>
                    <a:pt x="4495" y="6895"/>
                    <a:pt x="4652" y="6817"/>
                    <a:pt x="4781" y="6595"/>
                  </a:cubicBezTo>
                  <a:cubicBezTo>
                    <a:pt x="5131" y="5996"/>
                    <a:pt x="6069" y="6175"/>
                    <a:pt x="6419" y="6046"/>
                  </a:cubicBezTo>
                  <a:cubicBezTo>
                    <a:pt x="6770" y="5920"/>
                    <a:pt x="7257" y="4909"/>
                    <a:pt x="7234" y="4592"/>
                  </a:cubicBezTo>
                  <a:cubicBezTo>
                    <a:pt x="7211" y="4275"/>
                    <a:pt x="6947" y="3953"/>
                    <a:pt x="6947" y="3654"/>
                  </a:cubicBezTo>
                  <a:cubicBezTo>
                    <a:pt x="6947" y="3354"/>
                    <a:pt x="6930" y="2913"/>
                    <a:pt x="6892" y="2500"/>
                  </a:cubicBezTo>
                  <a:cubicBezTo>
                    <a:pt x="6854" y="2087"/>
                    <a:pt x="6813" y="1501"/>
                    <a:pt x="6178" y="1204"/>
                  </a:cubicBezTo>
                  <a:cubicBezTo>
                    <a:pt x="5737" y="998"/>
                    <a:pt x="5423" y="987"/>
                    <a:pt x="5138" y="987"/>
                  </a:cubicBezTo>
                  <a:cubicBezTo>
                    <a:pt x="5104" y="987"/>
                    <a:pt x="5072" y="987"/>
                    <a:pt x="5039" y="987"/>
                  </a:cubicBezTo>
                  <a:cubicBezTo>
                    <a:pt x="4947" y="987"/>
                    <a:pt x="4857" y="986"/>
                    <a:pt x="4765" y="977"/>
                  </a:cubicBezTo>
                  <a:cubicBezTo>
                    <a:pt x="4362" y="936"/>
                    <a:pt x="4067" y="292"/>
                    <a:pt x="3266" y="43"/>
                  </a:cubicBezTo>
                  <a:cubicBezTo>
                    <a:pt x="3171" y="14"/>
                    <a:pt x="3073" y="1"/>
                    <a:pt x="29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7"/>
            <p:cNvSpPr/>
            <p:nvPr/>
          </p:nvSpPr>
          <p:spPr>
            <a:xfrm>
              <a:off x="16849625" y="4535050"/>
              <a:ext cx="527175" cy="485875"/>
            </a:xfrm>
            <a:custGeom>
              <a:avLst/>
              <a:gdLst/>
              <a:ahLst/>
              <a:cxnLst/>
              <a:rect l="l" t="t" r="r" b="b"/>
              <a:pathLst>
                <a:path w="21087" h="19435" extrusionOk="0">
                  <a:moveTo>
                    <a:pt x="414" y="1"/>
                  </a:moveTo>
                  <a:cubicBezTo>
                    <a:pt x="0" y="1"/>
                    <a:pt x="2632" y="17254"/>
                    <a:pt x="3203" y="17820"/>
                  </a:cubicBezTo>
                  <a:cubicBezTo>
                    <a:pt x="4463" y="19066"/>
                    <a:pt x="8476" y="19434"/>
                    <a:pt x="10543" y="19434"/>
                  </a:cubicBezTo>
                  <a:cubicBezTo>
                    <a:pt x="12610" y="19434"/>
                    <a:pt x="16893" y="19092"/>
                    <a:pt x="17883" y="17820"/>
                  </a:cubicBezTo>
                  <a:cubicBezTo>
                    <a:pt x="18477" y="17054"/>
                    <a:pt x="21086" y="1"/>
                    <a:pt x="206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7"/>
            <p:cNvSpPr/>
            <p:nvPr/>
          </p:nvSpPr>
          <p:spPr>
            <a:xfrm>
              <a:off x="17143275" y="4918650"/>
              <a:ext cx="195550" cy="167250"/>
            </a:xfrm>
            <a:custGeom>
              <a:avLst/>
              <a:gdLst/>
              <a:ahLst/>
              <a:cxnLst/>
              <a:rect l="l" t="t" r="r" b="b"/>
              <a:pathLst>
                <a:path w="7822" h="6690" extrusionOk="0">
                  <a:moveTo>
                    <a:pt x="5422" y="1"/>
                  </a:moveTo>
                  <a:cubicBezTo>
                    <a:pt x="5175" y="1"/>
                    <a:pt x="4911" y="24"/>
                    <a:pt x="4670" y="58"/>
                  </a:cubicBezTo>
                  <a:cubicBezTo>
                    <a:pt x="4670" y="58"/>
                    <a:pt x="4267" y="182"/>
                    <a:pt x="3991" y="182"/>
                  </a:cubicBezTo>
                  <a:cubicBezTo>
                    <a:pt x="3960" y="182"/>
                    <a:pt x="3930" y="181"/>
                    <a:pt x="3903" y="177"/>
                  </a:cubicBezTo>
                  <a:cubicBezTo>
                    <a:pt x="3884" y="175"/>
                    <a:pt x="3865" y="174"/>
                    <a:pt x="3845" y="174"/>
                  </a:cubicBezTo>
                  <a:cubicBezTo>
                    <a:pt x="3586" y="174"/>
                    <a:pt x="3261" y="372"/>
                    <a:pt x="3068" y="660"/>
                  </a:cubicBezTo>
                  <a:cubicBezTo>
                    <a:pt x="2860" y="970"/>
                    <a:pt x="2723" y="1108"/>
                    <a:pt x="2723" y="1108"/>
                  </a:cubicBezTo>
                  <a:cubicBezTo>
                    <a:pt x="2723" y="1108"/>
                    <a:pt x="1518" y="902"/>
                    <a:pt x="1138" y="902"/>
                  </a:cubicBezTo>
                  <a:cubicBezTo>
                    <a:pt x="758" y="902"/>
                    <a:pt x="587" y="1315"/>
                    <a:pt x="345" y="1591"/>
                  </a:cubicBezTo>
                  <a:cubicBezTo>
                    <a:pt x="104" y="1866"/>
                    <a:pt x="380" y="2486"/>
                    <a:pt x="381" y="2839"/>
                  </a:cubicBezTo>
                  <a:cubicBezTo>
                    <a:pt x="384" y="3191"/>
                    <a:pt x="380" y="3245"/>
                    <a:pt x="380" y="3555"/>
                  </a:cubicBezTo>
                  <a:cubicBezTo>
                    <a:pt x="380" y="3865"/>
                    <a:pt x="207" y="3968"/>
                    <a:pt x="104" y="4348"/>
                  </a:cubicBezTo>
                  <a:cubicBezTo>
                    <a:pt x="0" y="4726"/>
                    <a:pt x="242" y="4761"/>
                    <a:pt x="310" y="4899"/>
                  </a:cubicBezTo>
                  <a:cubicBezTo>
                    <a:pt x="380" y="5036"/>
                    <a:pt x="758" y="5347"/>
                    <a:pt x="1103" y="5484"/>
                  </a:cubicBezTo>
                  <a:cubicBezTo>
                    <a:pt x="1448" y="5622"/>
                    <a:pt x="1792" y="5657"/>
                    <a:pt x="2171" y="5898"/>
                  </a:cubicBezTo>
                  <a:cubicBezTo>
                    <a:pt x="2550" y="6138"/>
                    <a:pt x="2860" y="6689"/>
                    <a:pt x="3480" y="6689"/>
                  </a:cubicBezTo>
                  <a:cubicBezTo>
                    <a:pt x="4101" y="6689"/>
                    <a:pt x="4686" y="6276"/>
                    <a:pt x="4927" y="6103"/>
                  </a:cubicBezTo>
                  <a:cubicBezTo>
                    <a:pt x="5169" y="5930"/>
                    <a:pt x="5203" y="5795"/>
                    <a:pt x="5478" y="5725"/>
                  </a:cubicBezTo>
                  <a:cubicBezTo>
                    <a:pt x="5492" y="5722"/>
                    <a:pt x="5508" y="5720"/>
                    <a:pt x="5525" y="5720"/>
                  </a:cubicBezTo>
                  <a:cubicBezTo>
                    <a:pt x="5784" y="5720"/>
                    <a:pt x="6379" y="6103"/>
                    <a:pt x="6749" y="6103"/>
                  </a:cubicBezTo>
                  <a:cubicBezTo>
                    <a:pt x="6833" y="6103"/>
                    <a:pt x="6906" y="6084"/>
                    <a:pt x="6961" y="6035"/>
                  </a:cubicBezTo>
                  <a:cubicBezTo>
                    <a:pt x="7270" y="5760"/>
                    <a:pt x="7442" y="4967"/>
                    <a:pt x="7240" y="4692"/>
                  </a:cubicBezTo>
                  <a:cubicBezTo>
                    <a:pt x="7036" y="4416"/>
                    <a:pt x="7099" y="4244"/>
                    <a:pt x="7240" y="4089"/>
                  </a:cubicBezTo>
                  <a:cubicBezTo>
                    <a:pt x="7381" y="3934"/>
                    <a:pt x="7477" y="3623"/>
                    <a:pt x="7650" y="3417"/>
                  </a:cubicBezTo>
                  <a:cubicBezTo>
                    <a:pt x="7822" y="3210"/>
                    <a:pt x="7650" y="3037"/>
                    <a:pt x="7650" y="2934"/>
                  </a:cubicBezTo>
                  <a:cubicBezTo>
                    <a:pt x="7650" y="2830"/>
                    <a:pt x="7444" y="2349"/>
                    <a:pt x="7167" y="2073"/>
                  </a:cubicBezTo>
                  <a:cubicBezTo>
                    <a:pt x="6892" y="1798"/>
                    <a:pt x="6306" y="1418"/>
                    <a:pt x="6203" y="1211"/>
                  </a:cubicBezTo>
                  <a:cubicBezTo>
                    <a:pt x="6100" y="1005"/>
                    <a:pt x="6425" y="779"/>
                    <a:pt x="6374" y="366"/>
                  </a:cubicBezTo>
                  <a:cubicBezTo>
                    <a:pt x="6341" y="92"/>
                    <a:pt x="5916" y="1"/>
                    <a:pt x="54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7"/>
            <p:cNvSpPr/>
            <p:nvPr/>
          </p:nvSpPr>
          <p:spPr>
            <a:xfrm>
              <a:off x="17018425" y="5038725"/>
              <a:ext cx="107500" cy="94400"/>
            </a:xfrm>
            <a:custGeom>
              <a:avLst/>
              <a:gdLst/>
              <a:ahLst/>
              <a:cxnLst/>
              <a:rect l="l" t="t" r="r" b="b"/>
              <a:pathLst>
                <a:path w="4300" h="3776" extrusionOk="0">
                  <a:moveTo>
                    <a:pt x="2254" y="0"/>
                  </a:moveTo>
                  <a:cubicBezTo>
                    <a:pt x="2237" y="0"/>
                    <a:pt x="2219" y="1"/>
                    <a:pt x="2202" y="3"/>
                  </a:cubicBezTo>
                  <a:cubicBezTo>
                    <a:pt x="1863" y="35"/>
                    <a:pt x="1563" y="291"/>
                    <a:pt x="1439" y="398"/>
                  </a:cubicBezTo>
                  <a:cubicBezTo>
                    <a:pt x="1316" y="505"/>
                    <a:pt x="1304" y="582"/>
                    <a:pt x="1156" y="633"/>
                  </a:cubicBezTo>
                  <a:cubicBezTo>
                    <a:pt x="1144" y="637"/>
                    <a:pt x="1130" y="639"/>
                    <a:pt x="1114" y="639"/>
                  </a:cubicBezTo>
                  <a:cubicBezTo>
                    <a:pt x="972" y="639"/>
                    <a:pt x="671" y="490"/>
                    <a:pt x="473" y="490"/>
                  </a:cubicBezTo>
                  <a:cubicBezTo>
                    <a:pt x="412" y="490"/>
                    <a:pt x="362" y="504"/>
                    <a:pt x="328" y="540"/>
                  </a:cubicBezTo>
                  <a:cubicBezTo>
                    <a:pt x="172" y="707"/>
                    <a:pt x="120" y="1149"/>
                    <a:pt x="245" y="1290"/>
                  </a:cubicBezTo>
                  <a:cubicBezTo>
                    <a:pt x="370" y="1431"/>
                    <a:pt x="345" y="1529"/>
                    <a:pt x="276" y="1620"/>
                  </a:cubicBezTo>
                  <a:cubicBezTo>
                    <a:pt x="206" y="1712"/>
                    <a:pt x="169" y="1888"/>
                    <a:pt x="85" y="2010"/>
                  </a:cubicBezTo>
                  <a:cubicBezTo>
                    <a:pt x="1" y="2132"/>
                    <a:pt x="104" y="2217"/>
                    <a:pt x="110" y="2273"/>
                  </a:cubicBezTo>
                  <a:cubicBezTo>
                    <a:pt x="116" y="2330"/>
                    <a:pt x="254" y="2585"/>
                    <a:pt x="420" y="2721"/>
                  </a:cubicBezTo>
                  <a:cubicBezTo>
                    <a:pt x="584" y="2858"/>
                    <a:pt x="924" y="3036"/>
                    <a:pt x="993" y="3143"/>
                  </a:cubicBezTo>
                  <a:cubicBezTo>
                    <a:pt x="1060" y="3251"/>
                    <a:pt x="891" y="3391"/>
                    <a:pt x="942" y="3615"/>
                  </a:cubicBezTo>
                  <a:cubicBezTo>
                    <a:pt x="968" y="3733"/>
                    <a:pt x="1122" y="3775"/>
                    <a:pt x="1320" y="3775"/>
                  </a:cubicBezTo>
                  <a:cubicBezTo>
                    <a:pt x="1496" y="3775"/>
                    <a:pt x="1707" y="3741"/>
                    <a:pt x="1892" y="3697"/>
                  </a:cubicBezTo>
                  <a:cubicBezTo>
                    <a:pt x="1892" y="3697"/>
                    <a:pt x="2143" y="3591"/>
                    <a:pt x="2293" y="3591"/>
                  </a:cubicBezTo>
                  <a:cubicBezTo>
                    <a:pt x="2297" y="3591"/>
                    <a:pt x="2301" y="3591"/>
                    <a:pt x="2305" y="3591"/>
                  </a:cubicBezTo>
                  <a:cubicBezTo>
                    <a:pt x="2307" y="3591"/>
                    <a:pt x="2310" y="3591"/>
                    <a:pt x="2312" y="3591"/>
                  </a:cubicBezTo>
                  <a:cubicBezTo>
                    <a:pt x="2459" y="3591"/>
                    <a:pt x="2642" y="3462"/>
                    <a:pt x="2738" y="3284"/>
                  </a:cubicBezTo>
                  <a:cubicBezTo>
                    <a:pt x="2836" y="3104"/>
                    <a:pt x="2904" y="3021"/>
                    <a:pt x="2904" y="3021"/>
                  </a:cubicBezTo>
                  <a:cubicBezTo>
                    <a:pt x="2904" y="3021"/>
                    <a:pt x="3381" y="3057"/>
                    <a:pt x="3655" y="3057"/>
                  </a:cubicBezTo>
                  <a:cubicBezTo>
                    <a:pt x="3706" y="3057"/>
                    <a:pt x="3750" y="3056"/>
                    <a:pt x="3783" y="3053"/>
                  </a:cubicBezTo>
                  <a:cubicBezTo>
                    <a:pt x="3991" y="3033"/>
                    <a:pt x="4063" y="2799"/>
                    <a:pt x="4181" y="2634"/>
                  </a:cubicBezTo>
                  <a:cubicBezTo>
                    <a:pt x="4299" y="2471"/>
                    <a:pt x="4117" y="2145"/>
                    <a:pt x="4097" y="1953"/>
                  </a:cubicBezTo>
                  <a:cubicBezTo>
                    <a:pt x="4078" y="1760"/>
                    <a:pt x="4078" y="1729"/>
                    <a:pt x="4062" y="1561"/>
                  </a:cubicBezTo>
                  <a:cubicBezTo>
                    <a:pt x="4046" y="1390"/>
                    <a:pt x="4135" y="1325"/>
                    <a:pt x="4173" y="1113"/>
                  </a:cubicBezTo>
                  <a:cubicBezTo>
                    <a:pt x="4209" y="899"/>
                    <a:pt x="4075" y="893"/>
                    <a:pt x="4031" y="822"/>
                  </a:cubicBezTo>
                  <a:cubicBezTo>
                    <a:pt x="3986" y="749"/>
                    <a:pt x="3762" y="599"/>
                    <a:pt x="3566" y="541"/>
                  </a:cubicBezTo>
                  <a:cubicBezTo>
                    <a:pt x="3371" y="483"/>
                    <a:pt x="3180" y="481"/>
                    <a:pt x="2959" y="369"/>
                  </a:cubicBezTo>
                  <a:cubicBezTo>
                    <a:pt x="2751" y="263"/>
                    <a:pt x="2563" y="0"/>
                    <a:pt x="22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7"/>
            <p:cNvSpPr/>
            <p:nvPr/>
          </p:nvSpPr>
          <p:spPr>
            <a:xfrm>
              <a:off x="16837450" y="4891650"/>
              <a:ext cx="183525" cy="179600"/>
            </a:xfrm>
            <a:custGeom>
              <a:avLst/>
              <a:gdLst/>
              <a:ahLst/>
              <a:cxnLst/>
              <a:rect l="l" t="t" r="r" b="b"/>
              <a:pathLst>
                <a:path w="7341" h="7184" extrusionOk="0">
                  <a:moveTo>
                    <a:pt x="3460" y="1"/>
                  </a:moveTo>
                  <a:cubicBezTo>
                    <a:pt x="3013" y="1"/>
                    <a:pt x="2411" y="147"/>
                    <a:pt x="2240" y="294"/>
                  </a:cubicBezTo>
                  <a:cubicBezTo>
                    <a:pt x="1999" y="501"/>
                    <a:pt x="1895" y="902"/>
                    <a:pt x="1654" y="1080"/>
                  </a:cubicBezTo>
                  <a:cubicBezTo>
                    <a:pt x="1414" y="1259"/>
                    <a:pt x="1069" y="1535"/>
                    <a:pt x="758" y="1810"/>
                  </a:cubicBezTo>
                  <a:cubicBezTo>
                    <a:pt x="448" y="2085"/>
                    <a:pt x="0" y="2465"/>
                    <a:pt x="138" y="3154"/>
                  </a:cubicBezTo>
                  <a:cubicBezTo>
                    <a:pt x="276" y="3844"/>
                    <a:pt x="586" y="4078"/>
                    <a:pt x="793" y="4427"/>
                  </a:cubicBezTo>
                  <a:cubicBezTo>
                    <a:pt x="999" y="4774"/>
                    <a:pt x="655" y="5394"/>
                    <a:pt x="931" y="6187"/>
                  </a:cubicBezTo>
                  <a:cubicBezTo>
                    <a:pt x="1164" y="6858"/>
                    <a:pt x="2163" y="7183"/>
                    <a:pt x="2673" y="7183"/>
                  </a:cubicBezTo>
                  <a:cubicBezTo>
                    <a:pt x="2766" y="7183"/>
                    <a:pt x="2842" y="7172"/>
                    <a:pt x="2895" y="7151"/>
                  </a:cubicBezTo>
                  <a:cubicBezTo>
                    <a:pt x="3238" y="7013"/>
                    <a:pt x="4159" y="6428"/>
                    <a:pt x="4664" y="6428"/>
                  </a:cubicBezTo>
                  <a:cubicBezTo>
                    <a:pt x="5054" y="6428"/>
                    <a:pt x="5225" y="6676"/>
                    <a:pt x="5490" y="6676"/>
                  </a:cubicBezTo>
                  <a:cubicBezTo>
                    <a:pt x="5568" y="6676"/>
                    <a:pt x="5653" y="6655"/>
                    <a:pt x="5755" y="6600"/>
                  </a:cubicBezTo>
                  <a:cubicBezTo>
                    <a:pt x="6204" y="6359"/>
                    <a:pt x="6857" y="5842"/>
                    <a:pt x="6892" y="5636"/>
                  </a:cubicBezTo>
                  <a:cubicBezTo>
                    <a:pt x="6927" y="5429"/>
                    <a:pt x="6512" y="5247"/>
                    <a:pt x="6651" y="4924"/>
                  </a:cubicBezTo>
                  <a:cubicBezTo>
                    <a:pt x="6789" y="4601"/>
                    <a:pt x="7340" y="3996"/>
                    <a:pt x="7272" y="3592"/>
                  </a:cubicBezTo>
                  <a:cubicBezTo>
                    <a:pt x="7202" y="3189"/>
                    <a:pt x="6317" y="2795"/>
                    <a:pt x="6163" y="2326"/>
                  </a:cubicBezTo>
                  <a:cubicBezTo>
                    <a:pt x="5971" y="1744"/>
                    <a:pt x="5993" y="1074"/>
                    <a:pt x="5404" y="1074"/>
                  </a:cubicBezTo>
                  <a:cubicBezTo>
                    <a:pt x="5373" y="1074"/>
                    <a:pt x="5342" y="1076"/>
                    <a:pt x="5308" y="1080"/>
                  </a:cubicBezTo>
                  <a:cubicBezTo>
                    <a:pt x="5279" y="1083"/>
                    <a:pt x="5251" y="1084"/>
                    <a:pt x="5223" y="1084"/>
                  </a:cubicBezTo>
                  <a:cubicBezTo>
                    <a:pt x="4584" y="1084"/>
                    <a:pt x="4192" y="286"/>
                    <a:pt x="3894" y="86"/>
                  </a:cubicBezTo>
                  <a:cubicBezTo>
                    <a:pt x="3803" y="26"/>
                    <a:pt x="3645" y="1"/>
                    <a:pt x="34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7"/>
            <p:cNvSpPr/>
            <p:nvPr/>
          </p:nvSpPr>
          <p:spPr>
            <a:xfrm>
              <a:off x="16080400" y="3891100"/>
              <a:ext cx="448350" cy="46750"/>
            </a:xfrm>
            <a:custGeom>
              <a:avLst/>
              <a:gdLst/>
              <a:ahLst/>
              <a:cxnLst/>
              <a:rect l="l" t="t" r="r" b="b"/>
              <a:pathLst>
                <a:path w="17934" h="1870" extrusionOk="0">
                  <a:moveTo>
                    <a:pt x="744" y="0"/>
                  </a:moveTo>
                  <a:cubicBezTo>
                    <a:pt x="335" y="0"/>
                    <a:pt x="0" y="333"/>
                    <a:pt x="0" y="745"/>
                  </a:cubicBezTo>
                  <a:lnTo>
                    <a:pt x="0" y="1125"/>
                  </a:lnTo>
                  <a:cubicBezTo>
                    <a:pt x="0" y="1537"/>
                    <a:pt x="333" y="1870"/>
                    <a:pt x="745" y="1870"/>
                  </a:cubicBezTo>
                  <a:lnTo>
                    <a:pt x="17189" y="1870"/>
                  </a:lnTo>
                  <a:cubicBezTo>
                    <a:pt x="17601" y="1870"/>
                    <a:pt x="17934" y="1537"/>
                    <a:pt x="17934" y="1125"/>
                  </a:cubicBezTo>
                  <a:cubicBezTo>
                    <a:pt x="17934" y="721"/>
                    <a:pt x="17611" y="389"/>
                    <a:pt x="17207" y="379"/>
                  </a:cubicBezTo>
                  <a:lnTo>
                    <a:pt x="762" y="1"/>
                  </a:lnTo>
                  <a:cubicBezTo>
                    <a:pt x="756" y="0"/>
                    <a:pt x="750" y="0"/>
                    <a:pt x="7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7"/>
            <p:cNvSpPr/>
            <p:nvPr/>
          </p:nvSpPr>
          <p:spPr>
            <a:xfrm>
              <a:off x="15513525" y="3267875"/>
              <a:ext cx="833525" cy="529175"/>
            </a:xfrm>
            <a:custGeom>
              <a:avLst/>
              <a:gdLst/>
              <a:ahLst/>
              <a:cxnLst/>
              <a:rect l="l" t="t" r="r" b="b"/>
              <a:pathLst>
                <a:path w="33341" h="21167" extrusionOk="0">
                  <a:moveTo>
                    <a:pt x="1998" y="1"/>
                  </a:moveTo>
                  <a:cubicBezTo>
                    <a:pt x="856" y="1"/>
                    <a:pt x="1" y="1042"/>
                    <a:pt x="220" y="2162"/>
                  </a:cubicBezTo>
                  <a:lnTo>
                    <a:pt x="3647" y="19703"/>
                  </a:lnTo>
                  <a:cubicBezTo>
                    <a:pt x="3813" y="20553"/>
                    <a:pt x="4556" y="21167"/>
                    <a:pt x="5423" y="21167"/>
                  </a:cubicBezTo>
                  <a:cubicBezTo>
                    <a:pt x="5424" y="21167"/>
                    <a:pt x="5425" y="21167"/>
                    <a:pt x="5426" y="21167"/>
                  </a:cubicBezTo>
                  <a:lnTo>
                    <a:pt x="31339" y="21167"/>
                  </a:lnTo>
                  <a:cubicBezTo>
                    <a:pt x="32481" y="21167"/>
                    <a:pt x="33340" y="20124"/>
                    <a:pt x="33121" y="19008"/>
                  </a:cubicBezTo>
                  <a:lnTo>
                    <a:pt x="29694" y="1464"/>
                  </a:lnTo>
                  <a:cubicBezTo>
                    <a:pt x="29525" y="615"/>
                    <a:pt x="28780" y="1"/>
                    <a:pt x="279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7"/>
            <p:cNvSpPr/>
            <p:nvPr/>
          </p:nvSpPr>
          <p:spPr>
            <a:xfrm>
              <a:off x="15513525" y="3267875"/>
              <a:ext cx="795675" cy="529175"/>
            </a:xfrm>
            <a:custGeom>
              <a:avLst/>
              <a:gdLst/>
              <a:ahLst/>
              <a:cxnLst/>
              <a:rect l="l" t="t" r="r" b="b"/>
              <a:pathLst>
                <a:path w="31827" h="21167" extrusionOk="0">
                  <a:moveTo>
                    <a:pt x="1998" y="1"/>
                  </a:moveTo>
                  <a:cubicBezTo>
                    <a:pt x="856" y="1"/>
                    <a:pt x="1" y="1042"/>
                    <a:pt x="220" y="2162"/>
                  </a:cubicBezTo>
                  <a:lnTo>
                    <a:pt x="3647" y="19703"/>
                  </a:lnTo>
                  <a:cubicBezTo>
                    <a:pt x="3813" y="20553"/>
                    <a:pt x="4556" y="21167"/>
                    <a:pt x="5423" y="21167"/>
                  </a:cubicBezTo>
                  <a:cubicBezTo>
                    <a:pt x="5424" y="21167"/>
                    <a:pt x="5425" y="21167"/>
                    <a:pt x="5426" y="21167"/>
                  </a:cubicBezTo>
                  <a:lnTo>
                    <a:pt x="29829" y="21167"/>
                  </a:lnTo>
                  <a:cubicBezTo>
                    <a:pt x="30966" y="21167"/>
                    <a:pt x="31826" y="20124"/>
                    <a:pt x="31608" y="19008"/>
                  </a:cubicBezTo>
                  <a:lnTo>
                    <a:pt x="28179" y="1464"/>
                  </a:lnTo>
                  <a:cubicBezTo>
                    <a:pt x="28014" y="613"/>
                    <a:pt x="27269" y="1"/>
                    <a:pt x="26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7"/>
            <p:cNvSpPr/>
            <p:nvPr/>
          </p:nvSpPr>
          <p:spPr>
            <a:xfrm>
              <a:off x="15710125" y="3560400"/>
              <a:ext cx="324825" cy="377450"/>
            </a:xfrm>
            <a:custGeom>
              <a:avLst/>
              <a:gdLst/>
              <a:ahLst/>
              <a:cxnLst/>
              <a:rect l="l" t="t" r="r" b="b"/>
              <a:pathLst>
                <a:path w="12993" h="15098" extrusionOk="0">
                  <a:moveTo>
                    <a:pt x="4659" y="1"/>
                  </a:moveTo>
                  <a:cubicBezTo>
                    <a:pt x="4259" y="1"/>
                    <a:pt x="3910" y="268"/>
                    <a:pt x="3804" y="654"/>
                  </a:cubicBezTo>
                  <a:lnTo>
                    <a:pt x="155" y="13978"/>
                  </a:lnTo>
                  <a:cubicBezTo>
                    <a:pt x="0" y="14541"/>
                    <a:pt x="425" y="15096"/>
                    <a:pt x="1008" y="15098"/>
                  </a:cubicBezTo>
                  <a:lnTo>
                    <a:pt x="9015" y="15098"/>
                  </a:lnTo>
                  <a:lnTo>
                    <a:pt x="9428" y="13579"/>
                  </a:lnTo>
                  <a:lnTo>
                    <a:pt x="12831" y="1154"/>
                  </a:lnTo>
                  <a:cubicBezTo>
                    <a:pt x="12993" y="575"/>
                    <a:pt x="12554" y="1"/>
                    <a:pt x="119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7"/>
            <p:cNvSpPr/>
            <p:nvPr/>
          </p:nvSpPr>
          <p:spPr>
            <a:xfrm>
              <a:off x="15710125" y="3560400"/>
              <a:ext cx="283025" cy="377425"/>
            </a:xfrm>
            <a:custGeom>
              <a:avLst/>
              <a:gdLst/>
              <a:ahLst/>
              <a:cxnLst/>
              <a:rect l="l" t="t" r="r" b="b"/>
              <a:pathLst>
                <a:path w="11321" h="15097" extrusionOk="0">
                  <a:moveTo>
                    <a:pt x="4659" y="1"/>
                  </a:moveTo>
                  <a:cubicBezTo>
                    <a:pt x="4259" y="1"/>
                    <a:pt x="3910" y="268"/>
                    <a:pt x="3804" y="652"/>
                  </a:cubicBezTo>
                  <a:lnTo>
                    <a:pt x="155" y="13976"/>
                  </a:lnTo>
                  <a:cubicBezTo>
                    <a:pt x="0" y="14541"/>
                    <a:pt x="424" y="15096"/>
                    <a:pt x="1008" y="15096"/>
                  </a:cubicBezTo>
                  <a:lnTo>
                    <a:pt x="6587" y="15096"/>
                  </a:lnTo>
                  <a:cubicBezTo>
                    <a:pt x="6588" y="15096"/>
                    <a:pt x="6589" y="15096"/>
                    <a:pt x="6590" y="15096"/>
                  </a:cubicBezTo>
                  <a:cubicBezTo>
                    <a:pt x="7045" y="15096"/>
                    <a:pt x="7444" y="14791"/>
                    <a:pt x="7563" y="14353"/>
                  </a:cubicBezTo>
                  <a:lnTo>
                    <a:pt x="11144" y="1282"/>
                  </a:lnTo>
                  <a:cubicBezTo>
                    <a:pt x="11320" y="638"/>
                    <a:pt x="10836" y="2"/>
                    <a:pt x="101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7"/>
            <p:cNvSpPr/>
            <p:nvPr/>
          </p:nvSpPr>
          <p:spPr>
            <a:xfrm>
              <a:off x="15896025" y="3899825"/>
              <a:ext cx="356350" cy="38025"/>
            </a:xfrm>
            <a:custGeom>
              <a:avLst/>
              <a:gdLst/>
              <a:ahLst/>
              <a:cxnLst/>
              <a:rect l="l" t="t" r="r" b="b"/>
              <a:pathLst>
                <a:path w="14254" h="1521" extrusionOk="0">
                  <a:moveTo>
                    <a:pt x="418" y="1"/>
                  </a:moveTo>
                  <a:lnTo>
                    <a:pt x="0" y="1521"/>
                  </a:lnTo>
                  <a:lnTo>
                    <a:pt x="13493" y="1521"/>
                  </a:lnTo>
                  <a:cubicBezTo>
                    <a:pt x="13914" y="1521"/>
                    <a:pt x="14254" y="1180"/>
                    <a:pt x="14254" y="762"/>
                  </a:cubicBezTo>
                  <a:cubicBezTo>
                    <a:pt x="14254" y="341"/>
                    <a:pt x="13914" y="1"/>
                    <a:pt x="13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7"/>
            <p:cNvSpPr/>
            <p:nvPr/>
          </p:nvSpPr>
          <p:spPr>
            <a:xfrm>
              <a:off x="15984675" y="3400475"/>
              <a:ext cx="35700" cy="117825"/>
            </a:xfrm>
            <a:custGeom>
              <a:avLst/>
              <a:gdLst/>
              <a:ahLst/>
              <a:cxnLst/>
              <a:rect l="l" t="t" r="r" b="b"/>
              <a:pathLst>
                <a:path w="1428" h="4713" extrusionOk="0">
                  <a:moveTo>
                    <a:pt x="321" y="1"/>
                  </a:moveTo>
                  <a:cubicBezTo>
                    <a:pt x="302" y="1"/>
                    <a:pt x="284" y="2"/>
                    <a:pt x="265" y="6"/>
                  </a:cubicBezTo>
                  <a:cubicBezTo>
                    <a:pt x="105" y="37"/>
                    <a:pt x="1" y="191"/>
                    <a:pt x="31" y="351"/>
                  </a:cubicBezTo>
                  <a:lnTo>
                    <a:pt x="820" y="4473"/>
                  </a:lnTo>
                  <a:cubicBezTo>
                    <a:pt x="847" y="4615"/>
                    <a:pt x="971" y="4712"/>
                    <a:pt x="1110" y="4712"/>
                  </a:cubicBezTo>
                  <a:cubicBezTo>
                    <a:pt x="1128" y="4712"/>
                    <a:pt x="1146" y="4711"/>
                    <a:pt x="1164" y="4707"/>
                  </a:cubicBezTo>
                  <a:cubicBezTo>
                    <a:pt x="1323" y="4677"/>
                    <a:pt x="1428" y="4523"/>
                    <a:pt x="1397" y="4363"/>
                  </a:cubicBezTo>
                  <a:lnTo>
                    <a:pt x="609" y="240"/>
                  </a:lnTo>
                  <a:cubicBezTo>
                    <a:pt x="582" y="99"/>
                    <a:pt x="458" y="1"/>
                    <a:pt x="3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7"/>
            <p:cNvSpPr/>
            <p:nvPr/>
          </p:nvSpPr>
          <p:spPr>
            <a:xfrm>
              <a:off x="15950425" y="3400475"/>
              <a:ext cx="35700" cy="117825"/>
            </a:xfrm>
            <a:custGeom>
              <a:avLst/>
              <a:gdLst/>
              <a:ahLst/>
              <a:cxnLst/>
              <a:rect l="l" t="t" r="r" b="b"/>
              <a:pathLst>
                <a:path w="1428" h="4713" extrusionOk="0">
                  <a:moveTo>
                    <a:pt x="320" y="1"/>
                  </a:moveTo>
                  <a:cubicBezTo>
                    <a:pt x="302" y="1"/>
                    <a:pt x="284" y="2"/>
                    <a:pt x="265" y="6"/>
                  </a:cubicBezTo>
                  <a:cubicBezTo>
                    <a:pt x="105" y="37"/>
                    <a:pt x="0" y="191"/>
                    <a:pt x="31" y="351"/>
                  </a:cubicBezTo>
                  <a:lnTo>
                    <a:pt x="821" y="4473"/>
                  </a:lnTo>
                  <a:cubicBezTo>
                    <a:pt x="848" y="4615"/>
                    <a:pt x="971" y="4712"/>
                    <a:pt x="1110" y="4712"/>
                  </a:cubicBezTo>
                  <a:cubicBezTo>
                    <a:pt x="1128" y="4712"/>
                    <a:pt x="1146" y="4711"/>
                    <a:pt x="1164" y="4707"/>
                  </a:cubicBezTo>
                  <a:cubicBezTo>
                    <a:pt x="1324" y="4675"/>
                    <a:pt x="1427" y="4523"/>
                    <a:pt x="1398" y="4363"/>
                  </a:cubicBezTo>
                  <a:lnTo>
                    <a:pt x="608" y="240"/>
                  </a:lnTo>
                  <a:cubicBezTo>
                    <a:pt x="581" y="99"/>
                    <a:pt x="458" y="1"/>
                    <a:pt x="3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7"/>
            <p:cNvSpPr/>
            <p:nvPr/>
          </p:nvSpPr>
          <p:spPr>
            <a:xfrm>
              <a:off x="15916200" y="3400475"/>
              <a:ext cx="35700" cy="117825"/>
            </a:xfrm>
            <a:custGeom>
              <a:avLst/>
              <a:gdLst/>
              <a:ahLst/>
              <a:cxnLst/>
              <a:rect l="l" t="t" r="r" b="b"/>
              <a:pathLst>
                <a:path w="1428" h="4713" extrusionOk="0">
                  <a:moveTo>
                    <a:pt x="320" y="1"/>
                  </a:moveTo>
                  <a:cubicBezTo>
                    <a:pt x="301" y="1"/>
                    <a:pt x="283" y="2"/>
                    <a:pt x="264" y="6"/>
                  </a:cubicBezTo>
                  <a:cubicBezTo>
                    <a:pt x="105" y="37"/>
                    <a:pt x="1" y="191"/>
                    <a:pt x="31" y="351"/>
                  </a:cubicBezTo>
                  <a:lnTo>
                    <a:pt x="820" y="4473"/>
                  </a:lnTo>
                  <a:cubicBezTo>
                    <a:pt x="847" y="4615"/>
                    <a:pt x="971" y="4712"/>
                    <a:pt x="1109" y="4712"/>
                  </a:cubicBezTo>
                  <a:cubicBezTo>
                    <a:pt x="1127" y="4712"/>
                    <a:pt x="1145" y="4711"/>
                    <a:pt x="1163" y="4707"/>
                  </a:cubicBezTo>
                  <a:cubicBezTo>
                    <a:pt x="1323" y="4677"/>
                    <a:pt x="1428" y="4523"/>
                    <a:pt x="1397" y="4363"/>
                  </a:cubicBezTo>
                  <a:lnTo>
                    <a:pt x="609" y="240"/>
                  </a:lnTo>
                  <a:cubicBezTo>
                    <a:pt x="582" y="99"/>
                    <a:pt x="458" y="1"/>
                    <a:pt x="3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7"/>
            <p:cNvSpPr/>
            <p:nvPr/>
          </p:nvSpPr>
          <p:spPr>
            <a:xfrm>
              <a:off x="15881950" y="3400475"/>
              <a:ext cx="35700" cy="117825"/>
            </a:xfrm>
            <a:custGeom>
              <a:avLst/>
              <a:gdLst/>
              <a:ahLst/>
              <a:cxnLst/>
              <a:rect l="l" t="t" r="r" b="b"/>
              <a:pathLst>
                <a:path w="1428" h="4713" extrusionOk="0">
                  <a:moveTo>
                    <a:pt x="319" y="1"/>
                  </a:moveTo>
                  <a:cubicBezTo>
                    <a:pt x="301" y="1"/>
                    <a:pt x="282" y="2"/>
                    <a:pt x="264" y="6"/>
                  </a:cubicBezTo>
                  <a:cubicBezTo>
                    <a:pt x="105" y="37"/>
                    <a:pt x="0" y="191"/>
                    <a:pt x="31" y="351"/>
                  </a:cubicBezTo>
                  <a:lnTo>
                    <a:pt x="819" y="4473"/>
                  </a:lnTo>
                  <a:cubicBezTo>
                    <a:pt x="846" y="4615"/>
                    <a:pt x="971" y="4712"/>
                    <a:pt x="1110" y="4712"/>
                  </a:cubicBezTo>
                  <a:cubicBezTo>
                    <a:pt x="1128" y="4712"/>
                    <a:pt x="1146" y="4711"/>
                    <a:pt x="1164" y="4707"/>
                  </a:cubicBezTo>
                  <a:cubicBezTo>
                    <a:pt x="1323" y="4675"/>
                    <a:pt x="1427" y="4523"/>
                    <a:pt x="1397" y="4363"/>
                  </a:cubicBezTo>
                  <a:lnTo>
                    <a:pt x="608" y="240"/>
                  </a:lnTo>
                  <a:cubicBezTo>
                    <a:pt x="581" y="99"/>
                    <a:pt x="458"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7"/>
            <p:cNvSpPr/>
            <p:nvPr/>
          </p:nvSpPr>
          <p:spPr>
            <a:xfrm>
              <a:off x="15847700" y="3400475"/>
              <a:ext cx="35700" cy="117825"/>
            </a:xfrm>
            <a:custGeom>
              <a:avLst/>
              <a:gdLst/>
              <a:ahLst/>
              <a:cxnLst/>
              <a:rect l="l" t="t" r="r" b="b"/>
              <a:pathLst>
                <a:path w="1428" h="4713" extrusionOk="0">
                  <a:moveTo>
                    <a:pt x="320" y="1"/>
                  </a:moveTo>
                  <a:cubicBezTo>
                    <a:pt x="302" y="1"/>
                    <a:pt x="283" y="2"/>
                    <a:pt x="265" y="6"/>
                  </a:cubicBezTo>
                  <a:cubicBezTo>
                    <a:pt x="105" y="37"/>
                    <a:pt x="0" y="191"/>
                    <a:pt x="31" y="351"/>
                  </a:cubicBezTo>
                  <a:lnTo>
                    <a:pt x="821" y="4473"/>
                  </a:lnTo>
                  <a:cubicBezTo>
                    <a:pt x="846" y="4615"/>
                    <a:pt x="970" y="4712"/>
                    <a:pt x="1110" y="4712"/>
                  </a:cubicBezTo>
                  <a:cubicBezTo>
                    <a:pt x="1128" y="4712"/>
                    <a:pt x="1146" y="4711"/>
                    <a:pt x="1164" y="4707"/>
                  </a:cubicBezTo>
                  <a:cubicBezTo>
                    <a:pt x="1322" y="4677"/>
                    <a:pt x="1427" y="4523"/>
                    <a:pt x="1397" y="4363"/>
                  </a:cubicBezTo>
                  <a:lnTo>
                    <a:pt x="608" y="240"/>
                  </a:lnTo>
                  <a:cubicBezTo>
                    <a:pt x="581" y="99"/>
                    <a:pt x="458" y="1"/>
                    <a:pt x="3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7"/>
            <p:cNvSpPr/>
            <p:nvPr/>
          </p:nvSpPr>
          <p:spPr>
            <a:xfrm>
              <a:off x="15813475" y="3400475"/>
              <a:ext cx="35700" cy="117825"/>
            </a:xfrm>
            <a:custGeom>
              <a:avLst/>
              <a:gdLst/>
              <a:ahLst/>
              <a:cxnLst/>
              <a:rect l="l" t="t" r="r" b="b"/>
              <a:pathLst>
                <a:path w="1428" h="4713" extrusionOk="0">
                  <a:moveTo>
                    <a:pt x="319" y="1"/>
                  </a:moveTo>
                  <a:cubicBezTo>
                    <a:pt x="301" y="1"/>
                    <a:pt x="282" y="2"/>
                    <a:pt x="264" y="6"/>
                  </a:cubicBezTo>
                  <a:cubicBezTo>
                    <a:pt x="104" y="37"/>
                    <a:pt x="0" y="191"/>
                    <a:pt x="31" y="351"/>
                  </a:cubicBezTo>
                  <a:lnTo>
                    <a:pt x="819" y="4473"/>
                  </a:lnTo>
                  <a:cubicBezTo>
                    <a:pt x="846" y="4615"/>
                    <a:pt x="971" y="4712"/>
                    <a:pt x="1109" y="4712"/>
                  </a:cubicBezTo>
                  <a:cubicBezTo>
                    <a:pt x="1127" y="4712"/>
                    <a:pt x="1145" y="4711"/>
                    <a:pt x="1163" y="4707"/>
                  </a:cubicBezTo>
                  <a:cubicBezTo>
                    <a:pt x="1323" y="4677"/>
                    <a:pt x="1427" y="4523"/>
                    <a:pt x="1397" y="4363"/>
                  </a:cubicBezTo>
                  <a:lnTo>
                    <a:pt x="607" y="240"/>
                  </a:lnTo>
                  <a:cubicBezTo>
                    <a:pt x="581" y="99"/>
                    <a:pt x="458"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7"/>
            <p:cNvSpPr/>
            <p:nvPr/>
          </p:nvSpPr>
          <p:spPr>
            <a:xfrm>
              <a:off x="15779225" y="3400475"/>
              <a:ext cx="35700" cy="117825"/>
            </a:xfrm>
            <a:custGeom>
              <a:avLst/>
              <a:gdLst/>
              <a:ahLst/>
              <a:cxnLst/>
              <a:rect l="l" t="t" r="r" b="b"/>
              <a:pathLst>
                <a:path w="1428" h="4713" extrusionOk="0">
                  <a:moveTo>
                    <a:pt x="319" y="1"/>
                  </a:moveTo>
                  <a:cubicBezTo>
                    <a:pt x="301" y="1"/>
                    <a:pt x="282" y="2"/>
                    <a:pt x="263" y="6"/>
                  </a:cubicBezTo>
                  <a:cubicBezTo>
                    <a:pt x="105" y="37"/>
                    <a:pt x="0" y="191"/>
                    <a:pt x="31" y="351"/>
                  </a:cubicBezTo>
                  <a:lnTo>
                    <a:pt x="819" y="4473"/>
                  </a:lnTo>
                  <a:cubicBezTo>
                    <a:pt x="846" y="4615"/>
                    <a:pt x="970" y="4712"/>
                    <a:pt x="1110" y="4712"/>
                  </a:cubicBezTo>
                  <a:cubicBezTo>
                    <a:pt x="1128" y="4712"/>
                    <a:pt x="1146" y="4711"/>
                    <a:pt x="1164" y="4707"/>
                  </a:cubicBezTo>
                  <a:cubicBezTo>
                    <a:pt x="1322" y="4677"/>
                    <a:pt x="1427" y="4523"/>
                    <a:pt x="1397" y="4363"/>
                  </a:cubicBezTo>
                  <a:lnTo>
                    <a:pt x="608" y="240"/>
                  </a:lnTo>
                  <a:cubicBezTo>
                    <a:pt x="581" y="99"/>
                    <a:pt x="458" y="1"/>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7"/>
            <p:cNvSpPr/>
            <p:nvPr/>
          </p:nvSpPr>
          <p:spPr>
            <a:xfrm>
              <a:off x="16520300" y="3854800"/>
              <a:ext cx="276300" cy="83050"/>
            </a:xfrm>
            <a:custGeom>
              <a:avLst/>
              <a:gdLst/>
              <a:ahLst/>
              <a:cxnLst/>
              <a:rect l="l" t="t" r="r" b="b"/>
              <a:pathLst>
                <a:path w="11052" h="3322" extrusionOk="0">
                  <a:moveTo>
                    <a:pt x="5859" y="0"/>
                  </a:moveTo>
                  <a:cubicBezTo>
                    <a:pt x="3102" y="0"/>
                    <a:pt x="1" y="2565"/>
                    <a:pt x="817" y="3322"/>
                  </a:cubicBezTo>
                  <a:lnTo>
                    <a:pt x="10247" y="3322"/>
                  </a:lnTo>
                  <a:cubicBezTo>
                    <a:pt x="11051" y="3322"/>
                    <a:pt x="9887" y="1031"/>
                    <a:pt x="6951" y="152"/>
                  </a:cubicBezTo>
                  <a:cubicBezTo>
                    <a:pt x="6600" y="47"/>
                    <a:pt x="6233" y="0"/>
                    <a:pt x="58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7"/>
            <p:cNvSpPr/>
            <p:nvPr/>
          </p:nvSpPr>
          <p:spPr>
            <a:xfrm>
              <a:off x="16593000" y="3875150"/>
              <a:ext cx="41775" cy="62700"/>
            </a:xfrm>
            <a:custGeom>
              <a:avLst/>
              <a:gdLst/>
              <a:ahLst/>
              <a:cxnLst/>
              <a:rect l="l" t="t" r="r" b="b"/>
              <a:pathLst>
                <a:path w="1671" h="2508" extrusionOk="0">
                  <a:moveTo>
                    <a:pt x="0" y="0"/>
                  </a:moveTo>
                  <a:cubicBezTo>
                    <a:pt x="179" y="212"/>
                    <a:pt x="357" y="381"/>
                    <a:pt x="502" y="579"/>
                  </a:cubicBezTo>
                  <a:cubicBezTo>
                    <a:pt x="649" y="774"/>
                    <a:pt x="792" y="963"/>
                    <a:pt x="909" y="1174"/>
                  </a:cubicBezTo>
                  <a:cubicBezTo>
                    <a:pt x="1162" y="1586"/>
                    <a:pt x="1363" y="2026"/>
                    <a:pt x="1609" y="2508"/>
                  </a:cubicBezTo>
                  <a:cubicBezTo>
                    <a:pt x="1670" y="2239"/>
                    <a:pt x="1651" y="1965"/>
                    <a:pt x="1596" y="1699"/>
                  </a:cubicBezTo>
                  <a:cubicBezTo>
                    <a:pt x="1542" y="1433"/>
                    <a:pt x="1436" y="1178"/>
                    <a:pt x="1298" y="940"/>
                  </a:cubicBezTo>
                  <a:cubicBezTo>
                    <a:pt x="1155" y="701"/>
                    <a:pt x="969" y="492"/>
                    <a:pt x="748" y="324"/>
                  </a:cubicBezTo>
                  <a:cubicBezTo>
                    <a:pt x="533" y="151"/>
                    <a:pt x="266" y="4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7"/>
            <p:cNvSpPr/>
            <p:nvPr/>
          </p:nvSpPr>
          <p:spPr>
            <a:xfrm>
              <a:off x="16539250" y="3883350"/>
              <a:ext cx="66050" cy="54500"/>
            </a:xfrm>
            <a:custGeom>
              <a:avLst/>
              <a:gdLst/>
              <a:ahLst/>
              <a:cxnLst/>
              <a:rect l="l" t="t" r="r" b="b"/>
              <a:pathLst>
                <a:path w="2642" h="2180" extrusionOk="0">
                  <a:moveTo>
                    <a:pt x="2642" y="1"/>
                  </a:moveTo>
                  <a:cubicBezTo>
                    <a:pt x="2336" y="26"/>
                    <a:pt x="2047" y="114"/>
                    <a:pt x="1769" y="223"/>
                  </a:cubicBezTo>
                  <a:cubicBezTo>
                    <a:pt x="1490" y="334"/>
                    <a:pt x="1228" y="484"/>
                    <a:pt x="978" y="654"/>
                  </a:cubicBezTo>
                  <a:cubicBezTo>
                    <a:pt x="732" y="830"/>
                    <a:pt x="501" y="1041"/>
                    <a:pt x="320" y="1298"/>
                  </a:cubicBezTo>
                  <a:cubicBezTo>
                    <a:pt x="143" y="1547"/>
                    <a:pt x="0" y="1870"/>
                    <a:pt x="57" y="2180"/>
                  </a:cubicBezTo>
                  <a:cubicBezTo>
                    <a:pt x="192" y="1905"/>
                    <a:pt x="384" y="1716"/>
                    <a:pt x="587" y="1531"/>
                  </a:cubicBezTo>
                  <a:cubicBezTo>
                    <a:pt x="795" y="1349"/>
                    <a:pt x="1014" y="1180"/>
                    <a:pt x="1241" y="1023"/>
                  </a:cubicBezTo>
                  <a:cubicBezTo>
                    <a:pt x="1696" y="695"/>
                    <a:pt x="2178" y="392"/>
                    <a:pt x="26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7"/>
            <p:cNvSpPr/>
            <p:nvPr/>
          </p:nvSpPr>
          <p:spPr>
            <a:xfrm>
              <a:off x="15086050" y="3390975"/>
              <a:ext cx="133275" cy="546775"/>
            </a:xfrm>
            <a:custGeom>
              <a:avLst/>
              <a:gdLst/>
              <a:ahLst/>
              <a:cxnLst/>
              <a:rect l="l" t="t" r="r" b="b"/>
              <a:pathLst>
                <a:path w="5331" h="21871" extrusionOk="0">
                  <a:moveTo>
                    <a:pt x="4136" y="1"/>
                  </a:moveTo>
                  <a:lnTo>
                    <a:pt x="1" y="21870"/>
                  </a:lnTo>
                  <a:lnTo>
                    <a:pt x="1195" y="21870"/>
                  </a:lnTo>
                  <a:lnTo>
                    <a:pt x="53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7"/>
            <p:cNvSpPr/>
            <p:nvPr/>
          </p:nvSpPr>
          <p:spPr>
            <a:xfrm>
              <a:off x="15189400" y="3055875"/>
              <a:ext cx="472125" cy="355525"/>
            </a:xfrm>
            <a:custGeom>
              <a:avLst/>
              <a:gdLst/>
              <a:ahLst/>
              <a:cxnLst/>
              <a:rect l="l" t="t" r="r" b="b"/>
              <a:pathLst>
                <a:path w="18885" h="14221" extrusionOk="0">
                  <a:moveTo>
                    <a:pt x="18013" y="0"/>
                  </a:moveTo>
                  <a:lnTo>
                    <a:pt x="1" y="13405"/>
                  </a:lnTo>
                  <a:lnTo>
                    <a:pt x="872" y="14221"/>
                  </a:lnTo>
                  <a:lnTo>
                    <a:pt x="18885" y="816"/>
                  </a:lnTo>
                  <a:lnTo>
                    <a:pt x="180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7"/>
            <p:cNvSpPr/>
            <p:nvPr/>
          </p:nvSpPr>
          <p:spPr>
            <a:xfrm>
              <a:off x="15086050" y="3849200"/>
              <a:ext cx="427300" cy="88550"/>
            </a:xfrm>
            <a:custGeom>
              <a:avLst/>
              <a:gdLst/>
              <a:ahLst/>
              <a:cxnLst/>
              <a:rect l="l" t="t" r="r" b="b"/>
              <a:pathLst>
                <a:path w="17092" h="3542" extrusionOk="0">
                  <a:moveTo>
                    <a:pt x="126" y="1"/>
                  </a:moveTo>
                  <a:cubicBezTo>
                    <a:pt x="56" y="1"/>
                    <a:pt x="1" y="58"/>
                    <a:pt x="1" y="126"/>
                  </a:cubicBezTo>
                  <a:lnTo>
                    <a:pt x="1" y="3541"/>
                  </a:lnTo>
                  <a:lnTo>
                    <a:pt x="17091" y="3541"/>
                  </a:lnTo>
                  <a:lnTo>
                    <a:pt x="17091" y="126"/>
                  </a:lnTo>
                  <a:cubicBezTo>
                    <a:pt x="17091" y="58"/>
                    <a:pt x="17036" y="1"/>
                    <a:pt x="169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7"/>
            <p:cNvSpPr/>
            <p:nvPr/>
          </p:nvSpPr>
          <p:spPr>
            <a:xfrm>
              <a:off x="15551250" y="3049725"/>
              <a:ext cx="406225" cy="143025"/>
            </a:xfrm>
            <a:custGeom>
              <a:avLst/>
              <a:gdLst/>
              <a:ahLst/>
              <a:cxnLst/>
              <a:rect l="l" t="t" r="r" b="b"/>
              <a:pathLst>
                <a:path w="16249" h="5721" extrusionOk="0">
                  <a:moveTo>
                    <a:pt x="207" y="1"/>
                  </a:moveTo>
                  <a:cubicBezTo>
                    <a:pt x="93" y="1"/>
                    <a:pt x="0" y="92"/>
                    <a:pt x="0" y="207"/>
                  </a:cubicBezTo>
                  <a:lnTo>
                    <a:pt x="0" y="5720"/>
                  </a:lnTo>
                  <a:lnTo>
                    <a:pt x="16248" y="5720"/>
                  </a:lnTo>
                  <a:lnTo>
                    <a:pt x="16248" y="207"/>
                  </a:lnTo>
                  <a:cubicBezTo>
                    <a:pt x="16248" y="92"/>
                    <a:pt x="16155" y="1"/>
                    <a:pt x="16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7"/>
            <p:cNvSpPr/>
            <p:nvPr/>
          </p:nvSpPr>
          <p:spPr>
            <a:xfrm>
              <a:off x="15182825" y="3379125"/>
              <a:ext cx="47525" cy="45725"/>
            </a:xfrm>
            <a:custGeom>
              <a:avLst/>
              <a:gdLst/>
              <a:ahLst/>
              <a:cxnLst/>
              <a:rect l="l" t="t" r="r" b="b"/>
              <a:pathLst>
                <a:path w="1901" h="1829" extrusionOk="0">
                  <a:moveTo>
                    <a:pt x="914" y="0"/>
                  </a:moveTo>
                  <a:cubicBezTo>
                    <a:pt x="409" y="0"/>
                    <a:pt x="1" y="409"/>
                    <a:pt x="1" y="914"/>
                  </a:cubicBezTo>
                  <a:cubicBezTo>
                    <a:pt x="1" y="1283"/>
                    <a:pt x="223" y="1616"/>
                    <a:pt x="565" y="1759"/>
                  </a:cubicBezTo>
                  <a:cubicBezTo>
                    <a:pt x="677" y="1806"/>
                    <a:pt x="796" y="1828"/>
                    <a:pt x="913" y="1828"/>
                  </a:cubicBezTo>
                  <a:cubicBezTo>
                    <a:pt x="1152" y="1828"/>
                    <a:pt x="1386" y="1735"/>
                    <a:pt x="1561" y="1561"/>
                  </a:cubicBezTo>
                  <a:cubicBezTo>
                    <a:pt x="1822" y="1299"/>
                    <a:pt x="1900" y="905"/>
                    <a:pt x="1759" y="565"/>
                  </a:cubicBezTo>
                  <a:cubicBezTo>
                    <a:pt x="1618" y="223"/>
                    <a:pt x="1284" y="0"/>
                    <a:pt x="9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2" name="Google Shape;3262;p67"/>
          <p:cNvGrpSpPr/>
          <p:nvPr/>
        </p:nvGrpSpPr>
        <p:grpSpPr>
          <a:xfrm>
            <a:off x="4858800" y="3299483"/>
            <a:ext cx="2214736" cy="1347780"/>
            <a:chOff x="10558175" y="2854475"/>
            <a:chExt cx="3549825" cy="2160250"/>
          </a:xfrm>
        </p:grpSpPr>
        <p:sp>
          <p:nvSpPr>
            <p:cNvPr id="3263" name="Google Shape;3263;p67"/>
            <p:cNvSpPr/>
            <p:nvPr/>
          </p:nvSpPr>
          <p:spPr>
            <a:xfrm>
              <a:off x="13033600" y="3407275"/>
              <a:ext cx="771075" cy="1503925"/>
            </a:xfrm>
            <a:custGeom>
              <a:avLst/>
              <a:gdLst/>
              <a:ahLst/>
              <a:cxnLst/>
              <a:rect l="l" t="t" r="r" b="b"/>
              <a:pathLst>
                <a:path w="30843" h="60157" extrusionOk="0">
                  <a:moveTo>
                    <a:pt x="1" y="0"/>
                  </a:moveTo>
                  <a:lnTo>
                    <a:pt x="1" y="60157"/>
                  </a:lnTo>
                  <a:lnTo>
                    <a:pt x="30843" y="60157"/>
                  </a:lnTo>
                  <a:lnTo>
                    <a:pt x="308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7"/>
            <p:cNvSpPr/>
            <p:nvPr/>
          </p:nvSpPr>
          <p:spPr>
            <a:xfrm>
              <a:off x="12996275" y="3367675"/>
              <a:ext cx="845750" cy="39625"/>
            </a:xfrm>
            <a:custGeom>
              <a:avLst/>
              <a:gdLst/>
              <a:ahLst/>
              <a:cxnLst/>
              <a:rect l="l" t="t" r="r" b="b"/>
              <a:pathLst>
                <a:path w="33830" h="1585" extrusionOk="0">
                  <a:moveTo>
                    <a:pt x="0" y="0"/>
                  </a:moveTo>
                  <a:lnTo>
                    <a:pt x="0" y="1584"/>
                  </a:lnTo>
                  <a:lnTo>
                    <a:pt x="33830" y="1584"/>
                  </a:lnTo>
                  <a:lnTo>
                    <a:pt x="338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7"/>
            <p:cNvSpPr/>
            <p:nvPr/>
          </p:nvSpPr>
          <p:spPr>
            <a:xfrm>
              <a:off x="13842000" y="3367675"/>
              <a:ext cx="266000" cy="39625"/>
            </a:xfrm>
            <a:custGeom>
              <a:avLst/>
              <a:gdLst/>
              <a:ahLst/>
              <a:cxnLst/>
              <a:rect l="l" t="t" r="r" b="b"/>
              <a:pathLst>
                <a:path w="10640" h="1585" extrusionOk="0">
                  <a:moveTo>
                    <a:pt x="1" y="0"/>
                  </a:moveTo>
                  <a:lnTo>
                    <a:pt x="1" y="1584"/>
                  </a:lnTo>
                  <a:lnTo>
                    <a:pt x="10640" y="1584"/>
                  </a:lnTo>
                  <a:lnTo>
                    <a:pt x="1064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7"/>
            <p:cNvSpPr/>
            <p:nvPr/>
          </p:nvSpPr>
          <p:spPr>
            <a:xfrm>
              <a:off x="13804650" y="3407275"/>
              <a:ext cx="261250" cy="1503925"/>
            </a:xfrm>
            <a:custGeom>
              <a:avLst/>
              <a:gdLst/>
              <a:ahLst/>
              <a:cxnLst/>
              <a:rect l="l" t="t" r="r" b="b"/>
              <a:pathLst>
                <a:path w="10450" h="60157" extrusionOk="0">
                  <a:moveTo>
                    <a:pt x="1" y="0"/>
                  </a:moveTo>
                  <a:lnTo>
                    <a:pt x="1" y="60157"/>
                  </a:lnTo>
                  <a:lnTo>
                    <a:pt x="10449" y="60157"/>
                  </a:lnTo>
                  <a:lnTo>
                    <a:pt x="104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7"/>
            <p:cNvSpPr/>
            <p:nvPr/>
          </p:nvSpPr>
          <p:spPr>
            <a:xfrm>
              <a:off x="13111900" y="3554475"/>
              <a:ext cx="614500" cy="351375"/>
            </a:xfrm>
            <a:custGeom>
              <a:avLst/>
              <a:gdLst/>
              <a:ahLst/>
              <a:cxnLst/>
              <a:rect l="l" t="t" r="r" b="b"/>
              <a:pathLst>
                <a:path w="24580" h="14055" extrusionOk="0">
                  <a:moveTo>
                    <a:pt x="24125" y="454"/>
                  </a:moveTo>
                  <a:lnTo>
                    <a:pt x="24125" y="13601"/>
                  </a:lnTo>
                  <a:lnTo>
                    <a:pt x="455" y="13601"/>
                  </a:lnTo>
                  <a:lnTo>
                    <a:pt x="456" y="454"/>
                  </a:lnTo>
                  <a:close/>
                  <a:moveTo>
                    <a:pt x="1" y="0"/>
                  </a:moveTo>
                  <a:lnTo>
                    <a:pt x="1" y="14055"/>
                  </a:lnTo>
                  <a:lnTo>
                    <a:pt x="24579" y="14055"/>
                  </a:lnTo>
                  <a:lnTo>
                    <a:pt x="245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7"/>
            <p:cNvSpPr/>
            <p:nvPr/>
          </p:nvSpPr>
          <p:spPr>
            <a:xfrm>
              <a:off x="13334725" y="3659125"/>
              <a:ext cx="117775" cy="67700"/>
            </a:xfrm>
            <a:custGeom>
              <a:avLst/>
              <a:gdLst/>
              <a:ahLst/>
              <a:cxnLst/>
              <a:rect l="l" t="t" r="r" b="b"/>
              <a:pathLst>
                <a:path w="4711" h="2708" extrusionOk="0">
                  <a:moveTo>
                    <a:pt x="0" y="1"/>
                  </a:moveTo>
                  <a:lnTo>
                    <a:pt x="0" y="2708"/>
                  </a:lnTo>
                  <a:lnTo>
                    <a:pt x="4710" y="2708"/>
                  </a:lnTo>
                  <a:lnTo>
                    <a:pt x="47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7"/>
            <p:cNvSpPr/>
            <p:nvPr/>
          </p:nvSpPr>
          <p:spPr>
            <a:xfrm>
              <a:off x="13363850" y="3658550"/>
              <a:ext cx="129150" cy="68875"/>
            </a:xfrm>
            <a:custGeom>
              <a:avLst/>
              <a:gdLst/>
              <a:ahLst/>
              <a:cxnLst/>
              <a:rect l="l" t="t" r="r" b="b"/>
              <a:pathLst>
                <a:path w="5166" h="2755" extrusionOk="0">
                  <a:moveTo>
                    <a:pt x="4712" y="454"/>
                  </a:moveTo>
                  <a:lnTo>
                    <a:pt x="4712" y="2299"/>
                  </a:lnTo>
                  <a:lnTo>
                    <a:pt x="454" y="2299"/>
                  </a:lnTo>
                  <a:lnTo>
                    <a:pt x="454" y="454"/>
                  </a:lnTo>
                  <a:close/>
                  <a:moveTo>
                    <a:pt x="0" y="0"/>
                  </a:moveTo>
                  <a:lnTo>
                    <a:pt x="0" y="2754"/>
                  </a:lnTo>
                  <a:lnTo>
                    <a:pt x="5165" y="2754"/>
                  </a:lnTo>
                  <a:lnTo>
                    <a:pt x="51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7"/>
            <p:cNvSpPr/>
            <p:nvPr/>
          </p:nvSpPr>
          <p:spPr>
            <a:xfrm>
              <a:off x="13111900" y="3984025"/>
              <a:ext cx="614500" cy="351400"/>
            </a:xfrm>
            <a:custGeom>
              <a:avLst/>
              <a:gdLst/>
              <a:ahLst/>
              <a:cxnLst/>
              <a:rect l="l" t="t" r="r" b="b"/>
              <a:pathLst>
                <a:path w="24580" h="14056" extrusionOk="0">
                  <a:moveTo>
                    <a:pt x="24125" y="455"/>
                  </a:moveTo>
                  <a:lnTo>
                    <a:pt x="24125" y="13601"/>
                  </a:lnTo>
                  <a:lnTo>
                    <a:pt x="455" y="13601"/>
                  </a:lnTo>
                  <a:lnTo>
                    <a:pt x="456" y="455"/>
                  </a:lnTo>
                  <a:close/>
                  <a:moveTo>
                    <a:pt x="1" y="0"/>
                  </a:moveTo>
                  <a:lnTo>
                    <a:pt x="1" y="14056"/>
                  </a:lnTo>
                  <a:lnTo>
                    <a:pt x="24579" y="14056"/>
                  </a:lnTo>
                  <a:lnTo>
                    <a:pt x="245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7"/>
            <p:cNvSpPr/>
            <p:nvPr/>
          </p:nvSpPr>
          <p:spPr>
            <a:xfrm>
              <a:off x="13334725" y="4088700"/>
              <a:ext cx="117775" cy="67700"/>
            </a:xfrm>
            <a:custGeom>
              <a:avLst/>
              <a:gdLst/>
              <a:ahLst/>
              <a:cxnLst/>
              <a:rect l="l" t="t" r="r" b="b"/>
              <a:pathLst>
                <a:path w="4711" h="2708" extrusionOk="0">
                  <a:moveTo>
                    <a:pt x="0" y="1"/>
                  </a:moveTo>
                  <a:lnTo>
                    <a:pt x="0" y="2708"/>
                  </a:lnTo>
                  <a:lnTo>
                    <a:pt x="4710" y="2708"/>
                  </a:lnTo>
                  <a:lnTo>
                    <a:pt x="47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7"/>
            <p:cNvSpPr/>
            <p:nvPr/>
          </p:nvSpPr>
          <p:spPr>
            <a:xfrm>
              <a:off x="13363850" y="4088125"/>
              <a:ext cx="129150" cy="68875"/>
            </a:xfrm>
            <a:custGeom>
              <a:avLst/>
              <a:gdLst/>
              <a:ahLst/>
              <a:cxnLst/>
              <a:rect l="l" t="t" r="r" b="b"/>
              <a:pathLst>
                <a:path w="5166" h="2755" extrusionOk="0">
                  <a:moveTo>
                    <a:pt x="4712" y="454"/>
                  </a:moveTo>
                  <a:lnTo>
                    <a:pt x="4712" y="2299"/>
                  </a:lnTo>
                  <a:lnTo>
                    <a:pt x="454" y="2299"/>
                  </a:lnTo>
                  <a:lnTo>
                    <a:pt x="454" y="454"/>
                  </a:lnTo>
                  <a:close/>
                  <a:moveTo>
                    <a:pt x="0" y="1"/>
                  </a:moveTo>
                  <a:lnTo>
                    <a:pt x="0" y="2754"/>
                  </a:lnTo>
                  <a:lnTo>
                    <a:pt x="5165" y="2754"/>
                  </a:lnTo>
                  <a:lnTo>
                    <a:pt x="51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7"/>
            <p:cNvSpPr/>
            <p:nvPr/>
          </p:nvSpPr>
          <p:spPr>
            <a:xfrm>
              <a:off x="13111900" y="4413600"/>
              <a:ext cx="614500" cy="351425"/>
            </a:xfrm>
            <a:custGeom>
              <a:avLst/>
              <a:gdLst/>
              <a:ahLst/>
              <a:cxnLst/>
              <a:rect l="l" t="t" r="r" b="b"/>
              <a:pathLst>
                <a:path w="24580" h="14057" extrusionOk="0">
                  <a:moveTo>
                    <a:pt x="24125" y="454"/>
                  </a:moveTo>
                  <a:lnTo>
                    <a:pt x="24125" y="13601"/>
                  </a:lnTo>
                  <a:lnTo>
                    <a:pt x="455" y="13601"/>
                  </a:lnTo>
                  <a:lnTo>
                    <a:pt x="456" y="454"/>
                  </a:lnTo>
                  <a:close/>
                  <a:moveTo>
                    <a:pt x="1" y="0"/>
                  </a:moveTo>
                  <a:lnTo>
                    <a:pt x="1" y="14056"/>
                  </a:lnTo>
                  <a:lnTo>
                    <a:pt x="24579" y="14056"/>
                  </a:lnTo>
                  <a:lnTo>
                    <a:pt x="245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7"/>
            <p:cNvSpPr/>
            <p:nvPr/>
          </p:nvSpPr>
          <p:spPr>
            <a:xfrm>
              <a:off x="13334725" y="4518250"/>
              <a:ext cx="117775" cy="67750"/>
            </a:xfrm>
            <a:custGeom>
              <a:avLst/>
              <a:gdLst/>
              <a:ahLst/>
              <a:cxnLst/>
              <a:rect l="l" t="t" r="r" b="b"/>
              <a:pathLst>
                <a:path w="4711" h="2710" extrusionOk="0">
                  <a:moveTo>
                    <a:pt x="0" y="1"/>
                  </a:moveTo>
                  <a:lnTo>
                    <a:pt x="0" y="2709"/>
                  </a:lnTo>
                  <a:lnTo>
                    <a:pt x="4710" y="2709"/>
                  </a:lnTo>
                  <a:lnTo>
                    <a:pt x="47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7"/>
            <p:cNvSpPr/>
            <p:nvPr/>
          </p:nvSpPr>
          <p:spPr>
            <a:xfrm>
              <a:off x="13363850" y="4517700"/>
              <a:ext cx="129150" cy="68875"/>
            </a:xfrm>
            <a:custGeom>
              <a:avLst/>
              <a:gdLst/>
              <a:ahLst/>
              <a:cxnLst/>
              <a:rect l="l" t="t" r="r" b="b"/>
              <a:pathLst>
                <a:path w="5166" h="2755" extrusionOk="0">
                  <a:moveTo>
                    <a:pt x="4712" y="453"/>
                  </a:moveTo>
                  <a:lnTo>
                    <a:pt x="4712" y="2299"/>
                  </a:lnTo>
                  <a:lnTo>
                    <a:pt x="454" y="2299"/>
                  </a:lnTo>
                  <a:lnTo>
                    <a:pt x="454" y="453"/>
                  </a:lnTo>
                  <a:close/>
                  <a:moveTo>
                    <a:pt x="0" y="1"/>
                  </a:moveTo>
                  <a:lnTo>
                    <a:pt x="0" y="2754"/>
                  </a:lnTo>
                  <a:lnTo>
                    <a:pt x="5165" y="2754"/>
                  </a:lnTo>
                  <a:lnTo>
                    <a:pt x="51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7"/>
            <p:cNvSpPr/>
            <p:nvPr/>
          </p:nvSpPr>
          <p:spPr>
            <a:xfrm>
              <a:off x="12372175" y="4192800"/>
              <a:ext cx="221325" cy="747575"/>
            </a:xfrm>
            <a:custGeom>
              <a:avLst/>
              <a:gdLst/>
              <a:ahLst/>
              <a:cxnLst/>
              <a:rect l="l" t="t" r="r" b="b"/>
              <a:pathLst>
                <a:path w="8853" h="29903" extrusionOk="0">
                  <a:moveTo>
                    <a:pt x="1004" y="0"/>
                  </a:moveTo>
                  <a:cubicBezTo>
                    <a:pt x="932" y="0"/>
                    <a:pt x="860" y="8"/>
                    <a:pt x="787" y="26"/>
                  </a:cubicBezTo>
                  <a:cubicBezTo>
                    <a:pt x="300" y="144"/>
                    <a:pt x="0" y="639"/>
                    <a:pt x="122" y="1126"/>
                  </a:cubicBezTo>
                  <a:lnTo>
                    <a:pt x="6971" y="29208"/>
                  </a:lnTo>
                  <a:cubicBezTo>
                    <a:pt x="7069" y="29616"/>
                    <a:pt x="7433" y="29901"/>
                    <a:pt x="7852" y="29902"/>
                  </a:cubicBezTo>
                  <a:cubicBezTo>
                    <a:pt x="7925" y="29902"/>
                    <a:pt x="7998" y="29893"/>
                    <a:pt x="8067" y="29876"/>
                  </a:cubicBezTo>
                  <a:cubicBezTo>
                    <a:pt x="8555" y="29757"/>
                    <a:pt x="8853" y="29267"/>
                    <a:pt x="8735" y="28779"/>
                  </a:cubicBezTo>
                  <a:lnTo>
                    <a:pt x="1885" y="697"/>
                  </a:lnTo>
                  <a:cubicBezTo>
                    <a:pt x="1786" y="279"/>
                    <a:pt x="1414" y="0"/>
                    <a:pt x="1004" y="0"/>
                  </a:cubicBezTo>
                  <a:close/>
                </a:path>
              </a:pathLst>
            </a:custGeom>
            <a:solidFill>
              <a:srgbClr val="7383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7"/>
            <p:cNvSpPr/>
            <p:nvPr/>
          </p:nvSpPr>
          <p:spPr>
            <a:xfrm>
              <a:off x="11703000" y="4192800"/>
              <a:ext cx="221350" cy="747575"/>
            </a:xfrm>
            <a:custGeom>
              <a:avLst/>
              <a:gdLst/>
              <a:ahLst/>
              <a:cxnLst/>
              <a:rect l="l" t="t" r="r" b="b"/>
              <a:pathLst>
                <a:path w="8854" h="29903" extrusionOk="0">
                  <a:moveTo>
                    <a:pt x="7850" y="0"/>
                  </a:moveTo>
                  <a:cubicBezTo>
                    <a:pt x="7440" y="0"/>
                    <a:pt x="7069" y="279"/>
                    <a:pt x="6968" y="697"/>
                  </a:cubicBezTo>
                  <a:lnTo>
                    <a:pt x="120" y="28779"/>
                  </a:lnTo>
                  <a:cubicBezTo>
                    <a:pt x="1" y="29267"/>
                    <a:pt x="299" y="29757"/>
                    <a:pt x="786" y="29876"/>
                  </a:cubicBezTo>
                  <a:cubicBezTo>
                    <a:pt x="856" y="29893"/>
                    <a:pt x="929" y="29902"/>
                    <a:pt x="1002" y="29902"/>
                  </a:cubicBezTo>
                  <a:cubicBezTo>
                    <a:pt x="1421" y="29901"/>
                    <a:pt x="1784" y="29616"/>
                    <a:pt x="1883" y="29208"/>
                  </a:cubicBezTo>
                  <a:lnTo>
                    <a:pt x="8733" y="1126"/>
                  </a:lnTo>
                  <a:cubicBezTo>
                    <a:pt x="8854" y="639"/>
                    <a:pt x="8555" y="144"/>
                    <a:pt x="8067" y="26"/>
                  </a:cubicBezTo>
                  <a:cubicBezTo>
                    <a:pt x="7994" y="8"/>
                    <a:pt x="7922" y="0"/>
                    <a:pt x="7850" y="0"/>
                  </a:cubicBezTo>
                  <a:close/>
                </a:path>
              </a:pathLst>
            </a:custGeom>
            <a:solidFill>
              <a:srgbClr val="7383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7"/>
            <p:cNvSpPr/>
            <p:nvPr/>
          </p:nvSpPr>
          <p:spPr>
            <a:xfrm>
              <a:off x="12516175" y="4126575"/>
              <a:ext cx="221550" cy="747900"/>
            </a:xfrm>
            <a:custGeom>
              <a:avLst/>
              <a:gdLst/>
              <a:ahLst/>
              <a:cxnLst/>
              <a:rect l="l" t="t" r="r" b="b"/>
              <a:pathLst>
                <a:path w="8862" h="29916" extrusionOk="0">
                  <a:moveTo>
                    <a:pt x="1009" y="0"/>
                  </a:moveTo>
                  <a:cubicBezTo>
                    <a:pt x="938" y="0"/>
                    <a:pt x="865" y="9"/>
                    <a:pt x="793" y="26"/>
                  </a:cubicBezTo>
                  <a:cubicBezTo>
                    <a:pt x="299" y="147"/>
                    <a:pt x="0" y="649"/>
                    <a:pt x="130" y="1141"/>
                  </a:cubicBezTo>
                  <a:lnTo>
                    <a:pt x="6980" y="29223"/>
                  </a:lnTo>
                  <a:cubicBezTo>
                    <a:pt x="7078" y="29629"/>
                    <a:pt x="7442" y="29915"/>
                    <a:pt x="7861" y="29915"/>
                  </a:cubicBezTo>
                  <a:cubicBezTo>
                    <a:pt x="7934" y="29915"/>
                    <a:pt x="8005" y="29907"/>
                    <a:pt x="8076" y="29891"/>
                  </a:cubicBezTo>
                  <a:cubicBezTo>
                    <a:pt x="8564" y="29771"/>
                    <a:pt x="8862" y="29280"/>
                    <a:pt x="8743" y="28792"/>
                  </a:cubicBezTo>
                  <a:lnTo>
                    <a:pt x="1894" y="710"/>
                  </a:lnTo>
                  <a:cubicBezTo>
                    <a:pt x="1800" y="287"/>
                    <a:pt x="1424" y="0"/>
                    <a:pt x="1009" y="0"/>
                  </a:cubicBezTo>
                  <a:close/>
                </a:path>
              </a:pathLst>
            </a:custGeom>
            <a:solidFill>
              <a:srgbClr val="7383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7"/>
            <p:cNvSpPr/>
            <p:nvPr/>
          </p:nvSpPr>
          <p:spPr>
            <a:xfrm>
              <a:off x="11847200" y="4126575"/>
              <a:ext cx="221550" cy="747900"/>
            </a:xfrm>
            <a:custGeom>
              <a:avLst/>
              <a:gdLst/>
              <a:ahLst/>
              <a:cxnLst/>
              <a:rect l="l" t="t" r="r" b="b"/>
              <a:pathLst>
                <a:path w="8862" h="29916" extrusionOk="0">
                  <a:moveTo>
                    <a:pt x="7853" y="0"/>
                  </a:moveTo>
                  <a:cubicBezTo>
                    <a:pt x="7439" y="0"/>
                    <a:pt x="7064" y="287"/>
                    <a:pt x="6969" y="710"/>
                  </a:cubicBezTo>
                  <a:lnTo>
                    <a:pt x="120" y="28792"/>
                  </a:lnTo>
                  <a:cubicBezTo>
                    <a:pt x="0" y="29280"/>
                    <a:pt x="300" y="29771"/>
                    <a:pt x="787" y="29891"/>
                  </a:cubicBezTo>
                  <a:cubicBezTo>
                    <a:pt x="857" y="29907"/>
                    <a:pt x="930" y="29915"/>
                    <a:pt x="1003" y="29915"/>
                  </a:cubicBezTo>
                  <a:cubicBezTo>
                    <a:pt x="1420" y="29915"/>
                    <a:pt x="1784" y="29629"/>
                    <a:pt x="1883" y="29223"/>
                  </a:cubicBezTo>
                  <a:lnTo>
                    <a:pt x="8732" y="1141"/>
                  </a:lnTo>
                  <a:cubicBezTo>
                    <a:pt x="8862" y="649"/>
                    <a:pt x="8564" y="147"/>
                    <a:pt x="8069" y="26"/>
                  </a:cubicBezTo>
                  <a:cubicBezTo>
                    <a:pt x="7997" y="9"/>
                    <a:pt x="7924" y="0"/>
                    <a:pt x="7853" y="0"/>
                  </a:cubicBezTo>
                  <a:close/>
                </a:path>
              </a:pathLst>
            </a:custGeom>
            <a:solidFill>
              <a:srgbClr val="7383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7"/>
            <p:cNvSpPr/>
            <p:nvPr/>
          </p:nvSpPr>
          <p:spPr>
            <a:xfrm>
              <a:off x="11717700" y="3186850"/>
              <a:ext cx="1189425" cy="1108300"/>
            </a:xfrm>
            <a:custGeom>
              <a:avLst/>
              <a:gdLst/>
              <a:ahLst/>
              <a:cxnLst/>
              <a:rect l="l" t="t" r="r" b="b"/>
              <a:pathLst>
                <a:path w="47577" h="44332" extrusionOk="0">
                  <a:moveTo>
                    <a:pt x="28885" y="1"/>
                  </a:moveTo>
                  <a:cubicBezTo>
                    <a:pt x="21135" y="1"/>
                    <a:pt x="13430" y="2071"/>
                    <a:pt x="12388" y="5717"/>
                  </a:cubicBezTo>
                  <a:cubicBezTo>
                    <a:pt x="10280" y="13098"/>
                    <a:pt x="18881" y="32036"/>
                    <a:pt x="15156" y="33788"/>
                  </a:cubicBezTo>
                  <a:cubicBezTo>
                    <a:pt x="12916" y="34843"/>
                    <a:pt x="10205" y="35694"/>
                    <a:pt x="5771" y="36345"/>
                  </a:cubicBezTo>
                  <a:cubicBezTo>
                    <a:pt x="1" y="37196"/>
                    <a:pt x="1028" y="44331"/>
                    <a:pt x="5771" y="44331"/>
                  </a:cubicBezTo>
                  <a:lnTo>
                    <a:pt x="34133" y="44331"/>
                  </a:lnTo>
                  <a:cubicBezTo>
                    <a:pt x="39273" y="44331"/>
                    <a:pt x="39669" y="39323"/>
                    <a:pt x="39669" y="35633"/>
                  </a:cubicBezTo>
                  <a:cubicBezTo>
                    <a:pt x="39669" y="31942"/>
                    <a:pt x="47576" y="16656"/>
                    <a:pt x="45730" y="7035"/>
                  </a:cubicBezTo>
                  <a:cubicBezTo>
                    <a:pt x="44798" y="2169"/>
                    <a:pt x="36818" y="1"/>
                    <a:pt x="288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7"/>
            <p:cNvSpPr/>
            <p:nvPr/>
          </p:nvSpPr>
          <p:spPr>
            <a:xfrm>
              <a:off x="12117325" y="4754875"/>
              <a:ext cx="330950" cy="151550"/>
            </a:xfrm>
            <a:custGeom>
              <a:avLst/>
              <a:gdLst/>
              <a:ahLst/>
              <a:cxnLst/>
              <a:rect l="l" t="t" r="r" b="b"/>
              <a:pathLst>
                <a:path w="13238" h="6062" extrusionOk="0">
                  <a:moveTo>
                    <a:pt x="12135" y="1"/>
                  </a:moveTo>
                  <a:lnTo>
                    <a:pt x="5503" y="974"/>
                  </a:lnTo>
                  <a:cubicBezTo>
                    <a:pt x="5503" y="974"/>
                    <a:pt x="0" y="4002"/>
                    <a:pt x="227" y="5547"/>
                  </a:cubicBezTo>
                  <a:cubicBezTo>
                    <a:pt x="281" y="5917"/>
                    <a:pt x="999" y="6061"/>
                    <a:pt x="2067" y="6061"/>
                  </a:cubicBezTo>
                  <a:cubicBezTo>
                    <a:pt x="5465" y="6061"/>
                    <a:pt x="12404" y="4601"/>
                    <a:pt x="12764" y="4296"/>
                  </a:cubicBezTo>
                  <a:cubicBezTo>
                    <a:pt x="13237" y="3896"/>
                    <a:pt x="12135" y="1"/>
                    <a:pt x="12135" y="1"/>
                  </a:cubicBez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7"/>
            <p:cNvSpPr/>
            <p:nvPr/>
          </p:nvSpPr>
          <p:spPr>
            <a:xfrm>
              <a:off x="12105325" y="4856775"/>
              <a:ext cx="352375" cy="63250"/>
            </a:xfrm>
            <a:custGeom>
              <a:avLst/>
              <a:gdLst/>
              <a:ahLst/>
              <a:cxnLst/>
              <a:rect l="l" t="t" r="r" b="b"/>
              <a:pathLst>
                <a:path w="14095" h="2530" extrusionOk="0">
                  <a:moveTo>
                    <a:pt x="13402" y="0"/>
                  </a:moveTo>
                  <a:cubicBezTo>
                    <a:pt x="13356" y="0"/>
                    <a:pt x="13309" y="7"/>
                    <a:pt x="13260" y="22"/>
                  </a:cubicBezTo>
                  <a:cubicBezTo>
                    <a:pt x="11089" y="687"/>
                    <a:pt x="8920" y="1078"/>
                    <a:pt x="6677" y="1368"/>
                  </a:cubicBezTo>
                  <a:cubicBezTo>
                    <a:pt x="5512" y="1519"/>
                    <a:pt x="4358" y="1646"/>
                    <a:pt x="3203" y="1646"/>
                  </a:cubicBezTo>
                  <a:cubicBezTo>
                    <a:pt x="2354" y="1646"/>
                    <a:pt x="1504" y="1577"/>
                    <a:pt x="649" y="1400"/>
                  </a:cubicBezTo>
                  <a:cubicBezTo>
                    <a:pt x="623" y="1394"/>
                    <a:pt x="597" y="1392"/>
                    <a:pt x="573" y="1392"/>
                  </a:cubicBezTo>
                  <a:cubicBezTo>
                    <a:pt x="163" y="1392"/>
                    <a:pt x="0" y="2096"/>
                    <a:pt x="438" y="2212"/>
                  </a:cubicBezTo>
                  <a:cubicBezTo>
                    <a:pt x="1329" y="2445"/>
                    <a:pt x="2232" y="2530"/>
                    <a:pt x="3138" y="2530"/>
                  </a:cubicBezTo>
                  <a:cubicBezTo>
                    <a:pt x="4296" y="2530"/>
                    <a:pt x="5457" y="2391"/>
                    <a:pt x="6606" y="2242"/>
                  </a:cubicBezTo>
                  <a:cubicBezTo>
                    <a:pt x="8994" y="1934"/>
                    <a:pt x="11301" y="1523"/>
                    <a:pt x="13611" y="817"/>
                  </a:cubicBezTo>
                  <a:cubicBezTo>
                    <a:pt x="14094" y="669"/>
                    <a:pt x="13847" y="0"/>
                    <a:pt x="13402" y="0"/>
                  </a:cubicBezTo>
                  <a:close/>
                </a:path>
              </a:pathLst>
            </a:custGeom>
            <a:solidFill>
              <a:srgbClr val="544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7"/>
            <p:cNvSpPr/>
            <p:nvPr/>
          </p:nvSpPr>
          <p:spPr>
            <a:xfrm>
              <a:off x="12218450" y="4777975"/>
              <a:ext cx="58350" cy="35150"/>
            </a:xfrm>
            <a:custGeom>
              <a:avLst/>
              <a:gdLst/>
              <a:ahLst/>
              <a:cxnLst/>
              <a:rect l="l" t="t" r="r" b="b"/>
              <a:pathLst>
                <a:path w="2334" h="1406" extrusionOk="0">
                  <a:moveTo>
                    <a:pt x="727" y="0"/>
                  </a:moveTo>
                  <a:cubicBezTo>
                    <a:pt x="480" y="0"/>
                    <a:pt x="249" y="87"/>
                    <a:pt x="75" y="302"/>
                  </a:cubicBezTo>
                  <a:cubicBezTo>
                    <a:pt x="0" y="393"/>
                    <a:pt x="47" y="543"/>
                    <a:pt x="155" y="584"/>
                  </a:cubicBezTo>
                  <a:cubicBezTo>
                    <a:pt x="432" y="690"/>
                    <a:pt x="739" y="696"/>
                    <a:pt x="1010" y="818"/>
                  </a:cubicBezTo>
                  <a:cubicBezTo>
                    <a:pt x="1282" y="942"/>
                    <a:pt x="1449" y="1158"/>
                    <a:pt x="1675" y="1339"/>
                  </a:cubicBezTo>
                  <a:cubicBezTo>
                    <a:pt x="1733" y="1385"/>
                    <a:pt x="1801" y="1406"/>
                    <a:pt x="1868" y="1406"/>
                  </a:cubicBezTo>
                  <a:cubicBezTo>
                    <a:pt x="2102" y="1406"/>
                    <a:pt x="2334" y="1159"/>
                    <a:pt x="2203" y="918"/>
                  </a:cubicBezTo>
                  <a:cubicBezTo>
                    <a:pt x="1962" y="473"/>
                    <a:pt x="1301" y="0"/>
                    <a:pt x="727" y="0"/>
                  </a:cubicBezTo>
                  <a:close/>
                </a:path>
              </a:pathLst>
            </a:custGeom>
            <a:solidFill>
              <a:srgbClr val="544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7"/>
            <p:cNvSpPr/>
            <p:nvPr/>
          </p:nvSpPr>
          <p:spPr>
            <a:xfrm>
              <a:off x="12197475" y="4793175"/>
              <a:ext cx="58350" cy="35150"/>
            </a:xfrm>
            <a:custGeom>
              <a:avLst/>
              <a:gdLst/>
              <a:ahLst/>
              <a:cxnLst/>
              <a:rect l="l" t="t" r="r" b="b"/>
              <a:pathLst>
                <a:path w="2334" h="1406" extrusionOk="0">
                  <a:moveTo>
                    <a:pt x="728" y="0"/>
                  </a:moveTo>
                  <a:cubicBezTo>
                    <a:pt x="481" y="0"/>
                    <a:pt x="251" y="87"/>
                    <a:pt x="76" y="302"/>
                  </a:cubicBezTo>
                  <a:cubicBezTo>
                    <a:pt x="0" y="392"/>
                    <a:pt x="47" y="543"/>
                    <a:pt x="156" y="584"/>
                  </a:cubicBezTo>
                  <a:cubicBezTo>
                    <a:pt x="434" y="690"/>
                    <a:pt x="739" y="696"/>
                    <a:pt x="1011" y="818"/>
                  </a:cubicBezTo>
                  <a:cubicBezTo>
                    <a:pt x="1283" y="942"/>
                    <a:pt x="1450" y="1158"/>
                    <a:pt x="1676" y="1339"/>
                  </a:cubicBezTo>
                  <a:cubicBezTo>
                    <a:pt x="1734" y="1385"/>
                    <a:pt x="1801" y="1406"/>
                    <a:pt x="1868" y="1406"/>
                  </a:cubicBezTo>
                  <a:cubicBezTo>
                    <a:pt x="2101" y="1406"/>
                    <a:pt x="2334" y="1159"/>
                    <a:pt x="2204" y="918"/>
                  </a:cubicBezTo>
                  <a:cubicBezTo>
                    <a:pt x="1963" y="474"/>
                    <a:pt x="1302" y="0"/>
                    <a:pt x="728" y="0"/>
                  </a:cubicBezTo>
                  <a:close/>
                </a:path>
              </a:pathLst>
            </a:custGeom>
            <a:solidFill>
              <a:srgbClr val="544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7"/>
            <p:cNvSpPr/>
            <p:nvPr/>
          </p:nvSpPr>
          <p:spPr>
            <a:xfrm>
              <a:off x="12176525" y="4808375"/>
              <a:ext cx="58350" cy="35150"/>
            </a:xfrm>
            <a:custGeom>
              <a:avLst/>
              <a:gdLst/>
              <a:ahLst/>
              <a:cxnLst/>
              <a:rect l="l" t="t" r="r" b="b"/>
              <a:pathLst>
                <a:path w="2334" h="1406" extrusionOk="0">
                  <a:moveTo>
                    <a:pt x="728" y="0"/>
                  </a:moveTo>
                  <a:cubicBezTo>
                    <a:pt x="481" y="0"/>
                    <a:pt x="251" y="87"/>
                    <a:pt x="76" y="302"/>
                  </a:cubicBezTo>
                  <a:cubicBezTo>
                    <a:pt x="0" y="392"/>
                    <a:pt x="47" y="543"/>
                    <a:pt x="156" y="584"/>
                  </a:cubicBezTo>
                  <a:cubicBezTo>
                    <a:pt x="434" y="690"/>
                    <a:pt x="739" y="696"/>
                    <a:pt x="1011" y="819"/>
                  </a:cubicBezTo>
                  <a:cubicBezTo>
                    <a:pt x="1283" y="942"/>
                    <a:pt x="1451" y="1158"/>
                    <a:pt x="1676" y="1339"/>
                  </a:cubicBezTo>
                  <a:cubicBezTo>
                    <a:pt x="1734" y="1385"/>
                    <a:pt x="1801" y="1406"/>
                    <a:pt x="1868" y="1406"/>
                  </a:cubicBezTo>
                  <a:cubicBezTo>
                    <a:pt x="2101" y="1406"/>
                    <a:pt x="2334" y="1159"/>
                    <a:pt x="2203" y="918"/>
                  </a:cubicBezTo>
                  <a:cubicBezTo>
                    <a:pt x="1962" y="474"/>
                    <a:pt x="1302" y="0"/>
                    <a:pt x="728" y="0"/>
                  </a:cubicBezTo>
                  <a:close/>
                </a:path>
              </a:pathLst>
            </a:custGeom>
            <a:solidFill>
              <a:srgbClr val="544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7"/>
            <p:cNvSpPr/>
            <p:nvPr/>
          </p:nvSpPr>
          <p:spPr>
            <a:xfrm>
              <a:off x="12015775" y="3999825"/>
              <a:ext cx="411575" cy="793325"/>
            </a:xfrm>
            <a:custGeom>
              <a:avLst/>
              <a:gdLst/>
              <a:ahLst/>
              <a:cxnLst/>
              <a:rect l="l" t="t" r="r" b="b"/>
              <a:pathLst>
                <a:path w="16463" h="31733" extrusionOk="0">
                  <a:moveTo>
                    <a:pt x="6328" y="0"/>
                  </a:moveTo>
                  <a:cubicBezTo>
                    <a:pt x="3795" y="0"/>
                    <a:pt x="1453" y="1962"/>
                    <a:pt x="1079" y="4624"/>
                  </a:cubicBezTo>
                  <a:cubicBezTo>
                    <a:pt x="1" y="12279"/>
                    <a:pt x="7334" y="31366"/>
                    <a:pt x="8526" y="31666"/>
                  </a:cubicBezTo>
                  <a:cubicBezTo>
                    <a:pt x="8706" y="31711"/>
                    <a:pt x="8999" y="31732"/>
                    <a:pt x="9367" y="31732"/>
                  </a:cubicBezTo>
                  <a:cubicBezTo>
                    <a:pt x="11439" y="31732"/>
                    <a:pt x="15900" y="31062"/>
                    <a:pt x="16151" y="30194"/>
                  </a:cubicBezTo>
                  <a:cubicBezTo>
                    <a:pt x="16463" y="29125"/>
                    <a:pt x="15481" y="14092"/>
                    <a:pt x="12100" y="5009"/>
                  </a:cubicBezTo>
                  <a:cubicBezTo>
                    <a:pt x="10762" y="1413"/>
                    <a:pt x="8476" y="0"/>
                    <a:pt x="6328" y="0"/>
                  </a:cubicBez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7"/>
            <p:cNvSpPr/>
            <p:nvPr/>
          </p:nvSpPr>
          <p:spPr>
            <a:xfrm>
              <a:off x="12023600" y="3988525"/>
              <a:ext cx="404725" cy="812475"/>
            </a:xfrm>
            <a:custGeom>
              <a:avLst/>
              <a:gdLst/>
              <a:ahLst/>
              <a:cxnLst/>
              <a:rect l="l" t="t" r="r" b="b"/>
              <a:pathLst>
                <a:path w="16189" h="32499" extrusionOk="0">
                  <a:moveTo>
                    <a:pt x="5756" y="0"/>
                  </a:moveTo>
                  <a:cubicBezTo>
                    <a:pt x="2674" y="0"/>
                    <a:pt x="0" y="3055"/>
                    <a:pt x="357" y="8235"/>
                  </a:cubicBezTo>
                  <a:cubicBezTo>
                    <a:pt x="1020" y="17864"/>
                    <a:pt x="7456" y="32019"/>
                    <a:pt x="7751" y="32198"/>
                  </a:cubicBezTo>
                  <a:cubicBezTo>
                    <a:pt x="8100" y="32410"/>
                    <a:pt x="8695" y="32498"/>
                    <a:pt x="9413" y="32498"/>
                  </a:cubicBezTo>
                  <a:cubicBezTo>
                    <a:pt x="11955" y="32498"/>
                    <a:pt x="16039" y="31394"/>
                    <a:pt x="16189" y="30786"/>
                  </a:cubicBezTo>
                  <a:cubicBezTo>
                    <a:pt x="16189" y="30786"/>
                    <a:pt x="16169" y="17700"/>
                    <a:pt x="12942" y="7352"/>
                  </a:cubicBezTo>
                  <a:cubicBezTo>
                    <a:pt x="11353" y="2255"/>
                    <a:pt x="8403" y="0"/>
                    <a:pt x="5756" y="0"/>
                  </a:cubicBezTo>
                  <a:close/>
                </a:path>
              </a:pathLst>
            </a:custGeom>
            <a:solidFill>
              <a:srgbClr val="544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7"/>
            <p:cNvSpPr/>
            <p:nvPr/>
          </p:nvSpPr>
          <p:spPr>
            <a:xfrm>
              <a:off x="11727000" y="4052250"/>
              <a:ext cx="222925" cy="306400"/>
            </a:xfrm>
            <a:custGeom>
              <a:avLst/>
              <a:gdLst/>
              <a:ahLst/>
              <a:cxnLst/>
              <a:rect l="l" t="t" r="r" b="b"/>
              <a:pathLst>
                <a:path w="8917" h="12256" extrusionOk="0">
                  <a:moveTo>
                    <a:pt x="5027" y="1"/>
                  </a:moveTo>
                  <a:cubicBezTo>
                    <a:pt x="4916" y="1"/>
                    <a:pt x="4833" y="19"/>
                    <a:pt x="4784" y="61"/>
                  </a:cubicBezTo>
                  <a:cubicBezTo>
                    <a:pt x="4311" y="463"/>
                    <a:pt x="1" y="11744"/>
                    <a:pt x="1489" y="12223"/>
                  </a:cubicBezTo>
                  <a:cubicBezTo>
                    <a:pt x="1558" y="12245"/>
                    <a:pt x="1631" y="12255"/>
                    <a:pt x="1710" y="12255"/>
                  </a:cubicBezTo>
                  <a:cubicBezTo>
                    <a:pt x="3328" y="12255"/>
                    <a:pt x="6868" y="7769"/>
                    <a:pt x="6868" y="7769"/>
                  </a:cubicBezTo>
                  <a:lnTo>
                    <a:pt x="8916" y="1388"/>
                  </a:lnTo>
                  <a:cubicBezTo>
                    <a:pt x="8916" y="1388"/>
                    <a:pt x="5977" y="1"/>
                    <a:pt x="50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7"/>
            <p:cNvSpPr/>
            <p:nvPr/>
          </p:nvSpPr>
          <p:spPr>
            <a:xfrm>
              <a:off x="11740100" y="4037000"/>
              <a:ext cx="115775" cy="332425"/>
            </a:xfrm>
            <a:custGeom>
              <a:avLst/>
              <a:gdLst/>
              <a:ahLst/>
              <a:cxnLst/>
              <a:rect l="l" t="t" r="r" b="b"/>
              <a:pathLst>
                <a:path w="4631" h="13297" extrusionOk="0">
                  <a:moveTo>
                    <a:pt x="4043" y="0"/>
                  </a:moveTo>
                  <a:cubicBezTo>
                    <a:pt x="3922" y="0"/>
                    <a:pt x="3805" y="62"/>
                    <a:pt x="3730" y="211"/>
                  </a:cubicBezTo>
                  <a:cubicBezTo>
                    <a:pt x="2652" y="2373"/>
                    <a:pt x="1868" y="4581"/>
                    <a:pt x="1173" y="6887"/>
                  </a:cubicBezTo>
                  <a:cubicBezTo>
                    <a:pt x="577" y="8862"/>
                    <a:pt x="1" y="10884"/>
                    <a:pt x="191" y="12974"/>
                  </a:cubicBezTo>
                  <a:cubicBezTo>
                    <a:pt x="211" y="13194"/>
                    <a:pt x="393" y="13297"/>
                    <a:pt x="582" y="13297"/>
                  </a:cubicBezTo>
                  <a:cubicBezTo>
                    <a:pt x="804" y="13297"/>
                    <a:pt x="1035" y="13156"/>
                    <a:pt x="1025" y="12901"/>
                  </a:cubicBezTo>
                  <a:cubicBezTo>
                    <a:pt x="945" y="10839"/>
                    <a:pt x="1458" y="8910"/>
                    <a:pt x="2047" y="6959"/>
                  </a:cubicBezTo>
                  <a:cubicBezTo>
                    <a:pt x="2702" y="4795"/>
                    <a:pt x="3444" y="2719"/>
                    <a:pt x="4458" y="687"/>
                  </a:cubicBezTo>
                  <a:cubicBezTo>
                    <a:pt x="4631" y="339"/>
                    <a:pt x="4326" y="0"/>
                    <a:pt x="4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7"/>
            <p:cNvSpPr/>
            <p:nvPr/>
          </p:nvSpPr>
          <p:spPr>
            <a:xfrm>
              <a:off x="11864525" y="4222900"/>
              <a:ext cx="42275" cy="57175"/>
            </a:xfrm>
            <a:custGeom>
              <a:avLst/>
              <a:gdLst/>
              <a:ahLst/>
              <a:cxnLst/>
              <a:rect l="l" t="t" r="r" b="b"/>
              <a:pathLst>
                <a:path w="1691" h="2287" extrusionOk="0">
                  <a:moveTo>
                    <a:pt x="450" y="1"/>
                  </a:moveTo>
                  <a:cubicBezTo>
                    <a:pt x="216" y="1"/>
                    <a:pt x="1" y="284"/>
                    <a:pt x="131" y="517"/>
                  </a:cubicBezTo>
                  <a:cubicBezTo>
                    <a:pt x="272" y="768"/>
                    <a:pt x="458" y="969"/>
                    <a:pt x="534" y="1257"/>
                  </a:cubicBezTo>
                  <a:cubicBezTo>
                    <a:pt x="611" y="1547"/>
                    <a:pt x="567" y="1849"/>
                    <a:pt x="625" y="2140"/>
                  </a:cubicBezTo>
                  <a:cubicBezTo>
                    <a:pt x="642" y="2225"/>
                    <a:pt x="725" y="2287"/>
                    <a:pt x="810" y="2287"/>
                  </a:cubicBezTo>
                  <a:cubicBezTo>
                    <a:pt x="838" y="2287"/>
                    <a:pt x="866" y="2280"/>
                    <a:pt x="891" y="2265"/>
                  </a:cubicBezTo>
                  <a:cubicBezTo>
                    <a:pt x="1690" y="1808"/>
                    <a:pt x="1203" y="510"/>
                    <a:pt x="633" y="66"/>
                  </a:cubicBezTo>
                  <a:cubicBezTo>
                    <a:pt x="574" y="20"/>
                    <a:pt x="511" y="1"/>
                    <a:pt x="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7"/>
            <p:cNvSpPr/>
            <p:nvPr/>
          </p:nvSpPr>
          <p:spPr>
            <a:xfrm>
              <a:off x="11846075" y="4241075"/>
              <a:ext cx="42275" cy="57175"/>
            </a:xfrm>
            <a:custGeom>
              <a:avLst/>
              <a:gdLst/>
              <a:ahLst/>
              <a:cxnLst/>
              <a:rect l="l" t="t" r="r" b="b"/>
              <a:pathLst>
                <a:path w="1691" h="2287" extrusionOk="0">
                  <a:moveTo>
                    <a:pt x="451" y="0"/>
                  </a:moveTo>
                  <a:cubicBezTo>
                    <a:pt x="217" y="0"/>
                    <a:pt x="1" y="284"/>
                    <a:pt x="131" y="517"/>
                  </a:cubicBezTo>
                  <a:cubicBezTo>
                    <a:pt x="272" y="769"/>
                    <a:pt x="459" y="969"/>
                    <a:pt x="534" y="1257"/>
                  </a:cubicBezTo>
                  <a:cubicBezTo>
                    <a:pt x="611" y="1545"/>
                    <a:pt x="566" y="1848"/>
                    <a:pt x="626" y="2140"/>
                  </a:cubicBezTo>
                  <a:cubicBezTo>
                    <a:pt x="642" y="2226"/>
                    <a:pt x="726" y="2286"/>
                    <a:pt x="811" y="2286"/>
                  </a:cubicBezTo>
                  <a:cubicBezTo>
                    <a:pt x="839" y="2286"/>
                    <a:pt x="866" y="2280"/>
                    <a:pt x="892" y="2266"/>
                  </a:cubicBezTo>
                  <a:cubicBezTo>
                    <a:pt x="1691" y="1809"/>
                    <a:pt x="1202" y="510"/>
                    <a:pt x="633" y="65"/>
                  </a:cubicBezTo>
                  <a:cubicBezTo>
                    <a:pt x="575" y="20"/>
                    <a:pt x="513"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7"/>
            <p:cNvSpPr/>
            <p:nvPr/>
          </p:nvSpPr>
          <p:spPr>
            <a:xfrm>
              <a:off x="11827650" y="4259250"/>
              <a:ext cx="42275" cy="57175"/>
            </a:xfrm>
            <a:custGeom>
              <a:avLst/>
              <a:gdLst/>
              <a:ahLst/>
              <a:cxnLst/>
              <a:rect l="l" t="t" r="r" b="b"/>
              <a:pathLst>
                <a:path w="1691" h="2287" extrusionOk="0">
                  <a:moveTo>
                    <a:pt x="451" y="1"/>
                  </a:moveTo>
                  <a:cubicBezTo>
                    <a:pt x="216" y="1"/>
                    <a:pt x="0" y="285"/>
                    <a:pt x="131" y="517"/>
                  </a:cubicBezTo>
                  <a:cubicBezTo>
                    <a:pt x="272" y="769"/>
                    <a:pt x="458" y="970"/>
                    <a:pt x="534" y="1258"/>
                  </a:cubicBezTo>
                  <a:cubicBezTo>
                    <a:pt x="611" y="1546"/>
                    <a:pt x="566" y="1848"/>
                    <a:pt x="625" y="2141"/>
                  </a:cubicBezTo>
                  <a:cubicBezTo>
                    <a:pt x="642" y="2226"/>
                    <a:pt x="726" y="2287"/>
                    <a:pt x="810" y="2287"/>
                  </a:cubicBezTo>
                  <a:cubicBezTo>
                    <a:pt x="838" y="2287"/>
                    <a:pt x="866" y="2280"/>
                    <a:pt x="892" y="2266"/>
                  </a:cubicBezTo>
                  <a:cubicBezTo>
                    <a:pt x="1690" y="1808"/>
                    <a:pt x="1201" y="509"/>
                    <a:pt x="633" y="65"/>
                  </a:cubicBezTo>
                  <a:cubicBezTo>
                    <a:pt x="575" y="20"/>
                    <a:pt x="512" y="1"/>
                    <a:pt x="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7"/>
            <p:cNvSpPr/>
            <p:nvPr/>
          </p:nvSpPr>
          <p:spPr>
            <a:xfrm>
              <a:off x="11862650" y="3788075"/>
              <a:ext cx="1056150" cy="464325"/>
            </a:xfrm>
            <a:custGeom>
              <a:avLst/>
              <a:gdLst/>
              <a:ahLst/>
              <a:cxnLst/>
              <a:rect l="l" t="t" r="r" b="b"/>
              <a:pathLst>
                <a:path w="42246" h="18573" extrusionOk="0">
                  <a:moveTo>
                    <a:pt x="10337" y="1"/>
                  </a:moveTo>
                  <a:cubicBezTo>
                    <a:pt x="9579" y="2138"/>
                    <a:pt x="10130" y="8133"/>
                    <a:pt x="10130" y="8133"/>
                  </a:cubicBezTo>
                  <a:cubicBezTo>
                    <a:pt x="10130" y="8133"/>
                    <a:pt x="2206" y="11165"/>
                    <a:pt x="1103" y="12267"/>
                  </a:cubicBezTo>
                  <a:cubicBezTo>
                    <a:pt x="1" y="13370"/>
                    <a:pt x="897" y="17644"/>
                    <a:pt x="1929" y="18263"/>
                  </a:cubicBezTo>
                  <a:cubicBezTo>
                    <a:pt x="2314" y="18494"/>
                    <a:pt x="5631" y="18572"/>
                    <a:pt x="9886" y="18572"/>
                  </a:cubicBezTo>
                  <a:cubicBezTo>
                    <a:pt x="17059" y="18572"/>
                    <a:pt x="26898" y="18350"/>
                    <a:pt x="29840" y="18263"/>
                  </a:cubicBezTo>
                  <a:cubicBezTo>
                    <a:pt x="34526" y="18125"/>
                    <a:pt x="39902" y="17299"/>
                    <a:pt x="41073" y="13302"/>
                  </a:cubicBezTo>
                  <a:cubicBezTo>
                    <a:pt x="42245" y="9304"/>
                    <a:pt x="40545" y="6552"/>
                    <a:pt x="38265" y="5393"/>
                  </a:cubicBezTo>
                  <a:cubicBezTo>
                    <a:pt x="36929" y="4714"/>
                    <a:pt x="35550" y="4546"/>
                    <a:pt x="34367" y="4546"/>
                  </a:cubicBezTo>
                  <a:cubicBezTo>
                    <a:pt x="33203" y="4546"/>
                    <a:pt x="32230" y="4709"/>
                    <a:pt x="31676" y="4709"/>
                  </a:cubicBezTo>
                  <a:cubicBezTo>
                    <a:pt x="31463" y="4709"/>
                    <a:pt x="31312" y="4685"/>
                    <a:pt x="31235" y="4619"/>
                  </a:cubicBezTo>
                  <a:cubicBezTo>
                    <a:pt x="30754" y="4205"/>
                    <a:pt x="30339" y="1007"/>
                    <a:pt x="29840" y="1"/>
                  </a:cubicBez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7"/>
            <p:cNvSpPr/>
            <p:nvPr/>
          </p:nvSpPr>
          <p:spPr>
            <a:xfrm>
              <a:off x="11856625" y="3779475"/>
              <a:ext cx="1131400" cy="483700"/>
            </a:xfrm>
            <a:custGeom>
              <a:avLst/>
              <a:gdLst/>
              <a:ahLst/>
              <a:cxnLst/>
              <a:rect l="l" t="t" r="r" b="b"/>
              <a:pathLst>
                <a:path w="45256" h="19348" extrusionOk="0">
                  <a:moveTo>
                    <a:pt x="10510" y="0"/>
                  </a:moveTo>
                  <a:cubicBezTo>
                    <a:pt x="9510" y="2378"/>
                    <a:pt x="10165" y="8339"/>
                    <a:pt x="10165" y="8339"/>
                  </a:cubicBezTo>
                  <a:cubicBezTo>
                    <a:pt x="4479" y="10303"/>
                    <a:pt x="1474" y="11756"/>
                    <a:pt x="1241" y="12336"/>
                  </a:cubicBezTo>
                  <a:cubicBezTo>
                    <a:pt x="0" y="15420"/>
                    <a:pt x="1603" y="18865"/>
                    <a:pt x="2223" y="18916"/>
                  </a:cubicBezTo>
                  <a:cubicBezTo>
                    <a:pt x="2559" y="18943"/>
                    <a:pt x="10040" y="19348"/>
                    <a:pt x="18176" y="19348"/>
                  </a:cubicBezTo>
                  <a:cubicBezTo>
                    <a:pt x="25027" y="19348"/>
                    <a:pt x="32343" y="19061"/>
                    <a:pt x="36249" y="18021"/>
                  </a:cubicBezTo>
                  <a:cubicBezTo>
                    <a:pt x="45256" y="15625"/>
                    <a:pt x="43054" y="6694"/>
                    <a:pt x="38179" y="5376"/>
                  </a:cubicBezTo>
                  <a:cubicBezTo>
                    <a:pt x="36398" y="4895"/>
                    <a:pt x="35017" y="4769"/>
                    <a:pt x="33986" y="4769"/>
                  </a:cubicBezTo>
                  <a:cubicBezTo>
                    <a:pt x="32865" y="4769"/>
                    <a:pt x="32158" y="4918"/>
                    <a:pt x="31802" y="4918"/>
                  </a:cubicBezTo>
                  <a:cubicBezTo>
                    <a:pt x="31685" y="4918"/>
                    <a:pt x="31605" y="4902"/>
                    <a:pt x="31562" y="4858"/>
                  </a:cubicBezTo>
                  <a:cubicBezTo>
                    <a:pt x="31270" y="4566"/>
                    <a:pt x="30185" y="0"/>
                    <a:pt x="301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7"/>
            <p:cNvSpPr/>
            <p:nvPr/>
          </p:nvSpPr>
          <p:spPr>
            <a:xfrm>
              <a:off x="12105925" y="3897500"/>
              <a:ext cx="405950" cy="91425"/>
            </a:xfrm>
            <a:custGeom>
              <a:avLst/>
              <a:gdLst/>
              <a:ahLst/>
              <a:cxnLst/>
              <a:rect l="l" t="t" r="r" b="b"/>
              <a:pathLst>
                <a:path w="16238" h="3657" extrusionOk="0">
                  <a:moveTo>
                    <a:pt x="13323" y="0"/>
                  </a:moveTo>
                  <a:cubicBezTo>
                    <a:pt x="13307" y="0"/>
                    <a:pt x="13290" y="7"/>
                    <a:pt x="13276" y="24"/>
                  </a:cubicBezTo>
                  <a:cubicBezTo>
                    <a:pt x="11844" y="1695"/>
                    <a:pt x="9264" y="1755"/>
                    <a:pt x="7235" y="2142"/>
                  </a:cubicBezTo>
                  <a:cubicBezTo>
                    <a:pt x="4846" y="2596"/>
                    <a:pt x="2353" y="2917"/>
                    <a:pt x="21" y="3614"/>
                  </a:cubicBezTo>
                  <a:cubicBezTo>
                    <a:pt x="0" y="3621"/>
                    <a:pt x="2" y="3656"/>
                    <a:pt x="24" y="3656"/>
                  </a:cubicBezTo>
                  <a:cubicBezTo>
                    <a:pt x="25" y="3656"/>
                    <a:pt x="26" y="3656"/>
                    <a:pt x="27" y="3656"/>
                  </a:cubicBezTo>
                  <a:cubicBezTo>
                    <a:pt x="2753" y="3422"/>
                    <a:pt x="5491" y="2716"/>
                    <a:pt x="8176" y="2206"/>
                  </a:cubicBezTo>
                  <a:cubicBezTo>
                    <a:pt x="9022" y="2046"/>
                    <a:pt x="10161" y="1945"/>
                    <a:pt x="11184" y="1647"/>
                  </a:cubicBezTo>
                  <a:cubicBezTo>
                    <a:pt x="12847" y="1452"/>
                    <a:pt x="14527" y="1320"/>
                    <a:pt x="16181" y="1060"/>
                  </a:cubicBezTo>
                  <a:cubicBezTo>
                    <a:pt x="16237" y="1050"/>
                    <a:pt x="16225" y="955"/>
                    <a:pt x="16170" y="955"/>
                  </a:cubicBezTo>
                  <a:cubicBezTo>
                    <a:pt x="16168" y="955"/>
                    <a:pt x="16167" y="955"/>
                    <a:pt x="16166" y="955"/>
                  </a:cubicBezTo>
                  <a:cubicBezTo>
                    <a:pt x="14656" y="1036"/>
                    <a:pt x="13146" y="1266"/>
                    <a:pt x="11648" y="1493"/>
                  </a:cubicBezTo>
                  <a:cubicBezTo>
                    <a:pt x="12396" y="1212"/>
                    <a:pt x="13040" y="793"/>
                    <a:pt x="13391" y="111"/>
                  </a:cubicBezTo>
                  <a:cubicBezTo>
                    <a:pt x="13418" y="60"/>
                    <a:pt x="13372" y="0"/>
                    <a:pt x="13323" y="0"/>
                  </a:cubicBez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7"/>
            <p:cNvSpPr/>
            <p:nvPr/>
          </p:nvSpPr>
          <p:spPr>
            <a:xfrm>
              <a:off x="12036400" y="4258875"/>
              <a:ext cx="337050" cy="10275"/>
            </a:xfrm>
            <a:custGeom>
              <a:avLst/>
              <a:gdLst/>
              <a:ahLst/>
              <a:cxnLst/>
              <a:rect l="l" t="t" r="r" b="b"/>
              <a:pathLst>
                <a:path w="13482" h="411" extrusionOk="0">
                  <a:moveTo>
                    <a:pt x="1237" y="1"/>
                  </a:moveTo>
                  <a:cubicBezTo>
                    <a:pt x="842" y="1"/>
                    <a:pt x="446" y="3"/>
                    <a:pt x="50" y="9"/>
                  </a:cubicBezTo>
                  <a:cubicBezTo>
                    <a:pt x="1" y="9"/>
                    <a:pt x="4" y="79"/>
                    <a:pt x="50" y="84"/>
                  </a:cubicBezTo>
                  <a:cubicBezTo>
                    <a:pt x="2261" y="336"/>
                    <a:pt x="4494" y="411"/>
                    <a:pt x="6729" y="411"/>
                  </a:cubicBezTo>
                  <a:cubicBezTo>
                    <a:pt x="8953" y="411"/>
                    <a:pt x="11180" y="337"/>
                    <a:pt x="13389" y="289"/>
                  </a:cubicBezTo>
                  <a:cubicBezTo>
                    <a:pt x="13481" y="287"/>
                    <a:pt x="13482" y="144"/>
                    <a:pt x="13392" y="144"/>
                  </a:cubicBezTo>
                  <a:cubicBezTo>
                    <a:pt x="13391" y="144"/>
                    <a:pt x="13390" y="144"/>
                    <a:pt x="13389" y="144"/>
                  </a:cubicBezTo>
                  <a:cubicBezTo>
                    <a:pt x="12662" y="164"/>
                    <a:pt x="11935" y="172"/>
                    <a:pt x="11207" y="172"/>
                  </a:cubicBezTo>
                  <a:cubicBezTo>
                    <a:pt x="7883" y="172"/>
                    <a:pt x="4560" y="1"/>
                    <a:pt x="1237" y="1"/>
                  </a:cubicBez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7"/>
            <p:cNvSpPr/>
            <p:nvPr/>
          </p:nvSpPr>
          <p:spPr>
            <a:xfrm>
              <a:off x="12631400" y="4103600"/>
              <a:ext cx="223550" cy="86975"/>
            </a:xfrm>
            <a:custGeom>
              <a:avLst/>
              <a:gdLst/>
              <a:ahLst/>
              <a:cxnLst/>
              <a:rect l="l" t="t" r="r" b="b"/>
              <a:pathLst>
                <a:path w="8942" h="3479" extrusionOk="0">
                  <a:moveTo>
                    <a:pt x="8860" y="1"/>
                  </a:moveTo>
                  <a:cubicBezTo>
                    <a:pt x="8851" y="1"/>
                    <a:pt x="8842" y="3"/>
                    <a:pt x="8832" y="9"/>
                  </a:cubicBezTo>
                  <a:cubicBezTo>
                    <a:pt x="6016" y="1533"/>
                    <a:pt x="3157" y="2733"/>
                    <a:pt x="24" y="3440"/>
                  </a:cubicBezTo>
                  <a:cubicBezTo>
                    <a:pt x="1" y="3445"/>
                    <a:pt x="9" y="3478"/>
                    <a:pt x="30" y="3478"/>
                  </a:cubicBezTo>
                  <a:cubicBezTo>
                    <a:pt x="32" y="3478"/>
                    <a:pt x="33" y="3478"/>
                    <a:pt x="34" y="3478"/>
                  </a:cubicBezTo>
                  <a:cubicBezTo>
                    <a:pt x="3130" y="2899"/>
                    <a:pt x="6222" y="1806"/>
                    <a:pt x="8889" y="106"/>
                  </a:cubicBezTo>
                  <a:cubicBezTo>
                    <a:pt x="8942" y="73"/>
                    <a:pt x="8910" y="1"/>
                    <a:pt x="8860" y="1"/>
                  </a:cubicBez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7"/>
            <p:cNvSpPr/>
            <p:nvPr/>
          </p:nvSpPr>
          <p:spPr>
            <a:xfrm>
              <a:off x="12117575" y="4287125"/>
              <a:ext cx="104950" cy="338225"/>
            </a:xfrm>
            <a:custGeom>
              <a:avLst/>
              <a:gdLst/>
              <a:ahLst/>
              <a:cxnLst/>
              <a:rect l="l" t="t" r="r" b="b"/>
              <a:pathLst>
                <a:path w="4198" h="13529" extrusionOk="0">
                  <a:moveTo>
                    <a:pt x="38" y="0"/>
                  </a:moveTo>
                  <a:cubicBezTo>
                    <a:pt x="20" y="0"/>
                    <a:pt x="0" y="16"/>
                    <a:pt x="6" y="40"/>
                  </a:cubicBezTo>
                  <a:cubicBezTo>
                    <a:pt x="1070" y="4611"/>
                    <a:pt x="2437" y="9093"/>
                    <a:pt x="4078" y="13492"/>
                  </a:cubicBezTo>
                  <a:cubicBezTo>
                    <a:pt x="4087" y="13518"/>
                    <a:pt x="4109" y="13529"/>
                    <a:pt x="4131" y="13529"/>
                  </a:cubicBezTo>
                  <a:cubicBezTo>
                    <a:pt x="4165" y="13529"/>
                    <a:pt x="4198" y="13502"/>
                    <a:pt x="4184" y="13461"/>
                  </a:cubicBezTo>
                  <a:cubicBezTo>
                    <a:pt x="2664" y="9029"/>
                    <a:pt x="1292" y="4550"/>
                    <a:pt x="67" y="24"/>
                  </a:cubicBezTo>
                  <a:cubicBezTo>
                    <a:pt x="63" y="7"/>
                    <a:pt x="51" y="0"/>
                    <a:pt x="38" y="0"/>
                  </a:cubicBez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7"/>
            <p:cNvSpPr/>
            <p:nvPr/>
          </p:nvSpPr>
          <p:spPr>
            <a:xfrm>
              <a:off x="12231975" y="4655475"/>
              <a:ext cx="35925" cy="95150"/>
            </a:xfrm>
            <a:custGeom>
              <a:avLst/>
              <a:gdLst/>
              <a:ahLst/>
              <a:cxnLst/>
              <a:rect l="l" t="t" r="r" b="b"/>
              <a:pathLst>
                <a:path w="1437" h="3806" extrusionOk="0">
                  <a:moveTo>
                    <a:pt x="46" y="0"/>
                  </a:moveTo>
                  <a:cubicBezTo>
                    <a:pt x="23" y="0"/>
                    <a:pt x="0" y="19"/>
                    <a:pt x="6" y="48"/>
                  </a:cubicBezTo>
                  <a:cubicBezTo>
                    <a:pt x="299" y="1290"/>
                    <a:pt x="694" y="2646"/>
                    <a:pt x="1301" y="3773"/>
                  </a:cubicBezTo>
                  <a:cubicBezTo>
                    <a:pt x="1313" y="3796"/>
                    <a:pt x="1334" y="3805"/>
                    <a:pt x="1355" y="3805"/>
                  </a:cubicBezTo>
                  <a:cubicBezTo>
                    <a:pt x="1395" y="3805"/>
                    <a:pt x="1436" y="3770"/>
                    <a:pt x="1422" y="3724"/>
                  </a:cubicBezTo>
                  <a:cubicBezTo>
                    <a:pt x="1022" y="2481"/>
                    <a:pt x="502" y="1265"/>
                    <a:pt x="82" y="27"/>
                  </a:cubicBezTo>
                  <a:cubicBezTo>
                    <a:pt x="76" y="8"/>
                    <a:pt x="61" y="0"/>
                    <a:pt x="46" y="0"/>
                  </a:cubicBez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7"/>
            <p:cNvSpPr/>
            <p:nvPr/>
          </p:nvSpPr>
          <p:spPr>
            <a:xfrm>
              <a:off x="11709750" y="3282450"/>
              <a:ext cx="629925" cy="553250"/>
            </a:xfrm>
            <a:custGeom>
              <a:avLst/>
              <a:gdLst/>
              <a:ahLst/>
              <a:cxnLst/>
              <a:rect l="l" t="t" r="r" b="b"/>
              <a:pathLst>
                <a:path w="25197" h="22130" extrusionOk="0">
                  <a:moveTo>
                    <a:pt x="21963" y="1"/>
                  </a:moveTo>
                  <a:cubicBezTo>
                    <a:pt x="20921" y="1"/>
                    <a:pt x="19801" y="544"/>
                    <a:pt x="19086" y="1499"/>
                  </a:cubicBezTo>
                  <a:cubicBezTo>
                    <a:pt x="18492" y="2289"/>
                    <a:pt x="13788" y="12602"/>
                    <a:pt x="13301" y="13014"/>
                  </a:cubicBezTo>
                  <a:cubicBezTo>
                    <a:pt x="12814" y="13424"/>
                    <a:pt x="5253" y="16886"/>
                    <a:pt x="2610" y="18178"/>
                  </a:cubicBezTo>
                  <a:cubicBezTo>
                    <a:pt x="0" y="19451"/>
                    <a:pt x="1793" y="22130"/>
                    <a:pt x="3321" y="22130"/>
                  </a:cubicBezTo>
                  <a:cubicBezTo>
                    <a:pt x="3327" y="22130"/>
                    <a:pt x="3334" y="22130"/>
                    <a:pt x="3340" y="22130"/>
                  </a:cubicBezTo>
                  <a:cubicBezTo>
                    <a:pt x="4871" y="22107"/>
                    <a:pt x="15961" y="18685"/>
                    <a:pt x="16872" y="18060"/>
                  </a:cubicBezTo>
                  <a:cubicBezTo>
                    <a:pt x="17781" y="17433"/>
                    <a:pt x="22901" y="10761"/>
                    <a:pt x="24315" y="5047"/>
                  </a:cubicBezTo>
                  <a:cubicBezTo>
                    <a:pt x="25196" y="1486"/>
                    <a:pt x="23686" y="1"/>
                    <a:pt x="219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7"/>
            <p:cNvSpPr/>
            <p:nvPr/>
          </p:nvSpPr>
          <p:spPr>
            <a:xfrm>
              <a:off x="11612325" y="3723800"/>
              <a:ext cx="241475" cy="135350"/>
            </a:xfrm>
            <a:custGeom>
              <a:avLst/>
              <a:gdLst/>
              <a:ahLst/>
              <a:cxnLst/>
              <a:rect l="l" t="t" r="r" b="b"/>
              <a:pathLst>
                <a:path w="9659" h="5414" extrusionOk="0">
                  <a:moveTo>
                    <a:pt x="7716" y="0"/>
                  </a:moveTo>
                  <a:cubicBezTo>
                    <a:pt x="7716" y="0"/>
                    <a:pt x="7716" y="0"/>
                    <a:pt x="7715" y="0"/>
                  </a:cubicBezTo>
                  <a:cubicBezTo>
                    <a:pt x="7531" y="20"/>
                    <a:pt x="4344" y="1207"/>
                    <a:pt x="3432" y="1535"/>
                  </a:cubicBezTo>
                  <a:cubicBezTo>
                    <a:pt x="1664" y="2164"/>
                    <a:pt x="217" y="3769"/>
                    <a:pt x="50" y="4050"/>
                  </a:cubicBezTo>
                  <a:cubicBezTo>
                    <a:pt x="0" y="4135"/>
                    <a:pt x="70" y="4294"/>
                    <a:pt x="214" y="4470"/>
                  </a:cubicBezTo>
                  <a:cubicBezTo>
                    <a:pt x="247" y="4518"/>
                    <a:pt x="282" y="4563"/>
                    <a:pt x="322" y="4607"/>
                  </a:cubicBezTo>
                  <a:cubicBezTo>
                    <a:pt x="413" y="4707"/>
                    <a:pt x="511" y="4803"/>
                    <a:pt x="614" y="4892"/>
                  </a:cubicBezTo>
                  <a:cubicBezTo>
                    <a:pt x="658" y="4933"/>
                    <a:pt x="704" y="4972"/>
                    <a:pt x="752" y="5007"/>
                  </a:cubicBezTo>
                  <a:cubicBezTo>
                    <a:pt x="874" y="5109"/>
                    <a:pt x="1007" y="5199"/>
                    <a:pt x="1145" y="5279"/>
                  </a:cubicBezTo>
                  <a:cubicBezTo>
                    <a:pt x="1199" y="5311"/>
                    <a:pt x="1255" y="5337"/>
                    <a:pt x="1315" y="5359"/>
                  </a:cubicBezTo>
                  <a:cubicBezTo>
                    <a:pt x="1398" y="5392"/>
                    <a:pt x="1477" y="5413"/>
                    <a:pt x="1544" y="5413"/>
                  </a:cubicBezTo>
                  <a:cubicBezTo>
                    <a:pt x="1556" y="5413"/>
                    <a:pt x="1567" y="5412"/>
                    <a:pt x="1578" y="5411"/>
                  </a:cubicBezTo>
                  <a:cubicBezTo>
                    <a:pt x="2413" y="5325"/>
                    <a:pt x="3343" y="4496"/>
                    <a:pt x="3891" y="4439"/>
                  </a:cubicBezTo>
                  <a:cubicBezTo>
                    <a:pt x="3968" y="4431"/>
                    <a:pt x="4042" y="4428"/>
                    <a:pt x="4114" y="4428"/>
                  </a:cubicBezTo>
                  <a:cubicBezTo>
                    <a:pt x="4905" y="4428"/>
                    <a:pt x="5435" y="4871"/>
                    <a:pt x="6546" y="4871"/>
                  </a:cubicBezTo>
                  <a:cubicBezTo>
                    <a:pt x="6672" y="4871"/>
                    <a:pt x="6806" y="4865"/>
                    <a:pt x="6949" y="4853"/>
                  </a:cubicBezTo>
                  <a:cubicBezTo>
                    <a:pt x="8456" y="4714"/>
                    <a:pt x="9359" y="4013"/>
                    <a:pt x="9659" y="3840"/>
                  </a:cubicBezTo>
                  <a:cubicBezTo>
                    <a:pt x="9659" y="3840"/>
                    <a:pt x="7894" y="0"/>
                    <a:pt x="77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7"/>
            <p:cNvSpPr/>
            <p:nvPr/>
          </p:nvSpPr>
          <p:spPr>
            <a:xfrm>
              <a:off x="11617650" y="3782175"/>
              <a:ext cx="72350" cy="56800"/>
            </a:xfrm>
            <a:custGeom>
              <a:avLst/>
              <a:gdLst/>
              <a:ahLst/>
              <a:cxnLst/>
              <a:rect l="l" t="t" r="r" b="b"/>
              <a:pathLst>
                <a:path w="2894" h="2272" extrusionOk="0">
                  <a:moveTo>
                    <a:pt x="2850" y="0"/>
                  </a:moveTo>
                  <a:cubicBezTo>
                    <a:pt x="2848" y="0"/>
                    <a:pt x="2846" y="1"/>
                    <a:pt x="2843" y="1"/>
                  </a:cubicBezTo>
                  <a:cubicBezTo>
                    <a:pt x="1697" y="429"/>
                    <a:pt x="814" y="1252"/>
                    <a:pt x="1" y="2135"/>
                  </a:cubicBezTo>
                  <a:cubicBezTo>
                    <a:pt x="34" y="2183"/>
                    <a:pt x="69" y="2228"/>
                    <a:pt x="109" y="2272"/>
                  </a:cubicBezTo>
                  <a:cubicBezTo>
                    <a:pt x="954" y="1438"/>
                    <a:pt x="1810" y="622"/>
                    <a:pt x="2871" y="48"/>
                  </a:cubicBezTo>
                  <a:cubicBezTo>
                    <a:pt x="2894" y="37"/>
                    <a:pt x="2877" y="0"/>
                    <a:pt x="2850" y="0"/>
                  </a:cubicBezTo>
                  <a:close/>
                </a:path>
              </a:pathLst>
            </a:custGeom>
            <a:solidFill>
              <a:srgbClr val="BC9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7"/>
            <p:cNvSpPr/>
            <p:nvPr/>
          </p:nvSpPr>
          <p:spPr>
            <a:xfrm>
              <a:off x="11627650" y="3794675"/>
              <a:ext cx="70450" cy="54350"/>
            </a:xfrm>
            <a:custGeom>
              <a:avLst/>
              <a:gdLst/>
              <a:ahLst/>
              <a:cxnLst/>
              <a:rect l="l" t="t" r="r" b="b"/>
              <a:pathLst>
                <a:path w="2818" h="2174" extrusionOk="0">
                  <a:moveTo>
                    <a:pt x="2781" y="1"/>
                  </a:moveTo>
                  <a:cubicBezTo>
                    <a:pt x="2778" y="1"/>
                    <a:pt x="2775" y="2"/>
                    <a:pt x="2772" y="3"/>
                  </a:cubicBezTo>
                  <a:cubicBezTo>
                    <a:pt x="1655" y="418"/>
                    <a:pt x="795" y="1203"/>
                    <a:pt x="1" y="2057"/>
                  </a:cubicBezTo>
                  <a:cubicBezTo>
                    <a:pt x="45" y="2098"/>
                    <a:pt x="91" y="2137"/>
                    <a:pt x="139" y="2173"/>
                  </a:cubicBezTo>
                  <a:cubicBezTo>
                    <a:pt x="955" y="1369"/>
                    <a:pt x="1781" y="596"/>
                    <a:pt x="2795" y="50"/>
                  </a:cubicBezTo>
                  <a:cubicBezTo>
                    <a:pt x="2817" y="35"/>
                    <a:pt x="2803" y="1"/>
                    <a:pt x="2781" y="1"/>
                  </a:cubicBezTo>
                  <a:close/>
                </a:path>
              </a:pathLst>
            </a:custGeom>
            <a:solidFill>
              <a:srgbClr val="BC9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7"/>
            <p:cNvSpPr/>
            <p:nvPr/>
          </p:nvSpPr>
          <p:spPr>
            <a:xfrm>
              <a:off x="11640925" y="3803825"/>
              <a:ext cx="71025" cy="53950"/>
            </a:xfrm>
            <a:custGeom>
              <a:avLst/>
              <a:gdLst/>
              <a:ahLst/>
              <a:cxnLst/>
              <a:rect l="l" t="t" r="r" b="b"/>
              <a:pathLst>
                <a:path w="2841" h="2158" extrusionOk="0">
                  <a:moveTo>
                    <a:pt x="2805" y="0"/>
                  </a:moveTo>
                  <a:cubicBezTo>
                    <a:pt x="2802" y="0"/>
                    <a:pt x="2800" y="1"/>
                    <a:pt x="2797" y="2"/>
                  </a:cubicBezTo>
                  <a:cubicBezTo>
                    <a:pt x="1666" y="420"/>
                    <a:pt x="799" y="1215"/>
                    <a:pt x="1" y="2078"/>
                  </a:cubicBezTo>
                  <a:cubicBezTo>
                    <a:pt x="55" y="2110"/>
                    <a:pt x="111" y="2136"/>
                    <a:pt x="170" y="2158"/>
                  </a:cubicBezTo>
                  <a:cubicBezTo>
                    <a:pt x="980" y="1361"/>
                    <a:pt x="1805" y="593"/>
                    <a:pt x="2818" y="46"/>
                  </a:cubicBezTo>
                  <a:cubicBezTo>
                    <a:pt x="2840" y="35"/>
                    <a:pt x="2826" y="0"/>
                    <a:pt x="2805" y="0"/>
                  </a:cubicBezTo>
                  <a:close/>
                </a:path>
              </a:pathLst>
            </a:custGeom>
            <a:solidFill>
              <a:srgbClr val="BC9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7"/>
            <p:cNvSpPr/>
            <p:nvPr/>
          </p:nvSpPr>
          <p:spPr>
            <a:xfrm>
              <a:off x="11693450" y="3831750"/>
              <a:ext cx="126275" cy="41075"/>
            </a:xfrm>
            <a:custGeom>
              <a:avLst/>
              <a:gdLst/>
              <a:ahLst/>
              <a:cxnLst/>
              <a:rect l="l" t="t" r="r" b="b"/>
              <a:pathLst>
                <a:path w="5051" h="1643" extrusionOk="0">
                  <a:moveTo>
                    <a:pt x="2046" y="0"/>
                  </a:moveTo>
                  <a:cubicBezTo>
                    <a:pt x="1586" y="0"/>
                    <a:pt x="1288" y="44"/>
                    <a:pt x="1375" y="168"/>
                  </a:cubicBezTo>
                  <a:cubicBezTo>
                    <a:pt x="1535" y="398"/>
                    <a:pt x="1266" y="645"/>
                    <a:pt x="973" y="839"/>
                  </a:cubicBezTo>
                  <a:cubicBezTo>
                    <a:pt x="729" y="1002"/>
                    <a:pt x="0" y="1288"/>
                    <a:pt x="213" y="1535"/>
                  </a:cubicBezTo>
                  <a:cubicBezTo>
                    <a:pt x="279" y="1613"/>
                    <a:pt x="417" y="1643"/>
                    <a:pt x="588" y="1643"/>
                  </a:cubicBezTo>
                  <a:cubicBezTo>
                    <a:pt x="958" y="1643"/>
                    <a:pt x="1483" y="1503"/>
                    <a:pt x="1781" y="1394"/>
                  </a:cubicBezTo>
                  <a:cubicBezTo>
                    <a:pt x="2947" y="971"/>
                    <a:pt x="4715" y="340"/>
                    <a:pt x="5051" y="235"/>
                  </a:cubicBezTo>
                  <a:cubicBezTo>
                    <a:pt x="5051" y="235"/>
                    <a:pt x="3113" y="0"/>
                    <a:pt x="20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7"/>
            <p:cNvSpPr/>
            <p:nvPr/>
          </p:nvSpPr>
          <p:spPr>
            <a:xfrm>
              <a:off x="11958625" y="3278975"/>
              <a:ext cx="394575" cy="501175"/>
            </a:xfrm>
            <a:custGeom>
              <a:avLst/>
              <a:gdLst/>
              <a:ahLst/>
              <a:cxnLst/>
              <a:rect l="l" t="t" r="r" b="b"/>
              <a:pathLst>
                <a:path w="15783" h="20047" extrusionOk="0">
                  <a:moveTo>
                    <a:pt x="12234" y="1"/>
                  </a:moveTo>
                  <a:cubicBezTo>
                    <a:pt x="10754" y="1"/>
                    <a:pt x="9076" y="901"/>
                    <a:pt x="8300" y="2357"/>
                  </a:cubicBezTo>
                  <a:cubicBezTo>
                    <a:pt x="7646" y="3585"/>
                    <a:pt x="3403" y="12942"/>
                    <a:pt x="2985" y="13341"/>
                  </a:cubicBezTo>
                  <a:cubicBezTo>
                    <a:pt x="2569" y="13739"/>
                    <a:pt x="799" y="14181"/>
                    <a:pt x="799" y="14181"/>
                  </a:cubicBezTo>
                  <a:cubicBezTo>
                    <a:pt x="0" y="16547"/>
                    <a:pt x="2532" y="20046"/>
                    <a:pt x="2660" y="20046"/>
                  </a:cubicBezTo>
                  <a:cubicBezTo>
                    <a:pt x="2660" y="20046"/>
                    <a:pt x="2660" y="20046"/>
                    <a:pt x="2661" y="20046"/>
                  </a:cubicBezTo>
                  <a:cubicBezTo>
                    <a:pt x="2771" y="20023"/>
                    <a:pt x="7842" y="18590"/>
                    <a:pt x="8271" y="18072"/>
                  </a:cubicBezTo>
                  <a:cubicBezTo>
                    <a:pt x="8702" y="17556"/>
                    <a:pt x="12396" y="12267"/>
                    <a:pt x="14557" y="5433"/>
                  </a:cubicBezTo>
                  <a:cubicBezTo>
                    <a:pt x="15782" y="1553"/>
                    <a:pt x="14178" y="1"/>
                    <a:pt x="122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7"/>
            <p:cNvSpPr/>
            <p:nvPr/>
          </p:nvSpPr>
          <p:spPr>
            <a:xfrm>
              <a:off x="11943650" y="3609150"/>
              <a:ext cx="142425" cy="183050"/>
            </a:xfrm>
            <a:custGeom>
              <a:avLst/>
              <a:gdLst/>
              <a:ahLst/>
              <a:cxnLst/>
              <a:rect l="l" t="t" r="r" b="b"/>
              <a:pathLst>
                <a:path w="5697" h="7322" extrusionOk="0">
                  <a:moveTo>
                    <a:pt x="2875" y="1"/>
                  </a:moveTo>
                  <a:cubicBezTo>
                    <a:pt x="2358" y="1"/>
                    <a:pt x="691" y="634"/>
                    <a:pt x="460" y="864"/>
                  </a:cubicBezTo>
                  <a:cubicBezTo>
                    <a:pt x="185" y="1133"/>
                    <a:pt x="0" y="4858"/>
                    <a:pt x="2954" y="7292"/>
                  </a:cubicBezTo>
                  <a:cubicBezTo>
                    <a:pt x="2979" y="7312"/>
                    <a:pt x="3026" y="7321"/>
                    <a:pt x="3090" y="7321"/>
                  </a:cubicBezTo>
                  <a:cubicBezTo>
                    <a:pt x="3625" y="7321"/>
                    <a:pt x="5366" y="6682"/>
                    <a:pt x="5546" y="6323"/>
                  </a:cubicBezTo>
                  <a:cubicBezTo>
                    <a:pt x="5696" y="6022"/>
                    <a:pt x="3270" y="3449"/>
                    <a:pt x="3027" y="68"/>
                  </a:cubicBezTo>
                  <a:cubicBezTo>
                    <a:pt x="3024" y="21"/>
                    <a:pt x="2968" y="1"/>
                    <a:pt x="28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7"/>
            <p:cNvSpPr/>
            <p:nvPr/>
          </p:nvSpPr>
          <p:spPr>
            <a:xfrm>
              <a:off x="12092800" y="3202350"/>
              <a:ext cx="544375" cy="764150"/>
            </a:xfrm>
            <a:custGeom>
              <a:avLst/>
              <a:gdLst/>
              <a:ahLst/>
              <a:cxnLst/>
              <a:rect l="l" t="t" r="r" b="b"/>
              <a:pathLst>
                <a:path w="21775" h="30566" extrusionOk="0">
                  <a:moveTo>
                    <a:pt x="11080" y="1"/>
                  </a:moveTo>
                  <a:cubicBezTo>
                    <a:pt x="8795" y="1"/>
                    <a:pt x="6154" y="1647"/>
                    <a:pt x="4480" y="5378"/>
                  </a:cubicBezTo>
                  <a:cubicBezTo>
                    <a:pt x="1812" y="11319"/>
                    <a:pt x="1" y="24979"/>
                    <a:pt x="11" y="26548"/>
                  </a:cubicBezTo>
                  <a:cubicBezTo>
                    <a:pt x="20" y="27886"/>
                    <a:pt x="1797" y="30565"/>
                    <a:pt x="9104" y="30565"/>
                  </a:cubicBezTo>
                  <a:cubicBezTo>
                    <a:pt x="9717" y="30565"/>
                    <a:pt x="10369" y="30546"/>
                    <a:pt x="11062" y="30506"/>
                  </a:cubicBezTo>
                  <a:cubicBezTo>
                    <a:pt x="20892" y="29938"/>
                    <a:pt x="21775" y="26064"/>
                    <a:pt x="21536" y="25167"/>
                  </a:cubicBezTo>
                  <a:cubicBezTo>
                    <a:pt x="21298" y="24268"/>
                    <a:pt x="20102" y="21030"/>
                    <a:pt x="20034" y="19774"/>
                  </a:cubicBezTo>
                  <a:cubicBezTo>
                    <a:pt x="19965" y="18519"/>
                    <a:pt x="18186" y="2235"/>
                    <a:pt x="12567" y="251"/>
                  </a:cubicBezTo>
                  <a:cubicBezTo>
                    <a:pt x="12100" y="86"/>
                    <a:pt x="11599" y="1"/>
                    <a:pt x="110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7"/>
            <p:cNvSpPr/>
            <p:nvPr/>
          </p:nvSpPr>
          <p:spPr>
            <a:xfrm>
              <a:off x="12214275" y="3315025"/>
              <a:ext cx="75600" cy="650050"/>
            </a:xfrm>
            <a:custGeom>
              <a:avLst/>
              <a:gdLst/>
              <a:ahLst/>
              <a:cxnLst/>
              <a:rect l="l" t="t" r="r" b="b"/>
              <a:pathLst>
                <a:path w="3024" h="26002" extrusionOk="0">
                  <a:moveTo>
                    <a:pt x="2959" y="1"/>
                  </a:moveTo>
                  <a:cubicBezTo>
                    <a:pt x="2938" y="1"/>
                    <a:pt x="2920" y="12"/>
                    <a:pt x="2915" y="39"/>
                  </a:cubicBezTo>
                  <a:cubicBezTo>
                    <a:pt x="2040" y="4850"/>
                    <a:pt x="1363" y="9657"/>
                    <a:pt x="950" y="14530"/>
                  </a:cubicBezTo>
                  <a:cubicBezTo>
                    <a:pt x="742" y="16984"/>
                    <a:pt x="531" y="19444"/>
                    <a:pt x="397" y="21902"/>
                  </a:cubicBezTo>
                  <a:cubicBezTo>
                    <a:pt x="313" y="23449"/>
                    <a:pt x="471" y="25102"/>
                    <a:pt x="1910" y="25985"/>
                  </a:cubicBezTo>
                  <a:cubicBezTo>
                    <a:pt x="1929" y="25997"/>
                    <a:pt x="1948" y="26002"/>
                    <a:pt x="1966" y="26002"/>
                  </a:cubicBezTo>
                  <a:cubicBezTo>
                    <a:pt x="2061" y="26002"/>
                    <a:pt x="2124" y="25857"/>
                    <a:pt x="2022" y="25796"/>
                  </a:cubicBezTo>
                  <a:cubicBezTo>
                    <a:pt x="0" y="24562"/>
                    <a:pt x="661" y="21657"/>
                    <a:pt x="808" y="19697"/>
                  </a:cubicBezTo>
                  <a:cubicBezTo>
                    <a:pt x="972" y="17525"/>
                    <a:pt x="1144" y="15353"/>
                    <a:pt x="1347" y="13184"/>
                  </a:cubicBezTo>
                  <a:cubicBezTo>
                    <a:pt x="1759" y="8793"/>
                    <a:pt x="2383" y="4432"/>
                    <a:pt x="3019" y="67"/>
                  </a:cubicBezTo>
                  <a:cubicBezTo>
                    <a:pt x="3024" y="27"/>
                    <a:pt x="2989" y="1"/>
                    <a:pt x="29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7"/>
            <p:cNvSpPr/>
            <p:nvPr/>
          </p:nvSpPr>
          <p:spPr>
            <a:xfrm>
              <a:off x="12245575" y="3877650"/>
              <a:ext cx="22325" cy="17300"/>
            </a:xfrm>
            <a:custGeom>
              <a:avLst/>
              <a:gdLst/>
              <a:ahLst/>
              <a:cxnLst/>
              <a:rect l="l" t="t" r="r" b="b"/>
              <a:pathLst>
                <a:path w="893" h="692" extrusionOk="0">
                  <a:moveTo>
                    <a:pt x="447" y="0"/>
                  </a:moveTo>
                  <a:cubicBezTo>
                    <a:pt x="2" y="0"/>
                    <a:pt x="1" y="691"/>
                    <a:pt x="447" y="691"/>
                  </a:cubicBezTo>
                  <a:cubicBezTo>
                    <a:pt x="892" y="691"/>
                    <a:pt x="892"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7"/>
            <p:cNvSpPr/>
            <p:nvPr/>
          </p:nvSpPr>
          <p:spPr>
            <a:xfrm>
              <a:off x="12253950" y="3706300"/>
              <a:ext cx="22300" cy="17300"/>
            </a:xfrm>
            <a:custGeom>
              <a:avLst/>
              <a:gdLst/>
              <a:ahLst/>
              <a:cxnLst/>
              <a:rect l="l" t="t" r="r" b="b"/>
              <a:pathLst>
                <a:path w="892" h="692" extrusionOk="0">
                  <a:moveTo>
                    <a:pt x="445" y="0"/>
                  </a:moveTo>
                  <a:cubicBezTo>
                    <a:pt x="2" y="0"/>
                    <a:pt x="0" y="691"/>
                    <a:pt x="445" y="691"/>
                  </a:cubicBezTo>
                  <a:cubicBezTo>
                    <a:pt x="892" y="691"/>
                    <a:pt x="892" y="0"/>
                    <a:pt x="4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7"/>
            <p:cNvSpPr/>
            <p:nvPr/>
          </p:nvSpPr>
          <p:spPr>
            <a:xfrm>
              <a:off x="12248925" y="3795125"/>
              <a:ext cx="22325" cy="17300"/>
            </a:xfrm>
            <a:custGeom>
              <a:avLst/>
              <a:gdLst/>
              <a:ahLst/>
              <a:cxnLst/>
              <a:rect l="l" t="t" r="r" b="b"/>
              <a:pathLst>
                <a:path w="893" h="692" extrusionOk="0">
                  <a:moveTo>
                    <a:pt x="447" y="1"/>
                  </a:moveTo>
                  <a:cubicBezTo>
                    <a:pt x="2" y="1"/>
                    <a:pt x="0" y="692"/>
                    <a:pt x="447" y="692"/>
                  </a:cubicBezTo>
                  <a:cubicBezTo>
                    <a:pt x="892" y="692"/>
                    <a:pt x="892" y="1"/>
                    <a:pt x="447" y="1"/>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7"/>
            <p:cNvSpPr/>
            <p:nvPr/>
          </p:nvSpPr>
          <p:spPr>
            <a:xfrm>
              <a:off x="12262300" y="3628050"/>
              <a:ext cx="22325" cy="17300"/>
            </a:xfrm>
            <a:custGeom>
              <a:avLst/>
              <a:gdLst/>
              <a:ahLst/>
              <a:cxnLst/>
              <a:rect l="l" t="t" r="r" b="b"/>
              <a:pathLst>
                <a:path w="893" h="692" extrusionOk="0">
                  <a:moveTo>
                    <a:pt x="446" y="0"/>
                  </a:moveTo>
                  <a:cubicBezTo>
                    <a:pt x="1" y="0"/>
                    <a:pt x="1" y="691"/>
                    <a:pt x="446" y="691"/>
                  </a:cubicBezTo>
                  <a:cubicBezTo>
                    <a:pt x="891" y="691"/>
                    <a:pt x="892"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7"/>
            <p:cNvSpPr/>
            <p:nvPr/>
          </p:nvSpPr>
          <p:spPr>
            <a:xfrm>
              <a:off x="12272700" y="3550425"/>
              <a:ext cx="22325" cy="17300"/>
            </a:xfrm>
            <a:custGeom>
              <a:avLst/>
              <a:gdLst/>
              <a:ahLst/>
              <a:cxnLst/>
              <a:rect l="l" t="t" r="r" b="b"/>
              <a:pathLst>
                <a:path w="893" h="692" extrusionOk="0">
                  <a:moveTo>
                    <a:pt x="446" y="1"/>
                  </a:moveTo>
                  <a:cubicBezTo>
                    <a:pt x="1" y="1"/>
                    <a:pt x="1" y="692"/>
                    <a:pt x="446" y="692"/>
                  </a:cubicBezTo>
                  <a:cubicBezTo>
                    <a:pt x="892" y="692"/>
                    <a:pt x="892" y="1"/>
                    <a:pt x="4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7"/>
            <p:cNvSpPr/>
            <p:nvPr/>
          </p:nvSpPr>
          <p:spPr>
            <a:xfrm>
              <a:off x="12285325" y="3463425"/>
              <a:ext cx="22325" cy="17300"/>
            </a:xfrm>
            <a:custGeom>
              <a:avLst/>
              <a:gdLst/>
              <a:ahLst/>
              <a:cxnLst/>
              <a:rect l="l" t="t" r="r" b="b"/>
              <a:pathLst>
                <a:path w="893" h="692" extrusionOk="0">
                  <a:moveTo>
                    <a:pt x="446" y="0"/>
                  </a:moveTo>
                  <a:cubicBezTo>
                    <a:pt x="0" y="0"/>
                    <a:pt x="0" y="691"/>
                    <a:pt x="446" y="691"/>
                  </a:cubicBezTo>
                  <a:cubicBezTo>
                    <a:pt x="892" y="691"/>
                    <a:pt x="892" y="0"/>
                    <a:pt x="4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7"/>
            <p:cNvSpPr/>
            <p:nvPr/>
          </p:nvSpPr>
          <p:spPr>
            <a:xfrm>
              <a:off x="12131200" y="2894100"/>
              <a:ext cx="282725" cy="408800"/>
            </a:xfrm>
            <a:custGeom>
              <a:avLst/>
              <a:gdLst/>
              <a:ahLst/>
              <a:cxnLst/>
              <a:rect l="l" t="t" r="r" b="b"/>
              <a:pathLst>
                <a:path w="11309" h="16352" extrusionOk="0">
                  <a:moveTo>
                    <a:pt x="5721" y="0"/>
                  </a:moveTo>
                  <a:cubicBezTo>
                    <a:pt x="4274" y="0"/>
                    <a:pt x="2848" y="301"/>
                    <a:pt x="2011" y="1047"/>
                  </a:cubicBezTo>
                  <a:cubicBezTo>
                    <a:pt x="327" y="2550"/>
                    <a:pt x="1" y="7666"/>
                    <a:pt x="715" y="9741"/>
                  </a:cubicBezTo>
                  <a:cubicBezTo>
                    <a:pt x="1277" y="11384"/>
                    <a:pt x="2791" y="11731"/>
                    <a:pt x="3969" y="11731"/>
                  </a:cubicBezTo>
                  <a:cubicBezTo>
                    <a:pt x="4647" y="11731"/>
                    <a:pt x="5214" y="11616"/>
                    <a:pt x="5422" y="11567"/>
                  </a:cubicBezTo>
                  <a:cubicBezTo>
                    <a:pt x="5477" y="11554"/>
                    <a:pt x="5507" y="11547"/>
                    <a:pt x="5507" y="11547"/>
                  </a:cubicBezTo>
                  <a:lnTo>
                    <a:pt x="5507" y="11547"/>
                  </a:lnTo>
                  <a:cubicBezTo>
                    <a:pt x="5507" y="11547"/>
                    <a:pt x="5498" y="12060"/>
                    <a:pt x="5539" y="12655"/>
                  </a:cubicBezTo>
                  <a:cubicBezTo>
                    <a:pt x="5546" y="12805"/>
                    <a:pt x="5559" y="12955"/>
                    <a:pt x="5579" y="13109"/>
                  </a:cubicBezTo>
                  <a:cubicBezTo>
                    <a:pt x="5589" y="13205"/>
                    <a:pt x="5601" y="13301"/>
                    <a:pt x="5616" y="13394"/>
                  </a:cubicBezTo>
                  <a:cubicBezTo>
                    <a:pt x="5676" y="13766"/>
                    <a:pt x="4425" y="16351"/>
                    <a:pt x="6275" y="16351"/>
                  </a:cubicBezTo>
                  <a:cubicBezTo>
                    <a:pt x="6312" y="16351"/>
                    <a:pt x="6350" y="16350"/>
                    <a:pt x="6390" y="16348"/>
                  </a:cubicBezTo>
                  <a:cubicBezTo>
                    <a:pt x="8231" y="16246"/>
                    <a:pt x="10153" y="13888"/>
                    <a:pt x="10257" y="13410"/>
                  </a:cubicBezTo>
                  <a:cubicBezTo>
                    <a:pt x="10442" y="12588"/>
                    <a:pt x="10490" y="9708"/>
                    <a:pt x="10587" y="8653"/>
                  </a:cubicBezTo>
                  <a:cubicBezTo>
                    <a:pt x="10771" y="6829"/>
                    <a:pt x="11309" y="2342"/>
                    <a:pt x="10263" y="1242"/>
                  </a:cubicBezTo>
                  <a:cubicBezTo>
                    <a:pt x="9580" y="525"/>
                    <a:pt x="7632" y="0"/>
                    <a:pt x="57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7"/>
            <p:cNvSpPr/>
            <p:nvPr/>
          </p:nvSpPr>
          <p:spPr>
            <a:xfrm>
              <a:off x="12215250" y="3096900"/>
              <a:ext cx="35150" cy="19325"/>
            </a:xfrm>
            <a:custGeom>
              <a:avLst/>
              <a:gdLst/>
              <a:ahLst/>
              <a:cxnLst/>
              <a:rect l="l" t="t" r="r" b="b"/>
              <a:pathLst>
                <a:path w="1406" h="773" extrusionOk="0">
                  <a:moveTo>
                    <a:pt x="1347" y="1"/>
                  </a:moveTo>
                  <a:cubicBezTo>
                    <a:pt x="1325" y="1"/>
                    <a:pt x="1303" y="13"/>
                    <a:pt x="1294" y="39"/>
                  </a:cubicBezTo>
                  <a:cubicBezTo>
                    <a:pt x="1159" y="413"/>
                    <a:pt x="821" y="639"/>
                    <a:pt x="455" y="639"/>
                  </a:cubicBezTo>
                  <a:cubicBezTo>
                    <a:pt x="325" y="639"/>
                    <a:pt x="192" y="611"/>
                    <a:pt x="63" y="550"/>
                  </a:cubicBezTo>
                  <a:cubicBezTo>
                    <a:pt x="57" y="547"/>
                    <a:pt x="52" y="546"/>
                    <a:pt x="47" y="546"/>
                  </a:cubicBezTo>
                  <a:cubicBezTo>
                    <a:pt x="18" y="546"/>
                    <a:pt x="0" y="589"/>
                    <a:pt x="32" y="607"/>
                  </a:cubicBezTo>
                  <a:cubicBezTo>
                    <a:pt x="197" y="720"/>
                    <a:pt x="377" y="773"/>
                    <a:pt x="552" y="773"/>
                  </a:cubicBezTo>
                  <a:cubicBezTo>
                    <a:pt x="943" y="773"/>
                    <a:pt x="1305" y="508"/>
                    <a:pt x="1397" y="63"/>
                  </a:cubicBezTo>
                  <a:cubicBezTo>
                    <a:pt x="1405" y="23"/>
                    <a:pt x="1377" y="1"/>
                    <a:pt x="13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7"/>
            <p:cNvSpPr/>
            <p:nvPr/>
          </p:nvSpPr>
          <p:spPr>
            <a:xfrm>
              <a:off x="12160375" y="3040850"/>
              <a:ext cx="15075" cy="18875"/>
            </a:xfrm>
            <a:custGeom>
              <a:avLst/>
              <a:gdLst/>
              <a:ahLst/>
              <a:cxnLst/>
              <a:rect l="l" t="t" r="r" b="b"/>
              <a:pathLst>
                <a:path w="603" h="755" extrusionOk="0">
                  <a:moveTo>
                    <a:pt x="297" y="0"/>
                  </a:moveTo>
                  <a:cubicBezTo>
                    <a:pt x="292" y="0"/>
                    <a:pt x="288" y="0"/>
                    <a:pt x="284" y="1"/>
                  </a:cubicBezTo>
                  <a:cubicBezTo>
                    <a:pt x="123" y="8"/>
                    <a:pt x="0" y="183"/>
                    <a:pt x="12" y="391"/>
                  </a:cubicBezTo>
                  <a:cubicBezTo>
                    <a:pt x="22" y="595"/>
                    <a:pt x="155" y="754"/>
                    <a:pt x="310" y="754"/>
                  </a:cubicBezTo>
                  <a:cubicBezTo>
                    <a:pt x="314" y="754"/>
                    <a:pt x="317" y="754"/>
                    <a:pt x="320" y="754"/>
                  </a:cubicBezTo>
                  <a:cubicBezTo>
                    <a:pt x="480" y="745"/>
                    <a:pt x="603" y="571"/>
                    <a:pt x="592" y="363"/>
                  </a:cubicBezTo>
                  <a:cubicBezTo>
                    <a:pt x="583" y="160"/>
                    <a:pt x="453" y="0"/>
                    <a:pt x="2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7"/>
            <p:cNvSpPr/>
            <p:nvPr/>
          </p:nvSpPr>
          <p:spPr>
            <a:xfrm>
              <a:off x="12250050" y="3045925"/>
              <a:ext cx="15075" cy="18850"/>
            </a:xfrm>
            <a:custGeom>
              <a:avLst/>
              <a:gdLst/>
              <a:ahLst/>
              <a:cxnLst/>
              <a:rect l="l" t="t" r="r" b="b"/>
              <a:pathLst>
                <a:path w="603" h="754" extrusionOk="0">
                  <a:moveTo>
                    <a:pt x="295" y="1"/>
                  </a:moveTo>
                  <a:cubicBezTo>
                    <a:pt x="291" y="1"/>
                    <a:pt x="287" y="1"/>
                    <a:pt x="283" y="1"/>
                  </a:cubicBezTo>
                  <a:cubicBezTo>
                    <a:pt x="123" y="9"/>
                    <a:pt x="1" y="183"/>
                    <a:pt x="11" y="391"/>
                  </a:cubicBezTo>
                  <a:cubicBezTo>
                    <a:pt x="21" y="594"/>
                    <a:pt x="152" y="754"/>
                    <a:pt x="307" y="754"/>
                  </a:cubicBezTo>
                  <a:cubicBezTo>
                    <a:pt x="311" y="754"/>
                    <a:pt x="315" y="754"/>
                    <a:pt x="319" y="753"/>
                  </a:cubicBezTo>
                  <a:cubicBezTo>
                    <a:pt x="481" y="746"/>
                    <a:pt x="603" y="572"/>
                    <a:pt x="593" y="364"/>
                  </a:cubicBezTo>
                  <a:cubicBezTo>
                    <a:pt x="583" y="161"/>
                    <a:pt x="451" y="1"/>
                    <a:pt x="2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7"/>
            <p:cNvSpPr/>
            <p:nvPr/>
          </p:nvSpPr>
          <p:spPr>
            <a:xfrm>
              <a:off x="12148400" y="2992200"/>
              <a:ext cx="37925" cy="18400"/>
            </a:xfrm>
            <a:custGeom>
              <a:avLst/>
              <a:gdLst/>
              <a:ahLst/>
              <a:cxnLst/>
              <a:rect l="l" t="t" r="r" b="b"/>
              <a:pathLst>
                <a:path w="1517" h="736" extrusionOk="0">
                  <a:moveTo>
                    <a:pt x="872" y="0"/>
                  </a:moveTo>
                  <a:cubicBezTo>
                    <a:pt x="824" y="0"/>
                    <a:pt x="773" y="3"/>
                    <a:pt x="722" y="8"/>
                  </a:cubicBezTo>
                  <a:cubicBezTo>
                    <a:pt x="315" y="50"/>
                    <a:pt x="1" y="243"/>
                    <a:pt x="21" y="443"/>
                  </a:cubicBezTo>
                  <a:cubicBezTo>
                    <a:pt x="39" y="617"/>
                    <a:pt x="306" y="735"/>
                    <a:pt x="644" y="735"/>
                  </a:cubicBezTo>
                  <a:cubicBezTo>
                    <a:pt x="693" y="735"/>
                    <a:pt x="744" y="733"/>
                    <a:pt x="795" y="728"/>
                  </a:cubicBezTo>
                  <a:cubicBezTo>
                    <a:pt x="1202" y="687"/>
                    <a:pt x="1517" y="492"/>
                    <a:pt x="1496" y="293"/>
                  </a:cubicBezTo>
                  <a:cubicBezTo>
                    <a:pt x="1480" y="120"/>
                    <a:pt x="1212" y="0"/>
                    <a:pt x="8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7"/>
            <p:cNvSpPr/>
            <p:nvPr/>
          </p:nvSpPr>
          <p:spPr>
            <a:xfrm>
              <a:off x="12243350" y="2998575"/>
              <a:ext cx="38475" cy="19925"/>
            </a:xfrm>
            <a:custGeom>
              <a:avLst/>
              <a:gdLst/>
              <a:ahLst/>
              <a:cxnLst/>
              <a:rect l="l" t="t" r="r" b="b"/>
              <a:pathLst>
                <a:path w="1539" h="797" extrusionOk="0">
                  <a:moveTo>
                    <a:pt x="507" y="0"/>
                  </a:moveTo>
                  <a:cubicBezTo>
                    <a:pt x="269" y="0"/>
                    <a:pt x="88" y="75"/>
                    <a:pt x="53" y="208"/>
                  </a:cubicBezTo>
                  <a:cubicBezTo>
                    <a:pt x="1" y="401"/>
                    <a:pt x="282" y="643"/>
                    <a:pt x="677" y="748"/>
                  </a:cubicBezTo>
                  <a:cubicBezTo>
                    <a:pt x="801" y="781"/>
                    <a:pt x="922" y="797"/>
                    <a:pt x="1031" y="797"/>
                  </a:cubicBezTo>
                  <a:cubicBezTo>
                    <a:pt x="1269" y="797"/>
                    <a:pt x="1452" y="721"/>
                    <a:pt x="1487" y="589"/>
                  </a:cubicBezTo>
                  <a:cubicBezTo>
                    <a:pt x="1538" y="396"/>
                    <a:pt x="1259" y="154"/>
                    <a:pt x="862" y="49"/>
                  </a:cubicBezTo>
                  <a:cubicBezTo>
                    <a:pt x="738" y="16"/>
                    <a:pt x="616" y="0"/>
                    <a:pt x="5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7"/>
            <p:cNvSpPr/>
            <p:nvPr/>
          </p:nvSpPr>
          <p:spPr>
            <a:xfrm>
              <a:off x="12182275" y="3009150"/>
              <a:ext cx="28275" cy="79950"/>
            </a:xfrm>
            <a:custGeom>
              <a:avLst/>
              <a:gdLst/>
              <a:ahLst/>
              <a:cxnLst/>
              <a:rect l="l" t="t" r="r" b="b"/>
              <a:pathLst>
                <a:path w="1131" h="3198" extrusionOk="0">
                  <a:moveTo>
                    <a:pt x="724" y="0"/>
                  </a:moveTo>
                  <a:cubicBezTo>
                    <a:pt x="706" y="0"/>
                    <a:pt x="689" y="10"/>
                    <a:pt x="682" y="32"/>
                  </a:cubicBezTo>
                  <a:cubicBezTo>
                    <a:pt x="437" y="873"/>
                    <a:pt x="0" y="3133"/>
                    <a:pt x="412" y="3192"/>
                  </a:cubicBezTo>
                  <a:cubicBezTo>
                    <a:pt x="440" y="3196"/>
                    <a:pt x="468" y="3198"/>
                    <a:pt x="497" y="3198"/>
                  </a:cubicBezTo>
                  <a:cubicBezTo>
                    <a:pt x="710" y="3198"/>
                    <a:pt x="936" y="3095"/>
                    <a:pt x="1071" y="2981"/>
                  </a:cubicBezTo>
                  <a:cubicBezTo>
                    <a:pt x="1130" y="2931"/>
                    <a:pt x="1094" y="2849"/>
                    <a:pt x="1032" y="2849"/>
                  </a:cubicBezTo>
                  <a:cubicBezTo>
                    <a:pt x="1019" y="2849"/>
                    <a:pt x="1006" y="2852"/>
                    <a:pt x="992" y="2860"/>
                  </a:cubicBezTo>
                  <a:cubicBezTo>
                    <a:pt x="915" y="2901"/>
                    <a:pt x="751" y="2988"/>
                    <a:pt x="621" y="2988"/>
                  </a:cubicBezTo>
                  <a:cubicBezTo>
                    <a:pt x="568" y="2988"/>
                    <a:pt x="520" y="2974"/>
                    <a:pt x="486" y="2936"/>
                  </a:cubicBezTo>
                  <a:cubicBezTo>
                    <a:pt x="341" y="2771"/>
                    <a:pt x="700" y="584"/>
                    <a:pt x="770" y="53"/>
                  </a:cubicBezTo>
                  <a:cubicBezTo>
                    <a:pt x="774" y="20"/>
                    <a:pt x="749" y="0"/>
                    <a:pt x="7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7"/>
            <p:cNvSpPr/>
            <p:nvPr/>
          </p:nvSpPr>
          <p:spPr>
            <a:xfrm>
              <a:off x="12140150" y="2854475"/>
              <a:ext cx="297425" cy="224575"/>
            </a:xfrm>
            <a:custGeom>
              <a:avLst/>
              <a:gdLst/>
              <a:ahLst/>
              <a:cxnLst/>
              <a:rect l="l" t="t" r="r" b="b"/>
              <a:pathLst>
                <a:path w="11897" h="8983" extrusionOk="0">
                  <a:moveTo>
                    <a:pt x="3904" y="1"/>
                  </a:moveTo>
                  <a:cubicBezTo>
                    <a:pt x="836" y="1"/>
                    <a:pt x="955" y="2247"/>
                    <a:pt x="955" y="2247"/>
                  </a:cubicBezTo>
                  <a:cubicBezTo>
                    <a:pt x="1" y="2757"/>
                    <a:pt x="350" y="5336"/>
                    <a:pt x="350" y="5336"/>
                  </a:cubicBezTo>
                  <a:cubicBezTo>
                    <a:pt x="935" y="4491"/>
                    <a:pt x="1111" y="3598"/>
                    <a:pt x="1111" y="3598"/>
                  </a:cubicBezTo>
                  <a:cubicBezTo>
                    <a:pt x="1210" y="4029"/>
                    <a:pt x="2295" y="4976"/>
                    <a:pt x="3914" y="4976"/>
                  </a:cubicBezTo>
                  <a:cubicBezTo>
                    <a:pt x="4332" y="4976"/>
                    <a:pt x="4785" y="4913"/>
                    <a:pt x="5266" y="4762"/>
                  </a:cubicBezTo>
                  <a:cubicBezTo>
                    <a:pt x="6182" y="4474"/>
                    <a:pt x="6857" y="4383"/>
                    <a:pt x="7344" y="4383"/>
                  </a:cubicBezTo>
                  <a:cubicBezTo>
                    <a:pt x="8169" y="4383"/>
                    <a:pt x="8455" y="4642"/>
                    <a:pt x="8455" y="4642"/>
                  </a:cubicBezTo>
                  <a:cubicBezTo>
                    <a:pt x="8455" y="4642"/>
                    <a:pt x="8636" y="8983"/>
                    <a:pt x="9854" y="8983"/>
                  </a:cubicBezTo>
                  <a:cubicBezTo>
                    <a:pt x="9910" y="8983"/>
                    <a:pt x="9969" y="8973"/>
                    <a:pt x="10030" y="8954"/>
                  </a:cubicBezTo>
                  <a:cubicBezTo>
                    <a:pt x="10496" y="8806"/>
                    <a:pt x="11896" y="6131"/>
                    <a:pt x="11742" y="4347"/>
                  </a:cubicBezTo>
                  <a:cubicBezTo>
                    <a:pt x="11587" y="2564"/>
                    <a:pt x="9256" y="2046"/>
                    <a:pt x="9256" y="2046"/>
                  </a:cubicBezTo>
                  <a:cubicBezTo>
                    <a:pt x="9256" y="2046"/>
                    <a:pt x="7799" y="324"/>
                    <a:pt x="4552" y="31"/>
                  </a:cubicBezTo>
                  <a:cubicBezTo>
                    <a:pt x="4322" y="11"/>
                    <a:pt x="4106" y="1"/>
                    <a:pt x="39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7"/>
            <p:cNvSpPr/>
            <p:nvPr/>
          </p:nvSpPr>
          <p:spPr>
            <a:xfrm>
              <a:off x="12364775" y="3039700"/>
              <a:ext cx="82100" cy="74300"/>
            </a:xfrm>
            <a:custGeom>
              <a:avLst/>
              <a:gdLst/>
              <a:ahLst/>
              <a:cxnLst/>
              <a:rect l="l" t="t" r="r" b="b"/>
              <a:pathLst>
                <a:path w="3284" h="2972" extrusionOk="0">
                  <a:moveTo>
                    <a:pt x="1294" y="1"/>
                  </a:moveTo>
                  <a:cubicBezTo>
                    <a:pt x="486" y="1"/>
                    <a:pt x="1" y="538"/>
                    <a:pt x="1" y="538"/>
                  </a:cubicBezTo>
                  <a:lnTo>
                    <a:pt x="225" y="2781"/>
                  </a:lnTo>
                  <a:cubicBezTo>
                    <a:pt x="225" y="2781"/>
                    <a:pt x="667" y="2971"/>
                    <a:pt x="1170" y="2971"/>
                  </a:cubicBezTo>
                  <a:cubicBezTo>
                    <a:pt x="1356" y="2971"/>
                    <a:pt x="1550" y="2945"/>
                    <a:pt x="1733" y="2874"/>
                  </a:cubicBezTo>
                  <a:cubicBezTo>
                    <a:pt x="3284" y="2275"/>
                    <a:pt x="2913" y="298"/>
                    <a:pt x="1687" y="42"/>
                  </a:cubicBezTo>
                  <a:cubicBezTo>
                    <a:pt x="1549" y="13"/>
                    <a:pt x="1418" y="1"/>
                    <a:pt x="12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7"/>
            <p:cNvSpPr/>
            <p:nvPr/>
          </p:nvSpPr>
          <p:spPr>
            <a:xfrm>
              <a:off x="12381175" y="3055400"/>
              <a:ext cx="35750" cy="45850"/>
            </a:xfrm>
            <a:custGeom>
              <a:avLst/>
              <a:gdLst/>
              <a:ahLst/>
              <a:cxnLst/>
              <a:rect l="l" t="t" r="r" b="b"/>
              <a:pathLst>
                <a:path w="1430" h="1834" extrusionOk="0">
                  <a:moveTo>
                    <a:pt x="1118" y="1"/>
                  </a:moveTo>
                  <a:cubicBezTo>
                    <a:pt x="412" y="9"/>
                    <a:pt x="1" y="792"/>
                    <a:pt x="21" y="1411"/>
                  </a:cubicBezTo>
                  <a:cubicBezTo>
                    <a:pt x="30" y="1679"/>
                    <a:pt x="92" y="1834"/>
                    <a:pt x="167" y="1834"/>
                  </a:cubicBezTo>
                  <a:cubicBezTo>
                    <a:pt x="199" y="1834"/>
                    <a:pt x="234" y="1806"/>
                    <a:pt x="268" y="1746"/>
                  </a:cubicBezTo>
                  <a:cubicBezTo>
                    <a:pt x="389" y="1537"/>
                    <a:pt x="691" y="1395"/>
                    <a:pt x="984" y="1395"/>
                  </a:cubicBezTo>
                  <a:cubicBezTo>
                    <a:pt x="1131" y="1395"/>
                    <a:pt x="1277" y="1431"/>
                    <a:pt x="1396" y="1513"/>
                  </a:cubicBezTo>
                  <a:cubicBezTo>
                    <a:pt x="1399" y="1516"/>
                    <a:pt x="1402" y="1517"/>
                    <a:pt x="1406" y="1517"/>
                  </a:cubicBezTo>
                  <a:cubicBezTo>
                    <a:pt x="1418" y="1517"/>
                    <a:pt x="1430" y="1503"/>
                    <a:pt x="1421" y="1490"/>
                  </a:cubicBezTo>
                  <a:cubicBezTo>
                    <a:pt x="1291" y="1263"/>
                    <a:pt x="1072" y="1175"/>
                    <a:pt x="841" y="1175"/>
                  </a:cubicBezTo>
                  <a:cubicBezTo>
                    <a:pt x="654" y="1175"/>
                    <a:pt x="460" y="1233"/>
                    <a:pt x="298" y="1321"/>
                  </a:cubicBezTo>
                  <a:cubicBezTo>
                    <a:pt x="362" y="879"/>
                    <a:pt x="574" y="207"/>
                    <a:pt x="1131" y="57"/>
                  </a:cubicBezTo>
                  <a:cubicBezTo>
                    <a:pt x="1166" y="47"/>
                    <a:pt x="1149" y="1"/>
                    <a:pt x="11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7"/>
            <p:cNvSpPr/>
            <p:nvPr/>
          </p:nvSpPr>
          <p:spPr>
            <a:xfrm>
              <a:off x="12252675" y="3284900"/>
              <a:ext cx="60275" cy="51250"/>
            </a:xfrm>
            <a:custGeom>
              <a:avLst/>
              <a:gdLst/>
              <a:ahLst/>
              <a:cxnLst/>
              <a:rect l="l" t="t" r="r" b="b"/>
              <a:pathLst>
                <a:path w="2411" h="2050" extrusionOk="0">
                  <a:moveTo>
                    <a:pt x="1350" y="0"/>
                  </a:moveTo>
                  <a:cubicBezTo>
                    <a:pt x="1112" y="0"/>
                    <a:pt x="885" y="10"/>
                    <a:pt x="800" y="48"/>
                  </a:cubicBezTo>
                  <a:cubicBezTo>
                    <a:pt x="626" y="126"/>
                    <a:pt x="120" y="937"/>
                    <a:pt x="60" y="1041"/>
                  </a:cubicBezTo>
                  <a:cubicBezTo>
                    <a:pt x="0" y="1144"/>
                    <a:pt x="237" y="1907"/>
                    <a:pt x="329" y="1980"/>
                  </a:cubicBezTo>
                  <a:cubicBezTo>
                    <a:pt x="385" y="2025"/>
                    <a:pt x="779" y="2050"/>
                    <a:pt x="1098" y="2050"/>
                  </a:cubicBezTo>
                  <a:cubicBezTo>
                    <a:pt x="1298" y="2050"/>
                    <a:pt x="1467" y="2040"/>
                    <a:pt x="1506" y="2019"/>
                  </a:cubicBezTo>
                  <a:cubicBezTo>
                    <a:pt x="1605" y="1966"/>
                    <a:pt x="2204" y="1330"/>
                    <a:pt x="2307" y="991"/>
                  </a:cubicBezTo>
                  <a:cubicBezTo>
                    <a:pt x="2411" y="652"/>
                    <a:pt x="1987" y="12"/>
                    <a:pt x="1987" y="12"/>
                  </a:cubicBezTo>
                  <a:cubicBezTo>
                    <a:pt x="1864" y="11"/>
                    <a:pt x="1601" y="0"/>
                    <a:pt x="1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7"/>
            <p:cNvSpPr/>
            <p:nvPr/>
          </p:nvSpPr>
          <p:spPr>
            <a:xfrm>
              <a:off x="12204125" y="3334400"/>
              <a:ext cx="92850" cy="346200"/>
            </a:xfrm>
            <a:custGeom>
              <a:avLst/>
              <a:gdLst/>
              <a:ahLst/>
              <a:cxnLst/>
              <a:rect l="l" t="t" r="r" b="b"/>
              <a:pathLst>
                <a:path w="3714" h="13848" extrusionOk="0">
                  <a:moveTo>
                    <a:pt x="2271" y="0"/>
                  </a:moveTo>
                  <a:cubicBezTo>
                    <a:pt x="2271" y="0"/>
                    <a:pt x="332" y="5343"/>
                    <a:pt x="144" y="6592"/>
                  </a:cubicBezTo>
                  <a:cubicBezTo>
                    <a:pt x="0" y="7557"/>
                    <a:pt x="860" y="13598"/>
                    <a:pt x="1171" y="13841"/>
                  </a:cubicBezTo>
                  <a:cubicBezTo>
                    <a:pt x="1177" y="13845"/>
                    <a:pt x="1183" y="13847"/>
                    <a:pt x="1190" y="13847"/>
                  </a:cubicBezTo>
                  <a:cubicBezTo>
                    <a:pt x="1561" y="13847"/>
                    <a:pt x="3682" y="7560"/>
                    <a:pt x="3692" y="7030"/>
                  </a:cubicBezTo>
                  <a:cubicBezTo>
                    <a:pt x="3714" y="5984"/>
                    <a:pt x="3448" y="39"/>
                    <a:pt x="3448" y="39"/>
                  </a:cubicBezTo>
                  <a:lnTo>
                    <a:pt x="227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7"/>
            <p:cNvSpPr/>
            <p:nvPr/>
          </p:nvSpPr>
          <p:spPr>
            <a:xfrm>
              <a:off x="12237950" y="3225850"/>
              <a:ext cx="43875" cy="106275"/>
            </a:xfrm>
            <a:custGeom>
              <a:avLst/>
              <a:gdLst/>
              <a:ahLst/>
              <a:cxnLst/>
              <a:rect l="l" t="t" r="r" b="b"/>
              <a:pathLst>
                <a:path w="1755" h="4251" extrusionOk="0">
                  <a:moveTo>
                    <a:pt x="1328" y="0"/>
                  </a:moveTo>
                  <a:cubicBezTo>
                    <a:pt x="1328" y="0"/>
                    <a:pt x="482" y="802"/>
                    <a:pt x="266" y="1254"/>
                  </a:cubicBezTo>
                  <a:cubicBezTo>
                    <a:pt x="175" y="1448"/>
                    <a:pt x="0" y="3593"/>
                    <a:pt x="195" y="4251"/>
                  </a:cubicBezTo>
                  <a:cubicBezTo>
                    <a:pt x="195" y="4251"/>
                    <a:pt x="195" y="4251"/>
                    <a:pt x="195" y="4251"/>
                  </a:cubicBezTo>
                  <a:cubicBezTo>
                    <a:pt x="196" y="4251"/>
                    <a:pt x="977" y="2624"/>
                    <a:pt x="1754" y="2326"/>
                  </a:cubicBezTo>
                  <a:cubicBezTo>
                    <a:pt x="1754" y="2326"/>
                    <a:pt x="1045" y="1139"/>
                    <a:pt x="1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7"/>
            <p:cNvSpPr/>
            <p:nvPr/>
          </p:nvSpPr>
          <p:spPr>
            <a:xfrm>
              <a:off x="12281800" y="3209125"/>
              <a:ext cx="122275" cy="140125"/>
            </a:xfrm>
            <a:custGeom>
              <a:avLst/>
              <a:gdLst/>
              <a:ahLst/>
              <a:cxnLst/>
              <a:rect l="l" t="t" r="r" b="b"/>
              <a:pathLst>
                <a:path w="4891" h="5605" extrusionOk="0">
                  <a:moveTo>
                    <a:pt x="4338" y="0"/>
                  </a:moveTo>
                  <a:cubicBezTo>
                    <a:pt x="2604" y="2778"/>
                    <a:pt x="0" y="2995"/>
                    <a:pt x="0" y="2995"/>
                  </a:cubicBezTo>
                  <a:cubicBezTo>
                    <a:pt x="744" y="3696"/>
                    <a:pt x="1280" y="5605"/>
                    <a:pt x="1280" y="5605"/>
                  </a:cubicBezTo>
                  <a:cubicBezTo>
                    <a:pt x="2920" y="4963"/>
                    <a:pt x="4712" y="2538"/>
                    <a:pt x="4801" y="2018"/>
                  </a:cubicBezTo>
                  <a:cubicBezTo>
                    <a:pt x="4891" y="1497"/>
                    <a:pt x="4338" y="0"/>
                    <a:pt x="43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7"/>
            <p:cNvSpPr/>
            <p:nvPr/>
          </p:nvSpPr>
          <p:spPr>
            <a:xfrm>
              <a:off x="12332625" y="3268150"/>
              <a:ext cx="435650" cy="573700"/>
            </a:xfrm>
            <a:custGeom>
              <a:avLst/>
              <a:gdLst/>
              <a:ahLst/>
              <a:cxnLst/>
              <a:rect l="l" t="t" r="r" b="b"/>
              <a:pathLst>
                <a:path w="17426" h="22948" extrusionOk="0">
                  <a:moveTo>
                    <a:pt x="5644" y="0"/>
                  </a:moveTo>
                  <a:cubicBezTo>
                    <a:pt x="3409" y="0"/>
                    <a:pt x="2053" y="2717"/>
                    <a:pt x="3275" y="4948"/>
                  </a:cubicBezTo>
                  <a:cubicBezTo>
                    <a:pt x="5675" y="9327"/>
                    <a:pt x="10074" y="12325"/>
                    <a:pt x="10188" y="13277"/>
                  </a:cubicBezTo>
                  <a:cubicBezTo>
                    <a:pt x="10266" y="13931"/>
                    <a:pt x="961" y="18174"/>
                    <a:pt x="478" y="19473"/>
                  </a:cubicBezTo>
                  <a:cubicBezTo>
                    <a:pt x="0" y="20757"/>
                    <a:pt x="1152" y="22947"/>
                    <a:pt x="2801" y="22947"/>
                  </a:cubicBezTo>
                  <a:cubicBezTo>
                    <a:pt x="2820" y="22947"/>
                    <a:pt x="2838" y="22947"/>
                    <a:pt x="2856" y="22946"/>
                  </a:cubicBezTo>
                  <a:cubicBezTo>
                    <a:pt x="4533" y="22897"/>
                    <a:pt x="17426" y="16117"/>
                    <a:pt x="17232" y="13609"/>
                  </a:cubicBezTo>
                  <a:cubicBezTo>
                    <a:pt x="17091" y="11778"/>
                    <a:pt x="12327" y="4572"/>
                    <a:pt x="8161" y="1068"/>
                  </a:cubicBezTo>
                  <a:cubicBezTo>
                    <a:pt x="7265" y="314"/>
                    <a:pt x="6404" y="0"/>
                    <a:pt x="56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7"/>
            <p:cNvSpPr/>
            <p:nvPr/>
          </p:nvSpPr>
          <p:spPr>
            <a:xfrm>
              <a:off x="12372100" y="3260975"/>
              <a:ext cx="400875" cy="498100"/>
            </a:xfrm>
            <a:custGeom>
              <a:avLst/>
              <a:gdLst/>
              <a:ahLst/>
              <a:cxnLst/>
              <a:rect l="l" t="t" r="r" b="b"/>
              <a:pathLst>
                <a:path w="16035" h="19924" extrusionOk="0">
                  <a:moveTo>
                    <a:pt x="4114" y="1"/>
                  </a:moveTo>
                  <a:cubicBezTo>
                    <a:pt x="1897" y="1"/>
                    <a:pt x="0" y="2462"/>
                    <a:pt x="1363" y="5240"/>
                  </a:cubicBezTo>
                  <a:cubicBezTo>
                    <a:pt x="3081" y="8741"/>
                    <a:pt x="8254" y="13297"/>
                    <a:pt x="8217" y="13599"/>
                  </a:cubicBezTo>
                  <a:cubicBezTo>
                    <a:pt x="8181" y="13902"/>
                    <a:pt x="5822" y="14978"/>
                    <a:pt x="5803" y="15300"/>
                  </a:cubicBezTo>
                  <a:cubicBezTo>
                    <a:pt x="5695" y="17071"/>
                    <a:pt x="8823" y="19923"/>
                    <a:pt x="9410" y="19923"/>
                  </a:cubicBezTo>
                  <a:cubicBezTo>
                    <a:pt x="9436" y="19923"/>
                    <a:pt x="9457" y="19918"/>
                    <a:pt x="9473" y="19907"/>
                  </a:cubicBezTo>
                  <a:cubicBezTo>
                    <a:pt x="9841" y="19637"/>
                    <a:pt x="15684" y="16526"/>
                    <a:pt x="15836" y="14110"/>
                  </a:cubicBezTo>
                  <a:cubicBezTo>
                    <a:pt x="16034" y="10935"/>
                    <a:pt x="8111" y="2012"/>
                    <a:pt x="5859" y="540"/>
                  </a:cubicBezTo>
                  <a:cubicBezTo>
                    <a:pt x="5290" y="168"/>
                    <a:pt x="4691" y="1"/>
                    <a:pt x="41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7"/>
            <p:cNvSpPr/>
            <p:nvPr/>
          </p:nvSpPr>
          <p:spPr>
            <a:xfrm>
              <a:off x="12185575" y="3736325"/>
              <a:ext cx="240825" cy="117675"/>
            </a:xfrm>
            <a:custGeom>
              <a:avLst/>
              <a:gdLst/>
              <a:ahLst/>
              <a:cxnLst/>
              <a:rect l="l" t="t" r="r" b="b"/>
              <a:pathLst>
                <a:path w="9633" h="4707" extrusionOk="0">
                  <a:moveTo>
                    <a:pt x="7090" y="1"/>
                  </a:moveTo>
                  <a:cubicBezTo>
                    <a:pt x="6908" y="1"/>
                    <a:pt x="4625" y="811"/>
                    <a:pt x="3679" y="1041"/>
                  </a:cubicBezTo>
                  <a:cubicBezTo>
                    <a:pt x="1861" y="1480"/>
                    <a:pt x="254" y="2932"/>
                    <a:pt x="59" y="3194"/>
                  </a:cubicBezTo>
                  <a:cubicBezTo>
                    <a:pt x="1" y="3268"/>
                    <a:pt x="50" y="3415"/>
                    <a:pt x="156" y="3597"/>
                  </a:cubicBezTo>
                  <a:cubicBezTo>
                    <a:pt x="178" y="3639"/>
                    <a:pt x="203" y="3678"/>
                    <a:pt x="232" y="3716"/>
                  </a:cubicBezTo>
                  <a:cubicBezTo>
                    <a:pt x="306" y="3829"/>
                    <a:pt x="389" y="3936"/>
                    <a:pt x="481" y="4036"/>
                  </a:cubicBezTo>
                  <a:cubicBezTo>
                    <a:pt x="511" y="4071"/>
                    <a:pt x="542" y="4103"/>
                    <a:pt x="574" y="4138"/>
                  </a:cubicBezTo>
                  <a:cubicBezTo>
                    <a:pt x="667" y="4238"/>
                    <a:pt x="769" y="4331"/>
                    <a:pt x="875" y="4417"/>
                  </a:cubicBezTo>
                  <a:cubicBezTo>
                    <a:pt x="915" y="4453"/>
                    <a:pt x="955" y="4484"/>
                    <a:pt x="991" y="4510"/>
                  </a:cubicBezTo>
                  <a:cubicBezTo>
                    <a:pt x="1154" y="4631"/>
                    <a:pt x="1314" y="4707"/>
                    <a:pt x="1435" y="4707"/>
                  </a:cubicBezTo>
                  <a:cubicBezTo>
                    <a:pt x="2277" y="4707"/>
                    <a:pt x="3289" y="3973"/>
                    <a:pt x="3835" y="3973"/>
                  </a:cubicBezTo>
                  <a:cubicBezTo>
                    <a:pt x="4859" y="3973"/>
                    <a:pt x="5320" y="4683"/>
                    <a:pt x="6833" y="4707"/>
                  </a:cubicBezTo>
                  <a:cubicBezTo>
                    <a:pt x="6854" y="4707"/>
                    <a:pt x="6876" y="4707"/>
                    <a:pt x="6897" y="4707"/>
                  </a:cubicBezTo>
                  <a:cubicBezTo>
                    <a:pt x="8375" y="4707"/>
                    <a:pt x="9323" y="4118"/>
                    <a:pt x="9633" y="3973"/>
                  </a:cubicBezTo>
                  <a:cubicBezTo>
                    <a:pt x="9633" y="3973"/>
                    <a:pt x="7263" y="5"/>
                    <a:pt x="70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7"/>
            <p:cNvSpPr/>
            <p:nvPr/>
          </p:nvSpPr>
          <p:spPr>
            <a:xfrm>
              <a:off x="12189475" y="3788350"/>
              <a:ext cx="62550" cy="40875"/>
            </a:xfrm>
            <a:custGeom>
              <a:avLst/>
              <a:gdLst/>
              <a:ahLst/>
              <a:cxnLst/>
              <a:rect l="l" t="t" r="r" b="b"/>
              <a:pathLst>
                <a:path w="2502" h="1635" extrusionOk="0">
                  <a:moveTo>
                    <a:pt x="2473" y="0"/>
                  </a:moveTo>
                  <a:cubicBezTo>
                    <a:pt x="2471" y="0"/>
                    <a:pt x="2469" y="1"/>
                    <a:pt x="2467" y="1"/>
                  </a:cubicBezTo>
                  <a:cubicBezTo>
                    <a:pt x="1554" y="380"/>
                    <a:pt x="781" y="931"/>
                    <a:pt x="0" y="1516"/>
                  </a:cubicBezTo>
                  <a:cubicBezTo>
                    <a:pt x="22" y="1558"/>
                    <a:pt x="47" y="1597"/>
                    <a:pt x="76" y="1635"/>
                  </a:cubicBezTo>
                  <a:cubicBezTo>
                    <a:pt x="844" y="1053"/>
                    <a:pt x="1634" y="486"/>
                    <a:pt x="2485" y="38"/>
                  </a:cubicBezTo>
                  <a:cubicBezTo>
                    <a:pt x="2502" y="30"/>
                    <a:pt x="2491" y="0"/>
                    <a:pt x="2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7"/>
            <p:cNvSpPr/>
            <p:nvPr/>
          </p:nvSpPr>
          <p:spPr>
            <a:xfrm>
              <a:off x="12197575" y="3799225"/>
              <a:ext cx="62725" cy="40550"/>
            </a:xfrm>
            <a:custGeom>
              <a:avLst/>
              <a:gdLst/>
              <a:ahLst/>
              <a:cxnLst/>
              <a:rect l="l" t="t" r="r" b="b"/>
              <a:pathLst>
                <a:path w="2509" h="1622" extrusionOk="0">
                  <a:moveTo>
                    <a:pt x="2484" y="1"/>
                  </a:moveTo>
                  <a:cubicBezTo>
                    <a:pt x="2482" y="1"/>
                    <a:pt x="2479" y="1"/>
                    <a:pt x="2476" y="3"/>
                  </a:cubicBezTo>
                  <a:cubicBezTo>
                    <a:pt x="1561" y="381"/>
                    <a:pt x="786" y="934"/>
                    <a:pt x="1" y="1520"/>
                  </a:cubicBezTo>
                  <a:cubicBezTo>
                    <a:pt x="31" y="1555"/>
                    <a:pt x="62" y="1587"/>
                    <a:pt x="94" y="1622"/>
                  </a:cubicBezTo>
                  <a:cubicBezTo>
                    <a:pt x="857" y="1046"/>
                    <a:pt x="1646" y="486"/>
                    <a:pt x="2489" y="33"/>
                  </a:cubicBezTo>
                  <a:cubicBezTo>
                    <a:pt x="2508" y="26"/>
                    <a:pt x="2500" y="1"/>
                    <a:pt x="24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7"/>
            <p:cNvSpPr/>
            <p:nvPr/>
          </p:nvSpPr>
          <p:spPr>
            <a:xfrm>
              <a:off x="12207425" y="3809975"/>
              <a:ext cx="61125" cy="39125"/>
            </a:xfrm>
            <a:custGeom>
              <a:avLst/>
              <a:gdLst/>
              <a:ahLst/>
              <a:cxnLst/>
              <a:rect l="l" t="t" r="r" b="b"/>
              <a:pathLst>
                <a:path w="2445" h="1565" extrusionOk="0">
                  <a:moveTo>
                    <a:pt x="2420" y="1"/>
                  </a:moveTo>
                  <a:cubicBezTo>
                    <a:pt x="2419" y="1"/>
                    <a:pt x="2417" y="1"/>
                    <a:pt x="2415" y="2"/>
                  </a:cubicBezTo>
                  <a:cubicBezTo>
                    <a:pt x="1524" y="371"/>
                    <a:pt x="764" y="904"/>
                    <a:pt x="1" y="1471"/>
                  </a:cubicBezTo>
                  <a:cubicBezTo>
                    <a:pt x="41" y="1507"/>
                    <a:pt x="81" y="1538"/>
                    <a:pt x="117" y="1564"/>
                  </a:cubicBezTo>
                  <a:cubicBezTo>
                    <a:pt x="853" y="1006"/>
                    <a:pt x="1615" y="473"/>
                    <a:pt x="2428" y="38"/>
                  </a:cubicBezTo>
                  <a:cubicBezTo>
                    <a:pt x="2444" y="30"/>
                    <a:pt x="2435" y="1"/>
                    <a:pt x="24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7"/>
            <p:cNvSpPr/>
            <p:nvPr/>
          </p:nvSpPr>
          <p:spPr>
            <a:xfrm>
              <a:off x="12228825" y="3732325"/>
              <a:ext cx="109800" cy="46725"/>
            </a:xfrm>
            <a:custGeom>
              <a:avLst/>
              <a:gdLst/>
              <a:ahLst/>
              <a:cxnLst/>
              <a:rect l="l" t="t" r="r" b="b"/>
              <a:pathLst>
                <a:path w="4392" h="1869" extrusionOk="0">
                  <a:moveTo>
                    <a:pt x="787" y="1"/>
                  </a:moveTo>
                  <a:cubicBezTo>
                    <a:pt x="559" y="1"/>
                    <a:pt x="379" y="61"/>
                    <a:pt x="287" y="228"/>
                  </a:cubicBezTo>
                  <a:cubicBezTo>
                    <a:pt x="0" y="741"/>
                    <a:pt x="1775" y="1243"/>
                    <a:pt x="1469" y="1342"/>
                  </a:cubicBezTo>
                  <a:cubicBezTo>
                    <a:pt x="1335" y="1386"/>
                    <a:pt x="3245" y="1869"/>
                    <a:pt x="3245" y="1869"/>
                  </a:cubicBezTo>
                  <a:lnTo>
                    <a:pt x="4391" y="511"/>
                  </a:lnTo>
                  <a:cubicBezTo>
                    <a:pt x="4391" y="511"/>
                    <a:pt x="2160" y="289"/>
                    <a:pt x="1584" y="138"/>
                  </a:cubicBezTo>
                  <a:cubicBezTo>
                    <a:pt x="1295" y="62"/>
                    <a:pt x="1017" y="1"/>
                    <a:pt x="7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7"/>
            <p:cNvSpPr/>
            <p:nvPr/>
          </p:nvSpPr>
          <p:spPr>
            <a:xfrm>
              <a:off x="12482125" y="3607700"/>
              <a:ext cx="163200" cy="176950"/>
            </a:xfrm>
            <a:custGeom>
              <a:avLst/>
              <a:gdLst/>
              <a:ahLst/>
              <a:cxnLst/>
              <a:rect l="l" t="t" r="r" b="b"/>
              <a:pathLst>
                <a:path w="6528" h="7078" extrusionOk="0">
                  <a:moveTo>
                    <a:pt x="2423" y="0"/>
                  </a:moveTo>
                  <a:cubicBezTo>
                    <a:pt x="2035" y="0"/>
                    <a:pt x="384" y="1135"/>
                    <a:pt x="202" y="1432"/>
                  </a:cubicBezTo>
                  <a:cubicBezTo>
                    <a:pt x="1" y="1761"/>
                    <a:pt x="719" y="5421"/>
                    <a:pt x="4174" y="7069"/>
                  </a:cubicBezTo>
                  <a:cubicBezTo>
                    <a:pt x="4187" y="7075"/>
                    <a:pt x="4203" y="7078"/>
                    <a:pt x="4223" y="7078"/>
                  </a:cubicBezTo>
                  <a:cubicBezTo>
                    <a:pt x="4619" y="7078"/>
                    <a:pt x="6361" y="5922"/>
                    <a:pt x="6455" y="5504"/>
                  </a:cubicBezTo>
                  <a:cubicBezTo>
                    <a:pt x="6528" y="5175"/>
                    <a:pt x="3553" y="3262"/>
                    <a:pt x="2501" y="42"/>
                  </a:cubicBezTo>
                  <a:cubicBezTo>
                    <a:pt x="2492" y="13"/>
                    <a:pt x="2465" y="0"/>
                    <a:pt x="24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7"/>
            <p:cNvSpPr/>
            <p:nvPr/>
          </p:nvSpPr>
          <p:spPr>
            <a:xfrm>
              <a:off x="12020575" y="3626575"/>
              <a:ext cx="47150" cy="112400"/>
            </a:xfrm>
            <a:custGeom>
              <a:avLst/>
              <a:gdLst/>
              <a:ahLst/>
              <a:cxnLst/>
              <a:rect l="l" t="t" r="r" b="b"/>
              <a:pathLst>
                <a:path w="1886" h="4496" extrusionOk="0">
                  <a:moveTo>
                    <a:pt x="32" y="0"/>
                  </a:moveTo>
                  <a:cubicBezTo>
                    <a:pt x="17" y="0"/>
                    <a:pt x="1" y="11"/>
                    <a:pt x="2" y="30"/>
                  </a:cubicBezTo>
                  <a:cubicBezTo>
                    <a:pt x="130" y="1694"/>
                    <a:pt x="817" y="3188"/>
                    <a:pt x="1838" y="4488"/>
                  </a:cubicBezTo>
                  <a:cubicBezTo>
                    <a:pt x="1842" y="4493"/>
                    <a:pt x="1847" y="4495"/>
                    <a:pt x="1852" y="4495"/>
                  </a:cubicBezTo>
                  <a:cubicBezTo>
                    <a:pt x="1868" y="4495"/>
                    <a:pt x="1885" y="4476"/>
                    <a:pt x="1875" y="4459"/>
                  </a:cubicBezTo>
                  <a:cubicBezTo>
                    <a:pt x="999" y="3085"/>
                    <a:pt x="458" y="1595"/>
                    <a:pt x="61" y="21"/>
                  </a:cubicBezTo>
                  <a:cubicBezTo>
                    <a:pt x="57" y="7"/>
                    <a:pt x="45" y="0"/>
                    <a:pt x="32" y="0"/>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7"/>
            <p:cNvSpPr/>
            <p:nvPr/>
          </p:nvSpPr>
          <p:spPr>
            <a:xfrm>
              <a:off x="12072250" y="3746800"/>
              <a:ext cx="7300" cy="10025"/>
            </a:xfrm>
            <a:custGeom>
              <a:avLst/>
              <a:gdLst/>
              <a:ahLst/>
              <a:cxnLst/>
              <a:rect l="l" t="t" r="r" b="b"/>
              <a:pathLst>
                <a:path w="292" h="401" extrusionOk="0">
                  <a:moveTo>
                    <a:pt x="50" y="1"/>
                  </a:moveTo>
                  <a:cubicBezTo>
                    <a:pt x="26" y="1"/>
                    <a:pt x="0" y="22"/>
                    <a:pt x="10" y="50"/>
                  </a:cubicBezTo>
                  <a:cubicBezTo>
                    <a:pt x="50" y="175"/>
                    <a:pt x="97" y="293"/>
                    <a:pt x="192" y="386"/>
                  </a:cubicBezTo>
                  <a:cubicBezTo>
                    <a:pt x="202" y="396"/>
                    <a:pt x="213" y="400"/>
                    <a:pt x="225" y="400"/>
                  </a:cubicBezTo>
                  <a:cubicBezTo>
                    <a:pt x="260" y="400"/>
                    <a:pt x="292" y="362"/>
                    <a:pt x="270" y="325"/>
                  </a:cubicBezTo>
                  <a:cubicBezTo>
                    <a:pt x="209" y="220"/>
                    <a:pt x="135" y="129"/>
                    <a:pt x="81" y="20"/>
                  </a:cubicBezTo>
                  <a:cubicBezTo>
                    <a:pt x="75" y="6"/>
                    <a:pt x="63" y="1"/>
                    <a:pt x="50" y="1"/>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7"/>
            <p:cNvSpPr/>
            <p:nvPr/>
          </p:nvSpPr>
          <p:spPr>
            <a:xfrm>
              <a:off x="12105675" y="3446700"/>
              <a:ext cx="64925" cy="296750"/>
            </a:xfrm>
            <a:custGeom>
              <a:avLst/>
              <a:gdLst/>
              <a:ahLst/>
              <a:cxnLst/>
              <a:rect l="l" t="t" r="r" b="b"/>
              <a:pathLst>
                <a:path w="2597" h="11870" extrusionOk="0">
                  <a:moveTo>
                    <a:pt x="2534" y="0"/>
                  </a:moveTo>
                  <a:cubicBezTo>
                    <a:pt x="2508" y="0"/>
                    <a:pt x="2482" y="13"/>
                    <a:pt x="2475" y="42"/>
                  </a:cubicBezTo>
                  <a:cubicBezTo>
                    <a:pt x="2322" y="646"/>
                    <a:pt x="2188" y="1254"/>
                    <a:pt x="2059" y="1863"/>
                  </a:cubicBezTo>
                  <a:cubicBezTo>
                    <a:pt x="2055" y="1522"/>
                    <a:pt x="2043" y="1180"/>
                    <a:pt x="2042" y="841"/>
                  </a:cubicBezTo>
                  <a:cubicBezTo>
                    <a:pt x="2042" y="801"/>
                    <a:pt x="2011" y="781"/>
                    <a:pt x="1980" y="781"/>
                  </a:cubicBezTo>
                  <a:cubicBezTo>
                    <a:pt x="1949" y="781"/>
                    <a:pt x="1918" y="801"/>
                    <a:pt x="1918" y="841"/>
                  </a:cubicBezTo>
                  <a:cubicBezTo>
                    <a:pt x="1915" y="1417"/>
                    <a:pt x="1884" y="2004"/>
                    <a:pt x="1911" y="2582"/>
                  </a:cubicBezTo>
                  <a:cubicBezTo>
                    <a:pt x="1678" y="3725"/>
                    <a:pt x="1458" y="4873"/>
                    <a:pt x="1199" y="6009"/>
                  </a:cubicBezTo>
                  <a:cubicBezTo>
                    <a:pt x="759" y="7942"/>
                    <a:pt x="286" y="9871"/>
                    <a:pt x="7" y="11836"/>
                  </a:cubicBezTo>
                  <a:cubicBezTo>
                    <a:pt x="0" y="11857"/>
                    <a:pt x="16" y="11870"/>
                    <a:pt x="32" y="11870"/>
                  </a:cubicBezTo>
                  <a:cubicBezTo>
                    <a:pt x="43" y="11870"/>
                    <a:pt x="53" y="11864"/>
                    <a:pt x="57" y="11851"/>
                  </a:cubicBezTo>
                  <a:cubicBezTo>
                    <a:pt x="682" y="9896"/>
                    <a:pt x="1118" y="7882"/>
                    <a:pt x="1535" y="5875"/>
                  </a:cubicBezTo>
                  <a:cubicBezTo>
                    <a:pt x="1932" y="3959"/>
                    <a:pt x="2408" y="2009"/>
                    <a:pt x="2593" y="58"/>
                  </a:cubicBezTo>
                  <a:cubicBezTo>
                    <a:pt x="2597" y="20"/>
                    <a:pt x="2565" y="0"/>
                    <a:pt x="25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7"/>
            <p:cNvSpPr/>
            <p:nvPr/>
          </p:nvSpPr>
          <p:spPr>
            <a:xfrm>
              <a:off x="12169825" y="3435700"/>
              <a:ext cx="650" cy="575"/>
            </a:xfrm>
            <a:custGeom>
              <a:avLst/>
              <a:gdLst/>
              <a:ahLst/>
              <a:cxnLst/>
              <a:rect l="l" t="t" r="r" b="b"/>
              <a:pathLst>
                <a:path w="26" h="23" extrusionOk="0">
                  <a:moveTo>
                    <a:pt x="14" y="1"/>
                  </a:moveTo>
                  <a:cubicBezTo>
                    <a:pt x="1" y="2"/>
                    <a:pt x="1" y="21"/>
                    <a:pt x="14" y="23"/>
                  </a:cubicBezTo>
                  <a:cubicBezTo>
                    <a:pt x="25" y="21"/>
                    <a:pt x="25" y="2"/>
                    <a:pt x="14" y="1"/>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7"/>
            <p:cNvSpPr/>
            <p:nvPr/>
          </p:nvSpPr>
          <p:spPr>
            <a:xfrm>
              <a:off x="12556250" y="3622400"/>
              <a:ext cx="60800" cy="96550"/>
            </a:xfrm>
            <a:custGeom>
              <a:avLst/>
              <a:gdLst/>
              <a:ahLst/>
              <a:cxnLst/>
              <a:rect l="l" t="t" r="r" b="b"/>
              <a:pathLst>
                <a:path w="2432" h="3862" extrusionOk="0">
                  <a:moveTo>
                    <a:pt x="26" y="1"/>
                  </a:moveTo>
                  <a:cubicBezTo>
                    <a:pt x="13" y="1"/>
                    <a:pt x="0" y="12"/>
                    <a:pt x="5" y="28"/>
                  </a:cubicBezTo>
                  <a:cubicBezTo>
                    <a:pt x="347" y="1474"/>
                    <a:pt x="1164" y="2920"/>
                    <a:pt x="2341" y="3848"/>
                  </a:cubicBezTo>
                  <a:cubicBezTo>
                    <a:pt x="2350" y="3858"/>
                    <a:pt x="2361" y="3861"/>
                    <a:pt x="2371" y="3861"/>
                  </a:cubicBezTo>
                  <a:cubicBezTo>
                    <a:pt x="2404" y="3861"/>
                    <a:pt x="2432" y="3819"/>
                    <a:pt x="2402" y="3788"/>
                  </a:cubicBezTo>
                  <a:cubicBezTo>
                    <a:pt x="1384" y="2615"/>
                    <a:pt x="603" y="1477"/>
                    <a:pt x="45" y="17"/>
                  </a:cubicBezTo>
                  <a:cubicBezTo>
                    <a:pt x="43" y="6"/>
                    <a:pt x="34" y="1"/>
                    <a:pt x="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7"/>
            <p:cNvSpPr/>
            <p:nvPr/>
          </p:nvSpPr>
          <p:spPr>
            <a:xfrm>
              <a:off x="12563325" y="3767975"/>
              <a:ext cx="57675" cy="17500"/>
            </a:xfrm>
            <a:custGeom>
              <a:avLst/>
              <a:gdLst/>
              <a:ahLst/>
              <a:cxnLst/>
              <a:rect l="l" t="t" r="r" b="b"/>
              <a:pathLst>
                <a:path w="2307" h="700" extrusionOk="0">
                  <a:moveTo>
                    <a:pt x="2286" y="0"/>
                  </a:moveTo>
                  <a:cubicBezTo>
                    <a:pt x="2279" y="0"/>
                    <a:pt x="2276" y="6"/>
                    <a:pt x="2275" y="12"/>
                  </a:cubicBezTo>
                  <a:cubicBezTo>
                    <a:pt x="2271" y="7"/>
                    <a:pt x="2266" y="3"/>
                    <a:pt x="2260" y="3"/>
                  </a:cubicBezTo>
                  <a:cubicBezTo>
                    <a:pt x="2259" y="3"/>
                    <a:pt x="2257" y="3"/>
                    <a:pt x="2256" y="3"/>
                  </a:cubicBezTo>
                  <a:cubicBezTo>
                    <a:pt x="1928" y="89"/>
                    <a:pt x="1629" y="232"/>
                    <a:pt x="1317" y="363"/>
                  </a:cubicBezTo>
                  <a:cubicBezTo>
                    <a:pt x="1118" y="446"/>
                    <a:pt x="990" y="520"/>
                    <a:pt x="819" y="520"/>
                  </a:cubicBezTo>
                  <a:cubicBezTo>
                    <a:pt x="741" y="520"/>
                    <a:pt x="653" y="504"/>
                    <a:pt x="546" y="467"/>
                  </a:cubicBezTo>
                  <a:cubicBezTo>
                    <a:pt x="378" y="409"/>
                    <a:pt x="199" y="296"/>
                    <a:pt x="39" y="214"/>
                  </a:cubicBezTo>
                  <a:cubicBezTo>
                    <a:pt x="35" y="212"/>
                    <a:pt x="32" y="211"/>
                    <a:pt x="29" y="211"/>
                  </a:cubicBezTo>
                  <a:cubicBezTo>
                    <a:pt x="12" y="211"/>
                    <a:pt x="0" y="237"/>
                    <a:pt x="20" y="248"/>
                  </a:cubicBezTo>
                  <a:cubicBezTo>
                    <a:pt x="246" y="422"/>
                    <a:pt x="478" y="700"/>
                    <a:pt x="775" y="700"/>
                  </a:cubicBezTo>
                  <a:cubicBezTo>
                    <a:pt x="814" y="700"/>
                    <a:pt x="855" y="695"/>
                    <a:pt x="897" y="684"/>
                  </a:cubicBezTo>
                  <a:cubicBezTo>
                    <a:pt x="1355" y="568"/>
                    <a:pt x="1876" y="294"/>
                    <a:pt x="2272" y="43"/>
                  </a:cubicBezTo>
                  <a:cubicBezTo>
                    <a:pt x="2279" y="38"/>
                    <a:pt x="2277" y="31"/>
                    <a:pt x="2277" y="25"/>
                  </a:cubicBezTo>
                  <a:lnTo>
                    <a:pt x="2277" y="25"/>
                  </a:lnTo>
                  <a:cubicBezTo>
                    <a:pt x="2280" y="29"/>
                    <a:pt x="2280" y="35"/>
                    <a:pt x="2288" y="35"/>
                  </a:cubicBezTo>
                  <a:cubicBezTo>
                    <a:pt x="2307" y="31"/>
                    <a:pt x="2305" y="3"/>
                    <a:pt x="2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7"/>
            <p:cNvSpPr/>
            <p:nvPr/>
          </p:nvSpPr>
          <p:spPr>
            <a:xfrm>
              <a:off x="12482425" y="3606675"/>
              <a:ext cx="74200" cy="52475"/>
            </a:xfrm>
            <a:custGeom>
              <a:avLst/>
              <a:gdLst/>
              <a:ahLst/>
              <a:cxnLst/>
              <a:rect l="l" t="t" r="r" b="b"/>
              <a:pathLst>
                <a:path w="2968" h="2099" extrusionOk="0">
                  <a:moveTo>
                    <a:pt x="2591" y="0"/>
                  </a:moveTo>
                  <a:cubicBezTo>
                    <a:pt x="2075" y="0"/>
                    <a:pt x="1488" y="468"/>
                    <a:pt x="1110" y="707"/>
                  </a:cubicBezTo>
                  <a:cubicBezTo>
                    <a:pt x="575" y="1044"/>
                    <a:pt x="0" y="1355"/>
                    <a:pt x="176" y="2068"/>
                  </a:cubicBezTo>
                  <a:cubicBezTo>
                    <a:pt x="182" y="2088"/>
                    <a:pt x="201" y="2099"/>
                    <a:pt x="219" y="2099"/>
                  </a:cubicBezTo>
                  <a:cubicBezTo>
                    <a:pt x="237" y="2099"/>
                    <a:pt x="255" y="2089"/>
                    <a:pt x="259" y="2068"/>
                  </a:cubicBezTo>
                  <a:cubicBezTo>
                    <a:pt x="328" y="1723"/>
                    <a:pt x="380" y="1479"/>
                    <a:pt x="662" y="1217"/>
                  </a:cubicBezTo>
                  <a:cubicBezTo>
                    <a:pt x="856" y="1037"/>
                    <a:pt x="1129" y="894"/>
                    <a:pt x="1353" y="758"/>
                  </a:cubicBezTo>
                  <a:cubicBezTo>
                    <a:pt x="1573" y="624"/>
                    <a:pt x="2291" y="102"/>
                    <a:pt x="2685" y="102"/>
                  </a:cubicBezTo>
                  <a:cubicBezTo>
                    <a:pt x="2754" y="102"/>
                    <a:pt x="2813" y="118"/>
                    <a:pt x="2857" y="154"/>
                  </a:cubicBezTo>
                  <a:cubicBezTo>
                    <a:pt x="2869" y="163"/>
                    <a:pt x="2880" y="167"/>
                    <a:pt x="2891" y="167"/>
                  </a:cubicBezTo>
                  <a:cubicBezTo>
                    <a:pt x="2936" y="167"/>
                    <a:pt x="2968" y="101"/>
                    <a:pt x="2918" y="75"/>
                  </a:cubicBezTo>
                  <a:cubicBezTo>
                    <a:pt x="2815" y="23"/>
                    <a:pt x="2705" y="0"/>
                    <a:pt x="25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7"/>
            <p:cNvSpPr/>
            <p:nvPr/>
          </p:nvSpPr>
          <p:spPr>
            <a:xfrm>
              <a:off x="12442025" y="3444100"/>
              <a:ext cx="136425" cy="166325"/>
            </a:xfrm>
            <a:custGeom>
              <a:avLst/>
              <a:gdLst/>
              <a:ahLst/>
              <a:cxnLst/>
              <a:rect l="l" t="t" r="r" b="b"/>
              <a:pathLst>
                <a:path w="5457" h="6653" extrusionOk="0">
                  <a:moveTo>
                    <a:pt x="39" y="1"/>
                  </a:moveTo>
                  <a:cubicBezTo>
                    <a:pt x="18" y="1"/>
                    <a:pt x="0" y="26"/>
                    <a:pt x="19" y="44"/>
                  </a:cubicBezTo>
                  <a:cubicBezTo>
                    <a:pt x="444" y="468"/>
                    <a:pt x="856" y="894"/>
                    <a:pt x="1260" y="1323"/>
                  </a:cubicBezTo>
                  <a:cubicBezTo>
                    <a:pt x="1227" y="1305"/>
                    <a:pt x="1192" y="1285"/>
                    <a:pt x="1158" y="1266"/>
                  </a:cubicBezTo>
                  <a:cubicBezTo>
                    <a:pt x="915" y="1134"/>
                    <a:pt x="670" y="991"/>
                    <a:pt x="408" y="903"/>
                  </a:cubicBezTo>
                  <a:cubicBezTo>
                    <a:pt x="402" y="901"/>
                    <a:pt x="397" y="900"/>
                    <a:pt x="392" y="900"/>
                  </a:cubicBezTo>
                  <a:cubicBezTo>
                    <a:pt x="353" y="900"/>
                    <a:pt x="339" y="959"/>
                    <a:pt x="373" y="984"/>
                  </a:cubicBezTo>
                  <a:cubicBezTo>
                    <a:pt x="595" y="1140"/>
                    <a:pt x="844" y="1263"/>
                    <a:pt x="1074" y="1410"/>
                  </a:cubicBezTo>
                  <a:cubicBezTo>
                    <a:pt x="1298" y="1553"/>
                    <a:pt x="1510" y="1722"/>
                    <a:pt x="1746" y="1848"/>
                  </a:cubicBezTo>
                  <a:cubicBezTo>
                    <a:pt x="2955" y="3160"/>
                    <a:pt x="4098" y="4513"/>
                    <a:pt x="5205" y="5944"/>
                  </a:cubicBezTo>
                  <a:cubicBezTo>
                    <a:pt x="5126" y="6037"/>
                    <a:pt x="5071" y="6167"/>
                    <a:pt x="4991" y="6255"/>
                  </a:cubicBezTo>
                  <a:cubicBezTo>
                    <a:pt x="4868" y="6391"/>
                    <a:pt x="4702" y="6477"/>
                    <a:pt x="4584" y="6615"/>
                  </a:cubicBezTo>
                  <a:cubicBezTo>
                    <a:pt x="4571" y="6629"/>
                    <a:pt x="4581" y="6651"/>
                    <a:pt x="4598" y="6651"/>
                  </a:cubicBezTo>
                  <a:cubicBezTo>
                    <a:pt x="4609" y="6652"/>
                    <a:pt x="4620" y="6653"/>
                    <a:pt x="4632" y="6653"/>
                  </a:cubicBezTo>
                  <a:cubicBezTo>
                    <a:pt x="4945" y="6653"/>
                    <a:pt x="5457" y="6216"/>
                    <a:pt x="5378" y="5899"/>
                  </a:cubicBezTo>
                  <a:cubicBezTo>
                    <a:pt x="5371" y="5878"/>
                    <a:pt x="5352" y="5862"/>
                    <a:pt x="5330" y="5862"/>
                  </a:cubicBezTo>
                  <a:cubicBezTo>
                    <a:pt x="5328" y="5862"/>
                    <a:pt x="5326" y="5863"/>
                    <a:pt x="5324" y="5863"/>
                  </a:cubicBezTo>
                  <a:cubicBezTo>
                    <a:pt x="4105" y="3546"/>
                    <a:pt x="1961" y="1739"/>
                    <a:pt x="57" y="8"/>
                  </a:cubicBezTo>
                  <a:cubicBezTo>
                    <a:pt x="51" y="3"/>
                    <a:pt x="45" y="1"/>
                    <a:pt x="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7"/>
            <p:cNvSpPr/>
            <p:nvPr/>
          </p:nvSpPr>
          <p:spPr>
            <a:xfrm>
              <a:off x="12238525" y="3273200"/>
              <a:ext cx="142775" cy="76050"/>
            </a:xfrm>
            <a:custGeom>
              <a:avLst/>
              <a:gdLst/>
              <a:ahLst/>
              <a:cxnLst/>
              <a:rect l="l" t="t" r="r" b="b"/>
              <a:pathLst>
                <a:path w="5711" h="3042" extrusionOk="0">
                  <a:moveTo>
                    <a:pt x="145" y="0"/>
                  </a:moveTo>
                  <a:cubicBezTo>
                    <a:pt x="135" y="0"/>
                    <a:pt x="121" y="28"/>
                    <a:pt x="114" y="71"/>
                  </a:cubicBezTo>
                  <a:cubicBezTo>
                    <a:pt x="14" y="698"/>
                    <a:pt x="0" y="1699"/>
                    <a:pt x="243" y="2483"/>
                  </a:cubicBezTo>
                  <a:cubicBezTo>
                    <a:pt x="244" y="2484"/>
                    <a:pt x="244" y="2484"/>
                    <a:pt x="245" y="2484"/>
                  </a:cubicBezTo>
                  <a:cubicBezTo>
                    <a:pt x="279" y="2484"/>
                    <a:pt x="879" y="1245"/>
                    <a:pt x="1728" y="490"/>
                  </a:cubicBezTo>
                  <a:cubicBezTo>
                    <a:pt x="2344" y="1082"/>
                    <a:pt x="2700" y="2102"/>
                    <a:pt x="2889" y="3039"/>
                  </a:cubicBezTo>
                  <a:cubicBezTo>
                    <a:pt x="2890" y="3040"/>
                    <a:pt x="2891" y="3041"/>
                    <a:pt x="2893" y="3041"/>
                  </a:cubicBezTo>
                  <a:cubicBezTo>
                    <a:pt x="3000" y="3041"/>
                    <a:pt x="5088" y="1597"/>
                    <a:pt x="5679" y="643"/>
                  </a:cubicBezTo>
                  <a:cubicBezTo>
                    <a:pt x="5711" y="591"/>
                    <a:pt x="5705" y="545"/>
                    <a:pt x="5682" y="545"/>
                  </a:cubicBezTo>
                  <a:cubicBezTo>
                    <a:pt x="5671" y="545"/>
                    <a:pt x="5656" y="555"/>
                    <a:pt x="5640" y="579"/>
                  </a:cubicBezTo>
                  <a:cubicBezTo>
                    <a:pt x="4961" y="1562"/>
                    <a:pt x="3893" y="2252"/>
                    <a:pt x="2981" y="2854"/>
                  </a:cubicBezTo>
                  <a:cubicBezTo>
                    <a:pt x="2846" y="2034"/>
                    <a:pt x="2494" y="855"/>
                    <a:pt x="1765" y="396"/>
                  </a:cubicBezTo>
                  <a:cubicBezTo>
                    <a:pt x="1756" y="391"/>
                    <a:pt x="1747" y="389"/>
                    <a:pt x="1737" y="389"/>
                  </a:cubicBezTo>
                  <a:cubicBezTo>
                    <a:pt x="1720" y="389"/>
                    <a:pt x="1703" y="396"/>
                    <a:pt x="1692" y="410"/>
                  </a:cubicBezTo>
                  <a:lnTo>
                    <a:pt x="1689" y="410"/>
                  </a:lnTo>
                  <a:cubicBezTo>
                    <a:pt x="1013" y="793"/>
                    <a:pt x="376" y="1861"/>
                    <a:pt x="288" y="2141"/>
                  </a:cubicBezTo>
                  <a:cubicBezTo>
                    <a:pt x="211" y="1385"/>
                    <a:pt x="131" y="815"/>
                    <a:pt x="156" y="41"/>
                  </a:cubicBezTo>
                  <a:cubicBezTo>
                    <a:pt x="157" y="13"/>
                    <a:pt x="152" y="0"/>
                    <a:pt x="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7"/>
            <p:cNvSpPr/>
            <p:nvPr/>
          </p:nvSpPr>
          <p:spPr>
            <a:xfrm>
              <a:off x="10558175" y="3937725"/>
              <a:ext cx="2412000" cy="39625"/>
            </a:xfrm>
            <a:custGeom>
              <a:avLst/>
              <a:gdLst/>
              <a:ahLst/>
              <a:cxnLst/>
              <a:rect l="l" t="t" r="r" b="b"/>
              <a:pathLst>
                <a:path w="96480" h="1585" extrusionOk="0">
                  <a:moveTo>
                    <a:pt x="0" y="0"/>
                  </a:moveTo>
                  <a:lnTo>
                    <a:pt x="0" y="1585"/>
                  </a:lnTo>
                  <a:lnTo>
                    <a:pt x="96480" y="1585"/>
                  </a:lnTo>
                  <a:lnTo>
                    <a:pt x="964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7"/>
            <p:cNvSpPr/>
            <p:nvPr/>
          </p:nvSpPr>
          <p:spPr>
            <a:xfrm>
              <a:off x="12970150" y="3937725"/>
              <a:ext cx="183500" cy="39625"/>
            </a:xfrm>
            <a:custGeom>
              <a:avLst/>
              <a:gdLst/>
              <a:ahLst/>
              <a:cxnLst/>
              <a:rect l="l" t="t" r="r" b="b"/>
              <a:pathLst>
                <a:path w="7340" h="1585" extrusionOk="0">
                  <a:moveTo>
                    <a:pt x="1" y="0"/>
                  </a:moveTo>
                  <a:lnTo>
                    <a:pt x="1" y="1585"/>
                  </a:lnTo>
                  <a:lnTo>
                    <a:pt x="7339" y="1585"/>
                  </a:lnTo>
                  <a:lnTo>
                    <a:pt x="73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7"/>
            <p:cNvSpPr/>
            <p:nvPr/>
          </p:nvSpPr>
          <p:spPr>
            <a:xfrm>
              <a:off x="12027425" y="3977325"/>
              <a:ext cx="678900" cy="1037400"/>
            </a:xfrm>
            <a:custGeom>
              <a:avLst/>
              <a:gdLst/>
              <a:ahLst/>
              <a:cxnLst/>
              <a:rect l="l" t="t" r="r" b="b"/>
              <a:pathLst>
                <a:path w="27156" h="41496" extrusionOk="0">
                  <a:moveTo>
                    <a:pt x="0" y="1"/>
                  </a:moveTo>
                  <a:lnTo>
                    <a:pt x="0" y="41496"/>
                  </a:lnTo>
                  <a:lnTo>
                    <a:pt x="27155" y="41496"/>
                  </a:lnTo>
                  <a:lnTo>
                    <a:pt x="271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7"/>
            <p:cNvSpPr/>
            <p:nvPr/>
          </p:nvSpPr>
          <p:spPr>
            <a:xfrm>
              <a:off x="12706300" y="3977325"/>
              <a:ext cx="378400" cy="1037400"/>
            </a:xfrm>
            <a:custGeom>
              <a:avLst/>
              <a:gdLst/>
              <a:ahLst/>
              <a:cxnLst/>
              <a:rect l="l" t="t" r="r" b="b"/>
              <a:pathLst>
                <a:path w="15136" h="41496" extrusionOk="0">
                  <a:moveTo>
                    <a:pt x="0" y="1"/>
                  </a:moveTo>
                  <a:lnTo>
                    <a:pt x="0" y="41496"/>
                  </a:lnTo>
                  <a:lnTo>
                    <a:pt x="15135" y="41496"/>
                  </a:lnTo>
                  <a:lnTo>
                    <a:pt x="1513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7"/>
            <p:cNvSpPr/>
            <p:nvPr/>
          </p:nvSpPr>
          <p:spPr>
            <a:xfrm>
              <a:off x="10636675" y="3977325"/>
              <a:ext cx="378400" cy="1037400"/>
            </a:xfrm>
            <a:custGeom>
              <a:avLst/>
              <a:gdLst/>
              <a:ahLst/>
              <a:cxnLst/>
              <a:rect l="l" t="t" r="r" b="b"/>
              <a:pathLst>
                <a:path w="15136" h="41496" extrusionOk="0">
                  <a:moveTo>
                    <a:pt x="0" y="1"/>
                  </a:moveTo>
                  <a:lnTo>
                    <a:pt x="0" y="41496"/>
                  </a:lnTo>
                  <a:lnTo>
                    <a:pt x="15136" y="41496"/>
                  </a:lnTo>
                  <a:lnTo>
                    <a:pt x="1513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7"/>
            <p:cNvSpPr/>
            <p:nvPr/>
          </p:nvSpPr>
          <p:spPr>
            <a:xfrm>
              <a:off x="11840250" y="3891000"/>
              <a:ext cx="448400" cy="46750"/>
            </a:xfrm>
            <a:custGeom>
              <a:avLst/>
              <a:gdLst/>
              <a:ahLst/>
              <a:cxnLst/>
              <a:rect l="l" t="t" r="r" b="b"/>
              <a:pathLst>
                <a:path w="17936" h="1870" extrusionOk="0">
                  <a:moveTo>
                    <a:pt x="744" y="0"/>
                  </a:moveTo>
                  <a:cubicBezTo>
                    <a:pt x="334" y="0"/>
                    <a:pt x="1" y="334"/>
                    <a:pt x="1" y="746"/>
                  </a:cubicBezTo>
                  <a:lnTo>
                    <a:pt x="1" y="1125"/>
                  </a:lnTo>
                  <a:cubicBezTo>
                    <a:pt x="1" y="1536"/>
                    <a:pt x="334" y="1869"/>
                    <a:pt x="745" y="1869"/>
                  </a:cubicBezTo>
                  <a:lnTo>
                    <a:pt x="17190" y="1869"/>
                  </a:lnTo>
                  <a:cubicBezTo>
                    <a:pt x="17601" y="1869"/>
                    <a:pt x="17936" y="1536"/>
                    <a:pt x="17936" y="1125"/>
                  </a:cubicBezTo>
                  <a:cubicBezTo>
                    <a:pt x="17936" y="720"/>
                    <a:pt x="17613" y="389"/>
                    <a:pt x="17209" y="378"/>
                  </a:cubicBezTo>
                  <a:lnTo>
                    <a:pt x="763" y="0"/>
                  </a:lnTo>
                  <a:cubicBezTo>
                    <a:pt x="757" y="0"/>
                    <a:pt x="750" y="0"/>
                    <a:pt x="7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7"/>
            <p:cNvSpPr/>
            <p:nvPr/>
          </p:nvSpPr>
          <p:spPr>
            <a:xfrm>
              <a:off x="11273400" y="3267775"/>
              <a:ext cx="833500" cy="529175"/>
            </a:xfrm>
            <a:custGeom>
              <a:avLst/>
              <a:gdLst/>
              <a:ahLst/>
              <a:cxnLst/>
              <a:rect l="l" t="t" r="r" b="b"/>
              <a:pathLst>
                <a:path w="33340" h="21167" extrusionOk="0">
                  <a:moveTo>
                    <a:pt x="1997" y="0"/>
                  </a:moveTo>
                  <a:cubicBezTo>
                    <a:pt x="857" y="0"/>
                    <a:pt x="0" y="1042"/>
                    <a:pt x="220" y="2162"/>
                  </a:cubicBezTo>
                  <a:lnTo>
                    <a:pt x="3647" y="19703"/>
                  </a:lnTo>
                  <a:cubicBezTo>
                    <a:pt x="3813" y="20553"/>
                    <a:pt x="4556" y="21166"/>
                    <a:pt x="5421" y="21166"/>
                  </a:cubicBezTo>
                  <a:cubicBezTo>
                    <a:pt x="5422" y="21166"/>
                    <a:pt x="5423" y="21166"/>
                    <a:pt x="5424" y="21166"/>
                  </a:cubicBezTo>
                  <a:lnTo>
                    <a:pt x="31340" y="21166"/>
                  </a:lnTo>
                  <a:cubicBezTo>
                    <a:pt x="32480" y="21166"/>
                    <a:pt x="33340" y="20123"/>
                    <a:pt x="33122" y="19008"/>
                  </a:cubicBezTo>
                  <a:lnTo>
                    <a:pt x="29693" y="1464"/>
                  </a:lnTo>
                  <a:cubicBezTo>
                    <a:pt x="29526" y="614"/>
                    <a:pt x="28781" y="0"/>
                    <a:pt x="279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7"/>
            <p:cNvSpPr/>
            <p:nvPr/>
          </p:nvSpPr>
          <p:spPr>
            <a:xfrm>
              <a:off x="11273400" y="3267775"/>
              <a:ext cx="795675" cy="529175"/>
            </a:xfrm>
            <a:custGeom>
              <a:avLst/>
              <a:gdLst/>
              <a:ahLst/>
              <a:cxnLst/>
              <a:rect l="l" t="t" r="r" b="b"/>
              <a:pathLst>
                <a:path w="31827" h="21167" extrusionOk="0">
                  <a:moveTo>
                    <a:pt x="1997" y="0"/>
                  </a:moveTo>
                  <a:cubicBezTo>
                    <a:pt x="857" y="0"/>
                    <a:pt x="0" y="1042"/>
                    <a:pt x="220" y="2162"/>
                  </a:cubicBezTo>
                  <a:lnTo>
                    <a:pt x="3647" y="19703"/>
                  </a:lnTo>
                  <a:cubicBezTo>
                    <a:pt x="3813" y="20553"/>
                    <a:pt x="4556" y="21166"/>
                    <a:pt x="5421" y="21166"/>
                  </a:cubicBezTo>
                  <a:cubicBezTo>
                    <a:pt x="5422" y="21166"/>
                    <a:pt x="5423" y="21166"/>
                    <a:pt x="5424" y="21166"/>
                  </a:cubicBezTo>
                  <a:lnTo>
                    <a:pt x="29830" y="21166"/>
                  </a:lnTo>
                  <a:cubicBezTo>
                    <a:pt x="30967" y="21166"/>
                    <a:pt x="31827" y="20123"/>
                    <a:pt x="31607" y="19008"/>
                  </a:cubicBezTo>
                  <a:lnTo>
                    <a:pt x="28180" y="1464"/>
                  </a:lnTo>
                  <a:cubicBezTo>
                    <a:pt x="28013" y="613"/>
                    <a:pt x="27268" y="0"/>
                    <a:pt x="264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7"/>
            <p:cNvSpPr/>
            <p:nvPr/>
          </p:nvSpPr>
          <p:spPr>
            <a:xfrm>
              <a:off x="11470025" y="3560300"/>
              <a:ext cx="324800" cy="377400"/>
            </a:xfrm>
            <a:custGeom>
              <a:avLst/>
              <a:gdLst/>
              <a:ahLst/>
              <a:cxnLst/>
              <a:rect l="l" t="t" r="r" b="b"/>
              <a:pathLst>
                <a:path w="12992" h="15096" extrusionOk="0">
                  <a:moveTo>
                    <a:pt x="4658" y="0"/>
                  </a:moveTo>
                  <a:cubicBezTo>
                    <a:pt x="4259" y="0"/>
                    <a:pt x="3909" y="268"/>
                    <a:pt x="3803" y="652"/>
                  </a:cubicBezTo>
                  <a:lnTo>
                    <a:pt x="154" y="13976"/>
                  </a:lnTo>
                  <a:cubicBezTo>
                    <a:pt x="0" y="14540"/>
                    <a:pt x="424" y="15096"/>
                    <a:pt x="1008" y="15096"/>
                  </a:cubicBezTo>
                  <a:lnTo>
                    <a:pt x="9013" y="15096"/>
                  </a:lnTo>
                  <a:lnTo>
                    <a:pt x="9426" y="13579"/>
                  </a:lnTo>
                  <a:lnTo>
                    <a:pt x="12830" y="1154"/>
                  </a:lnTo>
                  <a:cubicBezTo>
                    <a:pt x="12991" y="575"/>
                    <a:pt x="12552" y="0"/>
                    <a:pt x="119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7"/>
            <p:cNvSpPr/>
            <p:nvPr/>
          </p:nvSpPr>
          <p:spPr>
            <a:xfrm>
              <a:off x="11469975" y="3560300"/>
              <a:ext cx="283050" cy="377400"/>
            </a:xfrm>
            <a:custGeom>
              <a:avLst/>
              <a:gdLst/>
              <a:ahLst/>
              <a:cxnLst/>
              <a:rect l="l" t="t" r="r" b="b"/>
              <a:pathLst>
                <a:path w="11322" h="15096" extrusionOk="0">
                  <a:moveTo>
                    <a:pt x="4660" y="0"/>
                  </a:moveTo>
                  <a:cubicBezTo>
                    <a:pt x="4260" y="0"/>
                    <a:pt x="3911" y="268"/>
                    <a:pt x="3805" y="653"/>
                  </a:cubicBezTo>
                  <a:lnTo>
                    <a:pt x="155" y="13976"/>
                  </a:lnTo>
                  <a:cubicBezTo>
                    <a:pt x="1" y="14540"/>
                    <a:pt x="426" y="15096"/>
                    <a:pt x="1010" y="15096"/>
                  </a:cubicBezTo>
                  <a:lnTo>
                    <a:pt x="6587" y="15096"/>
                  </a:lnTo>
                  <a:cubicBezTo>
                    <a:pt x="6588" y="15096"/>
                    <a:pt x="6589" y="15096"/>
                    <a:pt x="6590" y="15096"/>
                  </a:cubicBezTo>
                  <a:cubicBezTo>
                    <a:pt x="7046" y="15096"/>
                    <a:pt x="7444" y="14791"/>
                    <a:pt x="7563" y="14353"/>
                  </a:cubicBezTo>
                  <a:lnTo>
                    <a:pt x="11145" y="1283"/>
                  </a:lnTo>
                  <a:cubicBezTo>
                    <a:pt x="11322" y="637"/>
                    <a:pt x="10838" y="2"/>
                    <a:pt x="101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7"/>
            <p:cNvSpPr/>
            <p:nvPr/>
          </p:nvSpPr>
          <p:spPr>
            <a:xfrm>
              <a:off x="11655925" y="3899725"/>
              <a:ext cx="356325" cy="38025"/>
            </a:xfrm>
            <a:custGeom>
              <a:avLst/>
              <a:gdLst/>
              <a:ahLst/>
              <a:cxnLst/>
              <a:rect l="l" t="t" r="r" b="b"/>
              <a:pathLst>
                <a:path w="14253" h="1521" extrusionOk="0">
                  <a:moveTo>
                    <a:pt x="416" y="0"/>
                  </a:moveTo>
                  <a:lnTo>
                    <a:pt x="0" y="1520"/>
                  </a:lnTo>
                  <a:lnTo>
                    <a:pt x="13493" y="1520"/>
                  </a:lnTo>
                  <a:cubicBezTo>
                    <a:pt x="13912" y="1520"/>
                    <a:pt x="14252" y="1180"/>
                    <a:pt x="14252" y="761"/>
                  </a:cubicBezTo>
                  <a:cubicBezTo>
                    <a:pt x="14252" y="341"/>
                    <a:pt x="13912" y="0"/>
                    <a:pt x="134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7"/>
            <p:cNvSpPr/>
            <p:nvPr/>
          </p:nvSpPr>
          <p:spPr>
            <a:xfrm>
              <a:off x="11744550" y="3400375"/>
              <a:ext cx="35700" cy="117800"/>
            </a:xfrm>
            <a:custGeom>
              <a:avLst/>
              <a:gdLst/>
              <a:ahLst/>
              <a:cxnLst/>
              <a:rect l="l" t="t" r="r" b="b"/>
              <a:pathLst>
                <a:path w="1428" h="4712" extrusionOk="0">
                  <a:moveTo>
                    <a:pt x="320" y="0"/>
                  </a:moveTo>
                  <a:cubicBezTo>
                    <a:pt x="302" y="0"/>
                    <a:pt x="283" y="2"/>
                    <a:pt x="265" y="6"/>
                  </a:cubicBezTo>
                  <a:cubicBezTo>
                    <a:pt x="105" y="36"/>
                    <a:pt x="0" y="190"/>
                    <a:pt x="31" y="350"/>
                  </a:cubicBezTo>
                  <a:lnTo>
                    <a:pt x="820" y="4473"/>
                  </a:lnTo>
                  <a:cubicBezTo>
                    <a:pt x="848" y="4615"/>
                    <a:pt x="971" y="4712"/>
                    <a:pt x="1110" y="4712"/>
                  </a:cubicBezTo>
                  <a:cubicBezTo>
                    <a:pt x="1127" y="4712"/>
                    <a:pt x="1146" y="4710"/>
                    <a:pt x="1164" y="4707"/>
                  </a:cubicBezTo>
                  <a:cubicBezTo>
                    <a:pt x="1324" y="4676"/>
                    <a:pt x="1427" y="4522"/>
                    <a:pt x="1398" y="4362"/>
                  </a:cubicBezTo>
                  <a:lnTo>
                    <a:pt x="608" y="240"/>
                  </a:lnTo>
                  <a:cubicBezTo>
                    <a:pt x="581" y="99"/>
                    <a:pt x="458"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7"/>
            <p:cNvSpPr/>
            <p:nvPr/>
          </p:nvSpPr>
          <p:spPr>
            <a:xfrm>
              <a:off x="11710325" y="3400375"/>
              <a:ext cx="35700" cy="117800"/>
            </a:xfrm>
            <a:custGeom>
              <a:avLst/>
              <a:gdLst/>
              <a:ahLst/>
              <a:cxnLst/>
              <a:rect l="l" t="t" r="r" b="b"/>
              <a:pathLst>
                <a:path w="1428" h="4712" extrusionOk="0">
                  <a:moveTo>
                    <a:pt x="319" y="0"/>
                  </a:moveTo>
                  <a:cubicBezTo>
                    <a:pt x="301" y="0"/>
                    <a:pt x="282" y="2"/>
                    <a:pt x="264" y="6"/>
                  </a:cubicBezTo>
                  <a:cubicBezTo>
                    <a:pt x="105" y="36"/>
                    <a:pt x="0" y="190"/>
                    <a:pt x="31" y="350"/>
                  </a:cubicBezTo>
                  <a:lnTo>
                    <a:pt x="819" y="4473"/>
                  </a:lnTo>
                  <a:cubicBezTo>
                    <a:pt x="846" y="4615"/>
                    <a:pt x="971" y="4712"/>
                    <a:pt x="1109" y="4712"/>
                  </a:cubicBezTo>
                  <a:cubicBezTo>
                    <a:pt x="1127" y="4712"/>
                    <a:pt x="1144" y="4710"/>
                    <a:pt x="1163" y="4707"/>
                  </a:cubicBezTo>
                  <a:cubicBezTo>
                    <a:pt x="1323" y="4675"/>
                    <a:pt x="1427" y="4522"/>
                    <a:pt x="1397" y="4362"/>
                  </a:cubicBezTo>
                  <a:lnTo>
                    <a:pt x="608" y="240"/>
                  </a:lnTo>
                  <a:cubicBezTo>
                    <a:pt x="581" y="99"/>
                    <a:pt x="458"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7"/>
            <p:cNvSpPr/>
            <p:nvPr/>
          </p:nvSpPr>
          <p:spPr>
            <a:xfrm>
              <a:off x="11676100" y="3400400"/>
              <a:ext cx="35650" cy="117775"/>
            </a:xfrm>
            <a:custGeom>
              <a:avLst/>
              <a:gdLst/>
              <a:ahLst/>
              <a:cxnLst/>
              <a:rect l="l" t="t" r="r" b="b"/>
              <a:pathLst>
                <a:path w="1426" h="4711" extrusionOk="0">
                  <a:moveTo>
                    <a:pt x="320" y="1"/>
                  </a:moveTo>
                  <a:cubicBezTo>
                    <a:pt x="301" y="1"/>
                    <a:pt x="283" y="3"/>
                    <a:pt x="264" y="6"/>
                  </a:cubicBezTo>
                  <a:cubicBezTo>
                    <a:pt x="104" y="37"/>
                    <a:pt x="0" y="189"/>
                    <a:pt x="31" y="349"/>
                  </a:cubicBezTo>
                  <a:lnTo>
                    <a:pt x="818" y="4472"/>
                  </a:lnTo>
                  <a:cubicBezTo>
                    <a:pt x="845" y="4614"/>
                    <a:pt x="969" y="4711"/>
                    <a:pt x="1109" y="4711"/>
                  </a:cubicBezTo>
                  <a:cubicBezTo>
                    <a:pt x="1126" y="4711"/>
                    <a:pt x="1145" y="4709"/>
                    <a:pt x="1163" y="4706"/>
                  </a:cubicBezTo>
                  <a:cubicBezTo>
                    <a:pt x="1321" y="4674"/>
                    <a:pt x="1426" y="4521"/>
                    <a:pt x="1395" y="4361"/>
                  </a:cubicBezTo>
                  <a:lnTo>
                    <a:pt x="607" y="239"/>
                  </a:lnTo>
                  <a:cubicBezTo>
                    <a:pt x="580" y="98"/>
                    <a:pt x="457" y="1"/>
                    <a:pt x="3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7"/>
            <p:cNvSpPr/>
            <p:nvPr/>
          </p:nvSpPr>
          <p:spPr>
            <a:xfrm>
              <a:off x="11641800" y="3400375"/>
              <a:ext cx="35700" cy="117800"/>
            </a:xfrm>
            <a:custGeom>
              <a:avLst/>
              <a:gdLst/>
              <a:ahLst/>
              <a:cxnLst/>
              <a:rect l="l" t="t" r="r" b="b"/>
              <a:pathLst>
                <a:path w="1428" h="4712" extrusionOk="0">
                  <a:moveTo>
                    <a:pt x="321" y="0"/>
                  </a:moveTo>
                  <a:cubicBezTo>
                    <a:pt x="303" y="0"/>
                    <a:pt x="284" y="2"/>
                    <a:pt x="266" y="6"/>
                  </a:cubicBezTo>
                  <a:cubicBezTo>
                    <a:pt x="106" y="36"/>
                    <a:pt x="1" y="190"/>
                    <a:pt x="31" y="350"/>
                  </a:cubicBezTo>
                  <a:lnTo>
                    <a:pt x="821" y="4473"/>
                  </a:lnTo>
                  <a:cubicBezTo>
                    <a:pt x="848" y="4615"/>
                    <a:pt x="971" y="4712"/>
                    <a:pt x="1110" y="4712"/>
                  </a:cubicBezTo>
                  <a:cubicBezTo>
                    <a:pt x="1128" y="4712"/>
                    <a:pt x="1146" y="4710"/>
                    <a:pt x="1164" y="4707"/>
                  </a:cubicBezTo>
                  <a:cubicBezTo>
                    <a:pt x="1324" y="4675"/>
                    <a:pt x="1428" y="4522"/>
                    <a:pt x="1399" y="4362"/>
                  </a:cubicBezTo>
                  <a:lnTo>
                    <a:pt x="609" y="240"/>
                  </a:lnTo>
                  <a:cubicBezTo>
                    <a:pt x="582" y="99"/>
                    <a:pt x="458" y="0"/>
                    <a:pt x="3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7"/>
            <p:cNvSpPr/>
            <p:nvPr/>
          </p:nvSpPr>
          <p:spPr>
            <a:xfrm>
              <a:off x="11607600" y="3400375"/>
              <a:ext cx="35675" cy="117800"/>
            </a:xfrm>
            <a:custGeom>
              <a:avLst/>
              <a:gdLst/>
              <a:ahLst/>
              <a:cxnLst/>
              <a:rect l="l" t="t" r="r" b="b"/>
              <a:pathLst>
                <a:path w="1427" h="4712" extrusionOk="0">
                  <a:moveTo>
                    <a:pt x="319" y="0"/>
                  </a:moveTo>
                  <a:cubicBezTo>
                    <a:pt x="301" y="0"/>
                    <a:pt x="282" y="2"/>
                    <a:pt x="263" y="6"/>
                  </a:cubicBezTo>
                  <a:cubicBezTo>
                    <a:pt x="105" y="36"/>
                    <a:pt x="0" y="190"/>
                    <a:pt x="31" y="350"/>
                  </a:cubicBezTo>
                  <a:lnTo>
                    <a:pt x="819" y="4473"/>
                  </a:lnTo>
                  <a:cubicBezTo>
                    <a:pt x="846" y="4615"/>
                    <a:pt x="970" y="4712"/>
                    <a:pt x="1109" y="4712"/>
                  </a:cubicBezTo>
                  <a:cubicBezTo>
                    <a:pt x="1126" y="4712"/>
                    <a:pt x="1144" y="4710"/>
                    <a:pt x="1162" y="4707"/>
                  </a:cubicBezTo>
                  <a:cubicBezTo>
                    <a:pt x="1322" y="4676"/>
                    <a:pt x="1427" y="4522"/>
                    <a:pt x="1396" y="4362"/>
                  </a:cubicBezTo>
                  <a:lnTo>
                    <a:pt x="608" y="240"/>
                  </a:lnTo>
                  <a:cubicBezTo>
                    <a:pt x="581" y="99"/>
                    <a:pt x="458"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7"/>
            <p:cNvSpPr/>
            <p:nvPr/>
          </p:nvSpPr>
          <p:spPr>
            <a:xfrm>
              <a:off x="11573375" y="3400375"/>
              <a:ext cx="35700" cy="117800"/>
            </a:xfrm>
            <a:custGeom>
              <a:avLst/>
              <a:gdLst/>
              <a:ahLst/>
              <a:cxnLst/>
              <a:rect l="l" t="t" r="r" b="b"/>
              <a:pathLst>
                <a:path w="1428" h="4712" extrusionOk="0">
                  <a:moveTo>
                    <a:pt x="319" y="0"/>
                  </a:moveTo>
                  <a:cubicBezTo>
                    <a:pt x="301" y="0"/>
                    <a:pt x="282" y="2"/>
                    <a:pt x="264" y="6"/>
                  </a:cubicBezTo>
                  <a:cubicBezTo>
                    <a:pt x="104" y="36"/>
                    <a:pt x="0" y="190"/>
                    <a:pt x="31" y="350"/>
                  </a:cubicBezTo>
                  <a:lnTo>
                    <a:pt x="818" y="4473"/>
                  </a:lnTo>
                  <a:cubicBezTo>
                    <a:pt x="845" y="4615"/>
                    <a:pt x="969" y="4712"/>
                    <a:pt x="1108" y="4712"/>
                  </a:cubicBezTo>
                  <a:cubicBezTo>
                    <a:pt x="1126" y="4712"/>
                    <a:pt x="1144" y="4710"/>
                    <a:pt x="1162" y="4707"/>
                  </a:cubicBezTo>
                  <a:cubicBezTo>
                    <a:pt x="1321" y="4676"/>
                    <a:pt x="1427" y="4522"/>
                    <a:pt x="1397" y="4362"/>
                  </a:cubicBezTo>
                  <a:lnTo>
                    <a:pt x="608" y="240"/>
                  </a:lnTo>
                  <a:cubicBezTo>
                    <a:pt x="581" y="99"/>
                    <a:pt x="458"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7"/>
            <p:cNvSpPr/>
            <p:nvPr/>
          </p:nvSpPr>
          <p:spPr>
            <a:xfrm>
              <a:off x="11539075" y="3400375"/>
              <a:ext cx="35700" cy="117800"/>
            </a:xfrm>
            <a:custGeom>
              <a:avLst/>
              <a:gdLst/>
              <a:ahLst/>
              <a:cxnLst/>
              <a:rect l="l" t="t" r="r" b="b"/>
              <a:pathLst>
                <a:path w="1428" h="4712" extrusionOk="0">
                  <a:moveTo>
                    <a:pt x="321" y="0"/>
                  </a:moveTo>
                  <a:cubicBezTo>
                    <a:pt x="302" y="0"/>
                    <a:pt x="284" y="2"/>
                    <a:pt x="265" y="6"/>
                  </a:cubicBezTo>
                  <a:cubicBezTo>
                    <a:pt x="105" y="36"/>
                    <a:pt x="1" y="190"/>
                    <a:pt x="31" y="350"/>
                  </a:cubicBezTo>
                  <a:lnTo>
                    <a:pt x="821" y="4473"/>
                  </a:lnTo>
                  <a:cubicBezTo>
                    <a:pt x="847" y="4615"/>
                    <a:pt x="971" y="4712"/>
                    <a:pt x="1110" y="4712"/>
                  </a:cubicBezTo>
                  <a:cubicBezTo>
                    <a:pt x="1128" y="4712"/>
                    <a:pt x="1146" y="4710"/>
                    <a:pt x="1164" y="4707"/>
                  </a:cubicBezTo>
                  <a:cubicBezTo>
                    <a:pt x="1323" y="4676"/>
                    <a:pt x="1428" y="4522"/>
                    <a:pt x="1397" y="4362"/>
                  </a:cubicBezTo>
                  <a:lnTo>
                    <a:pt x="609" y="240"/>
                  </a:lnTo>
                  <a:cubicBezTo>
                    <a:pt x="582" y="99"/>
                    <a:pt x="458" y="0"/>
                    <a:pt x="3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7"/>
            <p:cNvSpPr/>
            <p:nvPr/>
          </p:nvSpPr>
          <p:spPr>
            <a:xfrm>
              <a:off x="12280200" y="3854675"/>
              <a:ext cx="276300" cy="83075"/>
            </a:xfrm>
            <a:custGeom>
              <a:avLst/>
              <a:gdLst/>
              <a:ahLst/>
              <a:cxnLst/>
              <a:rect l="l" t="t" r="r" b="b"/>
              <a:pathLst>
                <a:path w="11052" h="3323" extrusionOk="0">
                  <a:moveTo>
                    <a:pt x="5858" y="1"/>
                  </a:moveTo>
                  <a:cubicBezTo>
                    <a:pt x="3100" y="1"/>
                    <a:pt x="0" y="2565"/>
                    <a:pt x="816" y="3322"/>
                  </a:cubicBezTo>
                  <a:lnTo>
                    <a:pt x="10245" y="3322"/>
                  </a:lnTo>
                  <a:cubicBezTo>
                    <a:pt x="11051" y="3322"/>
                    <a:pt x="9886" y="1031"/>
                    <a:pt x="6949" y="153"/>
                  </a:cubicBezTo>
                  <a:cubicBezTo>
                    <a:pt x="6599" y="48"/>
                    <a:pt x="6231" y="1"/>
                    <a:pt x="58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7"/>
            <p:cNvSpPr/>
            <p:nvPr/>
          </p:nvSpPr>
          <p:spPr>
            <a:xfrm>
              <a:off x="12352850" y="3875075"/>
              <a:ext cx="41775" cy="62675"/>
            </a:xfrm>
            <a:custGeom>
              <a:avLst/>
              <a:gdLst/>
              <a:ahLst/>
              <a:cxnLst/>
              <a:rect l="l" t="t" r="r" b="b"/>
              <a:pathLst>
                <a:path w="1671" h="2507" extrusionOk="0">
                  <a:moveTo>
                    <a:pt x="1" y="0"/>
                  </a:moveTo>
                  <a:lnTo>
                    <a:pt x="1" y="0"/>
                  </a:lnTo>
                  <a:cubicBezTo>
                    <a:pt x="181" y="211"/>
                    <a:pt x="357" y="380"/>
                    <a:pt x="503" y="578"/>
                  </a:cubicBezTo>
                  <a:cubicBezTo>
                    <a:pt x="649" y="773"/>
                    <a:pt x="793" y="962"/>
                    <a:pt x="911" y="1173"/>
                  </a:cubicBezTo>
                  <a:cubicBezTo>
                    <a:pt x="1164" y="1584"/>
                    <a:pt x="1364" y="2025"/>
                    <a:pt x="1611" y="2506"/>
                  </a:cubicBezTo>
                  <a:cubicBezTo>
                    <a:pt x="1671" y="2237"/>
                    <a:pt x="1652" y="1964"/>
                    <a:pt x="1598" y="1698"/>
                  </a:cubicBezTo>
                  <a:cubicBezTo>
                    <a:pt x="1544" y="1431"/>
                    <a:pt x="1436" y="1177"/>
                    <a:pt x="1298" y="938"/>
                  </a:cubicBezTo>
                  <a:cubicBezTo>
                    <a:pt x="1157" y="700"/>
                    <a:pt x="969" y="490"/>
                    <a:pt x="750" y="323"/>
                  </a:cubicBezTo>
                  <a:cubicBezTo>
                    <a:pt x="535" y="150"/>
                    <a:pt x="267" y="42"/>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7"/>
            <p:cNvSpPr/>
            <p:nvPr/>
          </p:nvSpPr>
          <p:spPr>
            <a:xfrm>
              <a:off x="12299150" y="3883250"/>
              <a:ext cx="66025" cy="54500"/>
            </a:xfrm>
            <a:custGeom>
              <a:avLst/>
              <a:gdLst/>
              <a:ahLst/>
              <a:cxnLst/>
              <a:rect l="l" t="t" r="r" b="b"/>
              <a:pathLst>
                <a:path w="2641" h="2180" extrusionOk="0">
                  <a:moveTo>
                    <a:pt x="2640" y="0"/>
                  </a:moveTo>
                  <a:lnTo>
                    <a:pt x="2640" y="0"/>
                  </a:lnTo>
                  <a:cubicBezTo>
                    <a:pt x="2335" y="25"/>
                    <a:pt x="2047" y="114"/>
                    <a:pt x="1768" y="223"/>
                  </a:cubicBezTo>
                  <a:cubicBezTo>
                    <a:pt x="1488" y="334"/>
                    <a:pt x="1226" y="483"/>
                    <a:pt x="976" y="654"/>
                  </a:cubicBezTo>
                  <a:cubicBezTo>
                    <a:pt x="732" y="830"/>
                    <a:pt x="501" y="1040"/>
                    <a:pt x="320" y="1298"/>
                  </a:cubicBezTo>
                  <a:cubicBezTo>
                    <a:pt x="141" y="1547"/>
                    <a:pt x="0" y="1870"/>
                    <a:pt x="57" y="2179"/>
                  </a:cubicBezTo>
                  <a:cubicBezTo>
                    <a:pt x="191" y="1905"/>
                    <a:pt x="384" y="1715"/>
                    <a:pt x="586" y="1531"/>
                  </a:cubicBezTo>
                  <a:cubicBezTo>
                    <a:pt x="794" y="1349"/>
                    <a:pt x="1013" y="1180"/>
                    <a:pt x="1241" y="1023"/>
                  </a:cubicBezTo>
                  <a:cubicBezTo>
                    <a:pt x="1695" y="694"/>
                    <a:pt x="2176" y="392"/>
                    <a:pt x="26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7"/>
            <p:cNvSpPr/>
            <p:nvPr/>
          </p:nvSpPr>
          <p:spPr>
            <a:xfrm>
              <a:off x="11125050" y="3803475"/>
              <a:ext cx="233025" cy="134275"/>
            </a:xfrm>
            <a:custGeom>
              <a:avLst/>
              <a:gdLst/>
              <a:ahLst/>
              <a:cxnLst/>
              <a:rect l="l" t="t" r="r" b="b"/>
              <a:pathLst>
                <a:path w="9321" h="5371" extrusionOk="0">
                  <a:moveTo>
                    <a:pt x="1" y="0"/>
                  </a:moveTo>
                  <a:cubicBezTo>
                    <a:pt x="1" y="0"/>
                    <a:pt x="1009" y="5370"/>
                    <a:pt x="2315" y="5370"/>
                  </a:cubicBezTo>
                  <a:lnTo>
                    <a:pt x="7006" y="5370"/>
                  </a:lnTo>
                  <a:cubicBezTo>
                    <a:pt x="8314" y="5370"/>
                    <a:pt x="9321" y="0"/>
                    <a:pt x="93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7"/>
            <p:cNvSpPr/>
            <p:nvPr/>
          </p:nvSpPr>
          <p:spPr>
            <a:xfrm>
              <a:off x="11318600" y="3815575"/>
              <a:ext cx="92900" cy="106075"/>
            </a:xfrm>
            <a:custGeom>
              <a:avLst/>
              <a:gdLst/>
              <a:ahLst/>
              <a:cxnLst/>
              <a:rect l="l" t="t" r="r" b="b"/>
              <a:pathLst>
                <a:path w="3716" h="4243" extrusionOk="0">
                  <a:moveTo>
                    <a:pt x="1995" y="1"/>
                  </a:moveTo>
                  <a:cubicBezTo>
                    <a:pt x="1287" y="1"/>
                    <a:pt x="680" y="390"/>
                    <a:pt x="642" y="415"/>
                  </a:cubicBezTo>
                  <a:lnTo>
                    <a:pt x="1093" y="1107"/>
                  </a:lnTo>
                  <a:cubicBezTo>
                    <a:pt x="1117" y="1092"/>
                    <a:pt x="1533" y="829"/>
                    <a:pt x="1976" y="829"/>
                  </a:cubicBezTo>
                  <a:cubicBezTo>
                    <a:pt x="2187" y="829"/>
                    <a:pt x="2404" y="888"/>
                    <a:pt x="2588" y="1061"/>
                  </a:cubicBezTo>
                  <a:cubicBezTo>
                    <a:pt x="2770" y="1232"/>
                    <a:pt x="2834" y="1694"/>
                    <a:pt x="2594" y="2210"/>
                  </a:cubicBezTo>
                  <a:cubicBezTo>
                    <a:pt x="2455" y="2510"/>
                    <a:pt x="1917" y="3417"/>
                    <a:pt x="504" y="3417"/>
                  </a:cubicBezTo>
                  <a:cubicBezTo>
                    <a:pt x="374" y="3417"/>
                    <a:pt x="238" y="3409"/>
                    <a:pt x="93" y="3393"/>
                  </a:cubicBezTo>
                  <a:lnTo>
                    <a:pt x="0" y="4213"/>
                  </a:lnTo>
                  <a:cubicBezTo>
                    <a:pt x="165" y="4232"/>
                    <a:pt x="332" y="4242"/>
                    <a:pt x="498" y="4242"/>
                  </a:cubicBezTo>
                  <a:cubicBezTo>
                    <a:pt x="2009" y="4242"/>
                    <a:pt x="2952" y="3404"/>
                    <a:pt x="3344" y="2558"/>
                  </a:cubicBezTo>
                  <a:cubicBezTo>
                    <a:pt x="3715" y="1759"/>
                    <a:pt x="3638" y="915"/>
                    <a:pt x="3155" y="459"/>
                  </a:cubicBezTo>
                  <a:cubicBezTo>
                    <a:pt x="2788" y="114"/>
                    <a:pt x="2377" y="1"/>
                    <a:pt x="19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7"/>
            <p:cNvSpPr/>
            <p:nvPr/>
          </p:nvSpPr>
          <p:spPr>
            <a:xfrm>
              <a:off x="10775375" y="3546175"/>
              <a:ext cx="252725" cy="383750"/>
            </a:xfrm>
            <a:custGeom>
              <a:avLst/>
              <a:gdLst/>
              <a:ahLst/>
              <a:cxnLst/>
              <a:rect l="l" t="t" r="r" b="b"/>
              <a:pathLst>
                <a:path w="10109" h="15350" extrusionOk="0">
                  <a:moveTo>
                    <a:pt x="709" y="0"/>
                  </a:moveTo>
                  <a:cubicBezTo>
                    <a:pt x="598" y="0"/>
                    <a:pt x="486" y="30"/>
                    <a:pt x="384" y="92"/>
                  </a:cubicBezTo>
                  <a:cubicBezTo>
                    <a:pt x="89" y="274"/>
                    <a:pt x="0" y="663"/>
                    <a:pt x="188" y="955"/>
                  </a:cubicBezTo>
                  <a:lnTo>
                    <a:pt x="8873" y="15054"/>
                  </a:lnTo>
                  <a:cubicBezTo>
                    <a:pt x="8989" y="15243"/>
                    <a:pt x="9192" y="15349"/>
                    <a:pt x="9402" y="15349"/>
                  </a:cubicBezTo>
                  <a:cubicBezTo>
                    <a:pt x="9488" y="15349"/>
                    <a:pt x="9575" y="15332"/>
                    <a:pt x="9657" y="15294"/>
                  </a:cubicBezTo>
                  <a:cubicBezTo>
                    <a:pt x="9681" y="15283"/>
                    <a:pt x="9704" y="15271"/>
                    <a:pt x="9726" y="15258"/>
                  </a:cubicBezTo>
                  <a:cubicBezTo>
                    <a:pt x="10018" y="15078"/>
                    <a:pt x="10108" y="14695"/>
                    <a:pt x="9929" y="14404"/>
                  </a:cubicBezTo>
                  <a:lnTo>
                    <a:pt x="1244" y="305"/>
                  </a:lnTo>
                  <a:cubicBezTo>
                    <a:pt x="1128" y="109"/>
                    <a:pt x="921" y="0"/>
                    <a:pt x="7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7"/>
            <p:cNvSpPr/>
            <p:nvPr/>
          </p:nvSpPr>
          <p:spPr>
            <a:xfrm>
              <a:off x="10955150" y="3490825"/>
              <a:ext cx="132700" cy="433150"/>
            </a:xfrm>
            <a:custGeom>
              <a:avLst/>
              <a:gdLst/>
              <a:ahLst/>
              <a:cxnLst/>
              <a:rect l="l" t="t" r="r" b="b"/>
              <a:pathLst>
                <a:path w="5308" h="17326" extrusionOk="0">
                  <a:moveTo>
                    <a:pt x="4623" y="0"/>
                  </a:moveTo>
                  <a:cubicBezTo>
                    <a:pt x="4343" y="0"/>
                    <a:pt x="4091" y="190"/>
                    <a:pt x="4021" y="474"/>
                  </a:cubicBezTo>
                  <a:lnTo>
                    <a:pt x="75" y="16557"/>
                  </a:lnTo>
                  <a:cubicBezTo>
                    <a:pt x="1" y="16860"/>
                    <a:pt x="162" y="17171"/>
                    <a:pt x="455" y="17284"/>
                  </a:cubicBezTo>
                  <a:cubicBezTo>
                    <a:pt x="479" y="17293"/>
                    <a:pt x="504" y="17300"/>
                    <a:pt x="530" y="17308"/>
                  </a:cubicBezTo>
                  <a:cubicBezTo>
                    <a:pt x="580" y="17320"/>
                    <a:pt x="629" y="17326"/>
                    <a:pt x="678" y="17326"/>
                  </a:cubicBezTo>
                  <a:cubicBezTo>
                    <a:pt x="956" y="17326"/>
                    <a:pt x="1210" y="17136"/>
                    <a:pt x="1280" y="16852"/>
                  </a:cubicBezTo>
                  <a:lnTo>
                    <a:pt x="5226" y="769"/>
                  </a:lnTo>
                  <a:cubicBezTo>
                    <a:pt x="5307" y="436"/>
                    <a:pt x="5104" y="100"/>
                    <a:pt x="4771" y="18"/>
                  </a:cubicBezTo>
                  <a:cubicBezTo>
                    <a:pt x="4721" y="6"/>
                    <a:pt x="4671" y="0"/>
                    <a:pt x="46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7"/>
            <p:cNvSpPr/>
            <p:nvPr/>
          </p:nvSpPr>
          <p:spPr>
            <a:xfrm>
              <a:off x="10988250" y="3484875"/>
              <a:ext cx="33225" cy="445050"/>
            </a:xfrm>
            <a:custGeom>
              <a:avLst/>
              <a:gdLst/>
              <a:ahLst/>
              <a:cxnLst/>
              <a:rect l="l" t="t" r="r" b="b"/>
              <a:pathLst>
                <a:path w="1329" h="17802" extrusionOk="0">
                  <a:moveTo>
                    <a:pt x="706" y="0"/>
                  </a:moveTo>
                  <a:cubicBezTo>
                    <a:pt x="366" y="0"/>
                    <a:pt x="88" y="276"/>
                    <a:pt x="86" y="619"/>
                  </a:cubicBezTo>
                  <a:lnTo>
                    <a:pt x="2" y="17178"/>
                  </a:lnTo>
                  <a:cubicBezTo>
                    <a:pt x="1" y="17490"/>
                    <a:pt x="230" y="17755"/>
                    <a:pt x="540" y="17796"/>
                  </a:cubicBezTo>
                  <a:cubicBezTo>
                    <a:pt x="568" y="17800"/>
                    <a:pt x="596" y="17801"/>
                    <a:pt x="623" y="17801"/>
                  </a:cubicBezTo>
                  <a:cubicBezTo>
                    <a:pt x="959" y="17801"/>
                    <a:pt x="1242" y="17529"/>
                    <a:pt x="1243" y="17184"/>
                  </a:cubicBezTo>
                  <a:lnTo>
                    <a:pt x="1327" y="624"/>
                  </a:lnTo>
                  <a:cubicBezTo>
                    <a:pt x="1329" y="281"/>
                    <a:pt x="1052" y="2"/>
                    <a:pt x="709" y="0"/>
                  </a:cubicBezTo>
                  <a:cubicBezTo>
                    <a:pt x="708" y="0"/>
                    <a:pt x="707" y="0"/>
                    <a:pt x="7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7"/>
            <p:cNvSpPr/>
            <p:nvPr/>
          </p:nvSpPr>
          <p:spPr>
            <a:xfrm>
              <a:off x="10844550" y="3688650"/>
              <a:ext cx="224100" cy="249100"/>
            </a:xfrm>
            <a:custGeom>
              <a:avLst/>
              <a:gdLst/>
              <a:ahLst/>
              <a:cxnLst/>
              <a:rect l="l" t="t" r="r" b="b"/>
              <a:pathLst>
                <a:path w="8964" h="9964" extrusionOk="0">
                  <a:moveTo>
                    <a:pt x="0" y="1"/>
                  </a:moveTo>
                  <a:lnTo>
                    <a:pt x="767" y="9963"/>
                  </a:lnTo>
                  <a:lnTo>
                    <a:pt x="8195" y="9963"/>
                  </a:lnTo>
                  <a:lnTo>
                    <a:pt x="89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7"/>
            <p:cNvSpPr/>
            <p:nvPr/>
          </p:nvSpPr>
          <p:spPr>
            <a:xfrm>
              <a:off x="13033600" y="2937500"/>
              <a:ext cx="124475" cy="430200"/>
            </a:xfrm>
            <a:custGeom>
              <a:avLst/>
              <a:gdLst/>
              <a:ahLst/>
              <a:cxnLst/>
              <a:rect l="l" t="t" r="r" b="b"/>
              <a:pathLst>
                <a:path w="4979" h="17208" extrusionOk="0">
                  <a:moveTo>
                    <a:pt x="1" y="1"/>
                  </a:moveTo>
                  <a:lnTo>
                    <a:pt x="1" y="17207"/>
                  </a:lnTo>
                  <a:lnTo>
                    <a:pt x="4979" y="17207"/>
                  </a:lnTo>
                  <a:lnTo>
                    <a:pt x="49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7"/>
            <p:cNvSpPr/>
            <p:nvPr/>
          </p:nvSpPr>
          <p:spPr>
            <a:xfrm>
              <a:off x="13158100" y="2937500"/>
              <a:ext cx="62225" cy="430200"/>
            </a:xfrm>
            <a:custGeom>
              <a:avLst/>
              <a:gdLst/>
              <a:ahLst/>
              <a:cxnLst/>
              <a:rect l="l" t="t" r="r" b="b"/>
              <a:pathLst>
                <a:path w="2489" h="17208" extrusionOk="0">
                  <a:moveTo>
                    <a:pt x="0" y="1"/>
                  </a:moveTo>
                  <a:lnTo>
                    <a:pt x="0" y="17207"/>
                  </a:lnTo>
                  <a:lnTo>
                    <a:pt x="2489" y="17207"/>
                  </a:lnTo>
                  <a:lnTo>
                    <a:pt x="2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7"/>
            <p:cNvSpPr/>
            <p:nvPr/>
          </p:nvSpPr>
          <p:spPr>
            <a:xfrm>
              <a:off x="13067900" y="2978600"/>
              <a:ext cx="53875" cy="51875"/>
            </a:xfrm>
            <a:custGeom>
              <a:avLst/>
              <a:gdLst/>
              <a:ahLst/>
              <a:cxnLst/>
              <a:rect l="l" t="t" r="r" b="b"/>
              <a:pathLst>
                <a:path w="2155" h="2075" extrusionOk="0">
                  <a:moveTo>
                    <a:pt x="1117" y="1"/>
                  </a:moveTo>
                  <a:cubicBezTo>
                    <a:pt x="848" y="1"/>
                    <a:pt x="583" y="106"/>
                    <a:pt x="385" y="304"/>
                  </a:cubicBezTo>
                  <a:cubicBezTo>
                    <a:pt x="89" y="601"/>
                    <a:pt x="1" y="1046"/>
                    <a:pt x="161" y="1435"/>
                  </a:cubicBezTo>
                  <a:cubicBezTo>
                    <a:pt x="321" y="1822"/>
                    <a:pt x="699" y="2075"/>
                    <a:pt x="1118" y="2075"/>
                  </a:cubicBezTo>
                  <a:cubicBezTo>
                    <a:pt x="1691" y="2075"/>
                    <a:pt x="2155" y="1611"/>
                    <a:pt x="2155" y="1038"/>
                  </a:cubicBezTo>
                  <a:cubicBezTo>
                    <a:pt x="2155" y="619"/>
                    <a:pt x="1902" y="240"/>
                    <a:pt x="1515" y="80"/>
                  </a:cubicBezTo>
                  <a:cubicBezTo>
                    <a:pt x="1386" y="27"/>
                    <a:pt x="1251" y="1"/>
                    <a:pt x="11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7"/>
            <p:cNvSpPr/>
            <p:nvPr/>
          </p:nvSpPr>
          <p:spPr>
            <a:xfrm>
              <a:off x="13079875" y="2989725"/>
              <a:ext cx="30825" cy="29625"/>
            </a:xfrm>
            <a:custGeom>
              <a:avLst/>
              <a:gdLst/>
              <a:ahLst/>
              <a:cxnLst/>
              <a:rect l="l" t="t" r="r" b="b"/>
              <a:pathLst>
                <a:path w="1233" h="1185" extrusionOk="0">
                  <a:moveTo>
                    <a:pt x="638" y="0"/>
                  </a:moveTo>
                  <a:cubicBezTo>
                    <a:pt x="485" y="0"/>
                    <a:pt x="333" y="60"/>
                    <a:pt x="220" y="174"/>
                  </a:cubicBezTo>
                  <a:cubicBezTo>
                    <a:pt x="51" y="342"/>
                    <a:pt x="0" y="598"/>
                    <a:pt x="92" y="819"/>
                  </a:cubicBezTo>
                  <a:cubicBezTo>
                    <a:pt x="183" y="1041"/>
                    <a:pt x="399" y="1185"/>
                    <a:pt x="639" y="1185"/>
                  </a:cubicBezTo>
                  <a:cubicBezTo>
                    <a:pt x="966" y="1185"/>
                    <a:pt x="1232" y="920"/>
                    <a:pt x="1232" y="593"/>
                  </a:cubicBezTo>
                  <a:cubicBezTo>
                    <a:pt x="1232" y="353"/>
                    <a:pt x="1088" y="137"/>
                    <a:pt x="866" y="46"/>
                  </a:cubicBezTo>
                  <a:cubicBezTo>
                    <a:pt x="792" y="15"/>
                    <a:pt x="715" y="0"/>
                    <a:pt x="6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7"/>
            <p:cNvSpPr/>
            <p:nvPr/>
          </p:nvSpPr>
          <p:spPr>
            <a:xfrm>
              <a:off x="13033600" y="3178975"/>
              <a:ext cx="124525" cy="114575"/>
            </a:xfrm>
            <a:custGeom>
              <a:avLst/>
              <a:gdLst/>
              <a:ahLst/>
              <a:cxnLst/>
              <a:rect l="l" t="t" r="r" b="b"/>
              <a:pathLst>
                <a:path w="4981" h="4583" extrusionOk="0">
                  <a:moveTo>
                    <a:pt x="1" y="0"/>
                  </a:moveTo>
                  <a:lnTo>
                    <a:pt x="1" y="4582"/>
                  </a:lnTo>
                  <a:lnTo>
                    <a:pt x="4980" y="4582"/>
                  </a:lnTo>
                  <a:lnTo>
                    <a:pt x="49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7"/>
            <p:cNvSpPr/>
            <p:nvPr/>
          </p:nvSpPr>
          <p:spPr>
            <a:xfrm>
              <a:off x="13191500" y="2978600"/>
              <a:ext cx="124500" cy="389100"/>
            </a:xfrm>
            <a:custGeom>
              <a:avLst/>
              <a:gdLst/>
              <a:ahLst/>
              <a:cxnLst/>
              <a:rect l="l" t="t" r="r" b="b"/>
              <a:pathLst>
                <a:path w="4980" h="15564" extrusionOk="0">
                  <a:moveTo>
                    <a:pt x="1" y="0"/>
                  </a:moveTo>
                  <a:lnTo>
                    <a:pt x="1" y="15563"/>
                  </a:lnTo>
                  <a:lnTo>
                    <a:pt x="4980" y="15563"/>
                  </a:lnTo>
                  <a:lnTo>
                    <a:pt x="498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7"/>
            <p:cNvSpPr/>
            <p:nvPr/>
          </p:nvSpPr>
          <p:spPr>
            <a:xfrm>
              <a:off x="13227825" y="3019325"/>
              <a:ext cx="51850" cy="51850"/>
            </a:xfrm>
            <a:custGeom>
              <a:avLst/>
              <a:gdLst/>
              <a:ahLst/>
              <a:cxnLst/>
              <a:rect l="l" t="t" r="r" b="b"/>
              <a:pathLst>
                <a:path w="2074" h="2074" extrusionOk="0">
                  <a:moveTo>
                    <a:pt x="1037" y="1"/>
                  </a:moveTo>
                  <a:cubicBezTo>
                    <a:pt x="465" y="1"/>
                    <a:pt x="1" y="465"/>
                    <a:pt x="1" y="1038"/>
                  </a:cubicBezTo>
                  <a:cubicBezTo>
                    <a:pt x="1" y="1611"/>
                    <a:pt x="465" y="2073"/>
                    <a:pt x="1037" y="2073"/>
                  </a:cubicBezTo>
                  <a:cubicBezTo>
                    <a:pt x="1610" y="2073"/>
                    <a:pt x="2074" y="1611"/>
                    <a:pt x="2074" y="1038"/>
                  </a:cubicBezTo>
                  <a:cubicBezTo>
                    <a:pt x="2074" y="465"/>
                    <a:pt x="1610" y="1"/>
                    <a:pt x="10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7"/>
            <p:cNvSpPr/>
            <p:nvPr/>
          </p:nvSpPr>
          <p:spPr>
            <a:xfrm>
              <a:off x="13238925" y="3030450"/>
              <a:ext cx="29675" cy="29625"/>
            </a:xfrm>
            <a:custGeom>
              <a:avLst/>
              <a:gdLst/>
              <a:ahLst/>
              <a:cxnLst/>
              <a:rect l="l" t="t" r="r" b="b"/>
              <a:pathLst>
                <a:path w="1187" h="1185" extrusionOk="0">
                  <a:moveTo>
                    <a:pt x="593" y="1"/>
                  </a:moveTo>
                  <a:cubicBezTo>
                    <a:pt x="265" y="1"/>
                    <a:pt x="1" y="265"/>
                    <a:pt x="1" y="593"/>
                  </a:cubicBezTo>
                  <a:cubicBezTo>
                    <a:pt x="1" y="920"/>
                    <a:pt x="265" y="1185"/>
                    <a:pt x="593" y="1185"/>
                  </a:cubicBezTo>
                  <a:cubicBezTo>
                    <a:pt x="920" y="1185"/>
                    <a:pt x="1186" y="920"/>
                    <a:pt x="1186" y="593"/>
                  </a:cubicBezTo>
                  <a:cubicBezTo>
                    <a:pt x="1186" y="265"/>
                    <a:pt x="920" y="1"/>
                    <a:pt x="5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7"/>
            <p:cNvSpPr/>
            <p:nvPr/>
          </p:nvSpPr>
          <p:spPr>
            <a:xfrm>
              <a:off x="13191500" y="3196975"/>
              <a:ext cx="124500" cy="103650"/>
            </a:xfrm>
            <a:custGeom>
              <a:avLst/>
              <a:gdLst/>
              <a:ahLst/>
              <a:cxnLst/>
              <a:rect l="l" t="t" r="r" b="b"/>
              <a:pathLst>
                <a:path w="4980" h="4146" extrusionOk="0">
                  <a:moveTo>
                    <a:pt x="1" y="0"/>
                  </a:moveTo>
                  <a:lnTo>
                    <a:pt x="1" y="4146"/>
                  </a:lnTo>
                  <a:lnTo>
                    <a:pt x="4980" y="4146"/>
                  </a:lnTo>
                  <a:lnTo>
                    <a:pt x="49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7"/>
            <p:cNvSpPr/>
            <p:nvPr/>
          </p:nvSpPr>
          <p:spPr>
            <a:xfrm>
              <a:off x="13315975" y="2978600"/>
              <a:ext cx="62250" cy="389100"/>
            </a:xfrm>
            <a:custGeom>
              <a:avLst/>
              <a:gdLst/>
              <a:ahLst/>
              <a:cxnLst/>
              <a:rect l="l" t="t" r="r" b="b"/>
              <a:pathLst>
                <a:path w="2490" h="15564" extrusionOk="0">
                  <a:moveTo>
                    <a:pt x="1" y="0"/>
                  </a:moveTo>
                  <a:lnTo>
                    <a:pt x="1" y="15563"/>
                  </a:lnTo>
                  <a:lnTo>
                    <a:pt x="2490" y="15563"/>
                  </a:lnTo>
                  <a:lnTo>
                    <a:pt x="24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7"/>
            <p:cNvSpPr/>
            <p:nvPr/>
          </p:nvSpPr>
          <p:spPr>
            <a:xfrm>
              <a:off x="13347075" y="2958200"/>
              <a:ext cx="124500" cy="409500"/>
            </a:xfrm>
            <a:custGeom>
              <a:avLst/>
              <a:gdLst/>
              <a:ahLst/>
              <a:cxnLst/>
              <a:rect l="l" t="t" r="r" b="b"/>
              <a:pathLst>
                <a:path w="4980" h="16380" extrusionOk="0">
                  <a:moveTo>
                    <a:pt x="1" y="0"/>
                  </a:moveTo>
                  <a:lnTo>
                    <a:pt x="1" y="16379"/>
                  </a:lnTo>
                  <a:lnTo>
                    <a:pt x="4980" y="16379"/>
                  </a:lnTo>
                  <a:lnTo>
                    <a:pt x="49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7"/>
            <p:cNvSpPr/>
            <p:nvPr/>
          </p:nvSpPr>
          <p:spPr>
            <a:xfrm>
              <a:off x="13381375" y="3000375"/>
              <a:ext cx="53875" cy="51850"/>
            </a:xfrm>
            <a:custGeom>
              <a:avLst/>
              <a:gdLst/>
              <a:ahLst/>
              <a:cxnLst/>
              <a:rect l="l" t="t" r="r" b="b"/>
              <a:pathLst>
                <a:path w="2155" h="2074" extrusionOk="0">
                  <a:moveTo>
                    <a:pt x="1119" y="1"/>
                  </a:moveTo>
                  <a:cubicBezTo>
                    <a:pt x="849" y="1"/>
                    <a:pt x="583" y="106"/>
                    <a:pt x="386" y="305"/>
                  </a:cubicBezTo>
                  <a:cubicBezTo>
                    <a:pt x="89" y="600"/>
                    <a:pt x="0" y="1047"/>
                    <a:pt x="160" y="1433"/>
                  </a:cubicBezTo>
                  <a:cubicBezTo>
                    <a:pt x="322" y="1820"/>
                    <a:pt x="699" y="2074"/>
                    <a:pt x="1119" y="2074"/>
                  </a:cubicBezTo>
                  <a:cubicBezTo>
                    <a:pt x="1691" y="2074"/>
                    <a:pt x="2155" y="1609"/>
                    <a:pt x="2155" y="1038"/>
                  </a:cubicBezTo>
                  <a:cubicBezTo>
                    <a:pt x="2155" y="617"/>
                    <a:pt x="1901" y="241"/>
                    <a:pt x="1515" y="79"/>
                  </a:cubicBezTo>
                  <a:cubicBezTo>
                    <a:pt x="1387" y="26"/>
                    <a:pt x="1252" y="1"/>
                    <a:pt x="11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7"/>
            <p:cNvSpPr/>
            <p:nvPr/>
          </p:nvSpPr>
          <p:spPr>
            <a:xfrm>
              <a:off x="13394500" y="3011475"/>
              <a:ext cx="29650" cy="29650"/>
            </a:xfrm>
            <a:custGeom>
              <a:avLst/>
              <a:gdLst/>
              <a:ahLst/>
              <a:cxnLst/>
              <a:rect l="l" t="t" r="r" b="b"/>
              <a:pathLst>
                <a:path w="1186" h="1186" extrusionOk="0">
                  <a:moveTo>
                    <a:pt x="592" y="0"/>
                  </a:moveTo>
                  <a:cubicBezTo>
                    <a:pt x="267" y="0"/>
                    <a:pt x="0" y="265"/>
                    <a:pt x="0" y="592"/>
                  </a:cubicBezTo>
                  <a:cubicBezTo>
                    <a:pt x="0" y="920"/>
                    <a:pt x="267" y="1186"/>
                    <a:pt x="592" y="1186"/>
                  </a:cubicBezTo>
                  <a:cubicBezTo>
                    <a:pt x="920" y="1186"/>
                    <a:pt x="1186" y="920"/>
                    <a:pt x="1186" y="592"/>
                  </a:cubicBezTo>
                  <a:cubicBezTo>
                    <a:pt x="1186" y="265"/>
                    <a:pt x="920" y="0"/>
                    <a:pt x="5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7"/>
            <p:cNvSpPr/>
            <p:nvPr/>
          </p:nvSpPr>
          <p:spPr>
            <a:xfrm>
              <a:off x="13347075" y="3196975"/>
              <a:ext cx="124500" cy="103650"/>
            </a:xfrm>
            <a:custGeom>
              <a:avLst/>
              <a:gdLst/>
              <a:ahLst/>
              <a:cxnLst/>
              <a:rect l="l" t="t" r="r" b="b"/>
              <a:pathLst>
                <a:path w="4980" h="4146" extrusionOk="0">
                  <a:moveTo>
                    <a:pt x="1" y="0"/>
                  </a:moveTo>
                  <a:lnTo>
                    <a:pt x="1" y="4146"/>
                  </a:lnTo>
                  <a:lnTo>
                    <a:pt x="4980" y="4146"/>
                  </a:lnTo>
                  <a:lnTo>
                    <a:pt x="49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7"/>
            <p:cNvSpPr/>
            <p:nvPr/>
          </p:nvSpPr>
          <p:spPr>
            <a:xfrm>
              <a:off x="13471550" y="2958200"/>
              <a:ext cx="62250" cy="409500"/>
            </a:xfrm>
            <a:custGeom>
              <a:avLst/>
              <a:gdLst/>
              <a:ahLst/>
              <a:cxnLst/>
              <a:rect l="l" t="t" r="r" b="b"/>
              <a:pathLst>
                <a:path w="2490" h="16380" extrusionOk="0">
                  <a:moveTo>
                    <a:pt x="1" y="0"/>
                  </a:moveTo>
                  <a:lnTo>
                    <a:pt x="1" y="16379"/>
                  </a:lnTo>
                  <a:lnTo>
                    <a:pt x="2490" y="16379"/>
                  </a:lnTo>
                  <a:lnTo>
                    <a:pt x="24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7"/>
            <p:cNvSpPr/>
            <p:nvPr/>
          </p:nvSpPr>
          <p:spPr>
            <a:xfrm>
              <a:off x="13502650" y="3060050"/>
              <a:ext cx="320150" cy="307650"/>
            </a:xfrm>
            <a:custGeom>
              <a:avLst/>
              <a:gdLst/>
              <a:ahLst/>
              <a:cxnLst/>
              <a:rect l="l" t="t" r="r" b="b"/>
              <a:pathLst>
                <a:path w="12806" h="12306" extrusionOk="0">
                  <a:moveTo>
                    <a:pt x="0" y="1"/>
                  </a:moveTo>
                  <a:lnTo>
                    <a:pt x="0" y="12305"/>
                  </a:lnTo>
                  <a:lnTo>
                    <a:pt x="12805" y="12305"/>
                  </a:lnTo>
                  <a:lnTo>
                    <a:pt x="128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0" name="Google Shape;3390;p67"/>
          <p:cNvGrpSpPr/>
          <p:nvPr/>
        </p:nvGrpSpPr>
        <p:grpSpPr>
          <a:xfrm>
            <a:off x="3915543" y="1617605"/>
            <a:ext cx="1960816" cy="1624016"/>
            <a:chOff x="-7091925" y="1215025"/>
            <a:chExt cx="2681275" cy="2220725"/>
          </a:xfrm>
        </p:grpSpPr>
        <p:sp>
          <p:nvSpPr>
            <p:cNvPr id="3391" name="Google Shape;3391;p67"/>
            <p:cNvSpPr/>
            <p:nvPr/>
          </p:nvSpPr>
          <p:spPr>
            <a:xfrm>
              <a:off x="-6939825" y="1565875"/>
              <a:ext cx="137025" cy="562225"/>
            </a:xfrm>
            <a:custGeom>
              <a:avLst/>
              <a:gdLst/>
              <a:ahLst/>
              <a:cxnLst/>
              <a:rect l="l" t="t" r="r" b="b"/>
              <a:pathLst>
                <a:path w="5481" h="22489" extrusionOk="0">
                  <a:moveTo>
                    <a:pt x="4252" y="1"/>
                  </a:moveTo>
                  <a:lnTo>
                    <a:pt x="1" y="22488"/>
                  </a:lnTo>
                  <a:lnTo>
                    <a:pt x="1228" y="22488"/>
                  </a:lnTo>
                  <a:lnTo>
                    <a:pt x="54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7"/>
            <p:cNvSpPr/>
            <p:nvPr/>
          </p:nvSpPr>
          <p:spPr>
            <a:xfrm>
              <a:off x="-6833525" y="1221350"/>
              <a:ext cx="485400" cy="365550"/>
            </a:xfrm>
            <a:custGeom>
              <a:avLst/>
              <a:gdLst/>
              <a:ahLst/>
              <a:cxnLst/>
              <a:rect l="l" t="t" r="r" b="b"/>
              <a:pathLst>
                <a:path w="19416" h="14622" extrusionOk="0">
                  <a:moveTo>
                    <a:pt x="18519" y="1"/>
                  </a:moveTo>
                  <a:lnTo>
                    <a:pt x="0" y="13782"/>
                  </a:lnTo>
                  <a:lnTo>
                    <a:pt x="895" y="14621"/>
                  </a:lnTo>
                  <a:lnTo>
                    <a:pt x="19416" y="840"/>
                  </a:lnTo>
                  <a:lnTo>
                    <a:pt x="185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7"/>
            <p:cNvSpPr/>
            <p:nvPr/>
          </p:nvSpPr>
          <p:spPr>
            <a:xfrm>
              <a:off x="-6939825" y="2037075"/>
              <a:ext cx="439325" cy="91025"/>
            </a:xfrm>
            <a:custGeom>
              <a:avLst/>
              <a:gdLst/>
              <a:ahLst/>
              <a:cxnLst/>
              <a:rect l="l" t="t" r="r" b="b"/>
              <a:pathLst>
                <a:path w="17573" h="3641" extrusionOk="0">
                  <a:moveTo>
                    <a:pt x="130" y="1"/>
                  </a:moveTo>
                  <a:cubicBezTo>
                    <a:pt x="58" y="1"/>
                    <a:pt x="1" y="58"/>
                    <a:pt x="1" y="129"/>
                  </a:cubicBezTo>
                  <a:lnTo>
                    <a:pt x="1" y="3640"/>
                  </a:lnTo>
                  <a:lnTo>
                    <a:pt x="17572" y="3640"/>
                  </a:lnTo>
                  <a:lnTo>
                    <a:pt x="17572" y="129"/>
                  </a:lnTo>
                  <a:cubicBezTo>
                    <a:pt x="17572" y="58"/>
                    <a:pt x="17514" y="1"/>
                    <a:pt x="17444" y="1"/>
                  </a:cubicBezTo>
                  <a:close/>
                </a:path>
              </a:pathLst>
            </a:custGeom>
            <a:solidFill>
              <a:srgbClr val="A6B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7"/>
            <p:cNvSpPr/>
            <p:nvPr/>
          </p:nvSpPr>
          <p:spPr>
            <a:xfrm>
              <a:off x="-6461500" y="1215025"/>
              <a:ext cx="417600" cy="147050"/>
            </a:xfrm>
            <a:custGeom>
              <a:avLst/>
              <a:gdLst/>
              <a:ahLst/>
              <a:cxnLst/>
              <a:rect l="l" t="t" r="r" b="b"/>
              <a:pathLst>
                <a:path w="16704" h="5882" extrusionOk="0">
                  <a:moveTo>
                    <a:pt x="213" y="1"/>
                  </a:moveTo>
                  <a:cubicBezTo>
                    <a:pt x="96" y="1"/>
                    <a:pt x="0" y="96"/>
                    <a:pt x="0" y="213"/>
                  </a:cubicBezTo>
                  <a:lnTo>
                    <a:pt x="0" y="5882"/>
                  </a:lnTo>
                  <a:lnTo>
                    <a:pt x="16704" y="5882"/>
                  </a:lnTo>
                  <a:lnTo>
                    <a:pt x="16704" y="213"/>
                  </a:lnTo>
                  <a:cubicBezTo>
                    <a:pt x="16704" y="96"/>
                    <a:pt x="16610" y="1"/>
                    <a:pt x="16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7"/>
            <p:cNvSpPr/>
            <p:nvPr/>
          </p:nvSpPr>
          <p:spPr>
            <a:xfrm>
              <a:off x="-6840350" y="1553675"/>
              <a:ext cx="48900" cy="47025"/>
            </a:xfrm>
            <a:custGeom>
              <a:avLst/>
              <a:gdLst/>
              <a:ahLst/>
              <a:cxnLst/>
              <a:rect l="l" t="t" r="r" b="b"/>
              <a:pathLst>
                <a:path w="1956" h="1881" extrusionOk="0">
                  <a:moveTo>
                    <a:pt x="941" y="1"/>
                  </a:moveTo>
                  <a:cubicBezTo>
                    <a:pt x="421" y="1"/>
                    <a:pt x="1" y="421"/>
                    <a:pt x="1" y="941"/>
                  </a:cubicBezTo>
                  <a:cubicBezTo>
                    <a:pt x="1" y="1321"/>
                    <a:pt x="231" y="1663"/>
                    <a:pt x="582" y="1809"/>
                  </a:cubicBezTo>
                  <a:cubicBezTo>
                    <a:pt x="698" y="1857"/>
                    <a:pt x="821" y="1880"/>
                    <a:pt x="942" y="1880"/>
                  </a:cubicBezTo>
                  <a:cubicBezTo>
                    <a:pt x="1187" y="1880"/>
                    <a:pt x="1427" y="1785"/>
                    <a:pt x="1607" y="1605"/>
                  </a:cubicBezTo>
                  <a:cubicBezTo>
                    <a:pt x="1875" y="1336"/>
                    <a:pt x="1955" y="932"/>
                    <a:pt x="1810" y="581"/>
                  </a:cubicBezTo>
                  <a:cubicBezTo>
                    <a:pt x="1664" y="230"/>
                    <a:pt x="1321" y="1"/>
                    <a:pt x="9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7"/>
            <p:cNvSpPr/>
            <p:nvPr/>
          </p:nvSpPr>
          <p:spPr>
            <a:xfrm>
              <a:off x="-7079200" y="2128075"/>
              <a:ext cx="2479975" cy="40725"/>
            </a:xfrm>
            <a:custGeom>
              <a:avLst/>
              <a:gdLst/>
              <a:ahLst/>
              <a:cxnLst/>
              <a:rect l="l" t="t" r="r" b="b"/>
              <a:pathLst>
                <a:path w="99199" h="1629" extrusionOk="0">
                  <a:moveTo>
                    <a:pt x="0" y="0"/>
                  </a:moveTo>
                  <a:lnTo>
                    <a:pt x="0" y="1628"/>
                  </a:lnTo>
                  <a:lnTo>
                    <a:pt x="99198" y="1628"/>
                  </a:lnTo>
                  <a:lnTo>
                    <a:pt x="991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7"/>
            <p:cNvSpPr/>
            <p:nvPr/>
          </p:nvSpPr>
          <p:spPr>
            <a:xfrm>
              <a:off x="-4599250" y="2128075"/>
              <a:ext cx="188600" cy="40725"/>
            </a:xfrm>
            <a:custGeom>
              <a:avLst/>
              <a:gdLst/>
              <a:ahLst/>
              <a:cxnLst/>
              <a:rect l="l" t="t" r="r" b="b"/>
              <a:pathLst>
                <a:path w="7544" h="1629" extrusionOk="0">
                  <a:moveTo>
                    <a:pt x="0" y="0"/>
                  </a:moveTo>
                  <a:lnTo>
                    <a:pt x="0" y="1628"/>
                  </a:lnTo>
                  <a:lnTo>
                    <a:pt x="7544" y="1628"/>
                  </a:lnTo>
                  <a:lnTo>
                    <a:pt x="75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7"/>
            <p:cNvSpPr/>
            <p:nvPr/>
          </p:nvSpPr>
          <p:spPr>
            <a:xfrm>
              <a:off x="-5569500" y="2168775"/>
              <a:ext cx="698050" cy="1066625"/>
            </a:xfrm>
            <a:custGeom>
              <a:avLst/>
              <a:gdLst/>
              <a:ahLst/>
              <a:cxnLst/>
              <a:rect l="l" t="t" r="r" b="b"/>
              <a:pathLst>
                <a:path w="27922" h="42665" extrusionOk="0">
                  <a:moveTo>
                    <a:pt x="1" y="0"/>
                  </a:moveTo>
                  <a:lnTo>
                    <a:pt x="1" y="42665"/>
                  </a:lnTo>
                  <a:lnTo>
                    <a:pt x="27922" y="42665"/>
                  </a:lnTo>
                  <a:lnTo>
                    <a:pt x="279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7"/>
            <p:cNvSpPr/>
            <p:nvPr/>
          </p:nvSpPr>
          <p:spPr>
            <a:xfrm>
              <a:off x="-4871475" y="2168775"/>
              <a:ext cx="389050" cy="1066625"/>
            </a:xfrm>
            <a:custGeom>
              <a:avLst/>
              <a:gdLst/>
              <a:ahLst/>
              <a:cxnLst/>
              <a:rect l="l" t="t" r="r" b="b"/>
              <a:pathLst>
                <a:path w="15562" h="42665" extrusionOk="0">
                  <a:moveTo>
                    <a:pt x="1" y="0"/>
                  </a:moveTo>
                  <a:lnTo>
                    <a:pt x="1" y="42665"/>
                  </a:lnTo>
                  <a:lnTo>
                    <a:pt x="15561" y="42665"/>
                  </a:lnTo>
                  <a:lnTo>
                    <a:pt x="15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7"/>
            <p:cNvSpPr/>
            <p:nvPr/>
          </p:nvSpPr>
          <p:spPr>
            <a:xfrm>
              <a:off x="-5507500" y="2334625"/>
              <a:ext cx="574025" cy="364925"/>
            </a:xfrm>
            <a:custGeom>
              <a:avLst/>
              <a:gdLst/>
              <a:ahLst/>
              <a:cxnLst/>
              <a:rect l="l" t="t" r="r" b="b"/>
              <a:pathLst>
                <a:path w="22961" h="14597" extrusionOk="0">
                  <a:moveTo>
                    <a:pt x="22495" y="467"/>
                  </a:moveTo>
                  <a:lnTo>
                    <a:pt x="22495" y="14130"/>
                  </a:lnTo>
                  <a:lnTo>
                    <a:pt x="467" y="14130"/>
                  </a:lnTo>
                  <a:lnTo>
                    <a:pt x="467" y="467"/>
                  </a:lnTo>
                  <a:close/>
                  <a:moveTo>
                    <a:pt x="0" y="0"/>
                  </a:moveTo>
                  <a:lnTo>
                    <a:pt x="0" y="14597"/>
                  </a:lnTo>
                  <a:lnTo>
                    <a:pt x="22961" y="14597"/>
                  </a:lnTo>
                  <a:lnTo>
                    <a:pt x="229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7"/>
            <p:cNvSpPr/>
            <p:nvPr/>
          </p:nvSpPr>
          <p:spPr>
            <a:xfrm>
              <a:off x="-5320100" y="2439825"/>
              <a:ext cx="139000" cy="70350"/>
            </a:xfrm>
            <a:custGeom>
              <a:avLst/>
              <a:gdLst/>
              <a:ahLst/>
              <a:cxnLst/>
              <a:rect l="l" t="t" r="r" b="b"/>
              <a:pathLst>
                <a:path w="5560" h="2814" extrusionOk="0">
                  <a:moveTo>
                    <a:pt x="0" y="0"/>
                  </a:moveTo>
                  <a:lnTo>
                    <a:pt x="0" y="2814"/>
                  </a:lnTo>
                  <a:lnTo>
                    <a:pt x="5559" y="2814"/>
                  </a:lnTo>
                  <a:lnTo>
                    <a:pt x="555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7"/>
            <p:cNvSpPr/>
            <p:nvPr/>
          </p:nvSpPr>
          <p:spPr>
            <a:xfrm>
              <a:off x="-5284825" y="2439300"/>
              <a:ext cx="150675" cy="71400"/>
            </a:xfrm>
            <a:custGeom>
              <a:avLst/>
              <a:gdLst/>
              <a:ahLst/>
              <a:cxnLst/>
              <a:rect l="l" t="t" r="r" b="b"/>
              <a:pathLst>
                <a:path w="6027" h="2856" extrusionOk="0">
                  <a:moveTo>
                    <a:pt x="5558" y="467"/>
                  </a:moveTo>
                  <a:lnTo>
                    <a:pt x="5558" y="2389"/>
                  </a:lnTo>
                  <a:lnTo>
                    <a:pt x="466" y="2389"/>
                  </a:lnTo>
                  <a:lnTo>
                    <a:pt x="466" y="467"/>
                  </a:lnTo>
                  <a:close/>
                  <a:moveTo>
                    <a:pt x="0" y="0"/>
                  </a:moveTo>
                  <a:lnTo>
                    <a:pt x="0" y="2856"/>
                  </a:lnTo>
                  <a:lnTo>
                    <a:pt x="6025" y="2856"/>
                  </a:lnTo>
                  <a:lnTo>
                    <a:pt x="60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7"/>
            <p:cNvSpPr/>
            <p:nvPr/>
          </p:nvSpPr>
          <p:spPr>
            <a:xfrm>
              <a:off x="-5507500" y="2762150"/>
              <a:ext cx="574025" cy="364950"/>
            </a:xfrm>
            <a:custGeom>
              <a:avLst/>
              <a:gdLst/>
              <a:ahLst/>
              <a:cxnLst/>
              <a:rect l="l" t="t" r="r" b="b"/>
              <a:pathLst>
                <a:path w="22961" h="14598" extrusionOk="0">
                  <a:moveTo>
                    <a:pt x="22495" y="468"/>
                  </a:moveTo>
                  <a:lnTo>
                    <a:pt x="22495" y="14131"/>
                  </a:lnTo>
                  <a:lnTo>
                    <a:pt x="467" y="14131"/>
                  </a:lnTo>
                  <a:lnTo>
                    <a:pt x="467" y="468"/>
                  </a:lnTo>
                  <a:close/>
                  <a:moveTo>
                    <a:pt x="0" y="1"/>
                  </a:moveTo>
                  <a:lnTo>
                    <a:pt x="0" y="14598"/>
                  </a:lnTo>
                  <a:lnTo>
                    <a:pt x="22961" y="14598"/>
                  </a:lnTo>
                  <a:lnTo>
                    <a:pt x="229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7"/>
            <p:cNvSpPr/>
            <p:nvPr/>
          </p:nvSpPr>
          <p:spPr>
            <a:xfrm>
              <a:off x="-5320100" y="2867375"/>
              <a:ext cx="139000" cy="70350"/>
            </a:xfrm>
            <a:custGeom>
              <a:avLst/>
              <a:gdLst/>
              <a:ahLst/>
              <a:cxnLst/>
              <a:rect l="l" t="t" r="r" b="b"/>
              <a:pathLst>
                <a:path w="5560" h="2814" extrusionOk="0">
                  <a:moveTo>
                    <a:pt x="0" y="0"/>
                  </a:moveTo>
                  <a:lnTo>
                    <a:pt x="0" y="2813"/>
                  </a:lnTo>
                  <a:lnTo>
                    <a:pt x="5559" y="2813"/>
                  </a:lnTo>
                  <a:lnTo>
                    <a:pt x="555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7"/>
            <p:cNvSpPr/>
            <p:nvPr/>
          </p:nvSpPr>
          <p:spPr>
            <a:xfrm>
              <a:off x="-5284825" y="2866850"/>
              <a:ext cx="150675" cy="71400"/>
            </a:xfrm>
            <a:custGeom>
              <a:avLst/>
              <a:gdLst/>
              <a:ahLst/>
              <a:cxnLst/>
              <a:rect l="l" t="t" r="r" b="b"/>
              <a:pathLst>
                <a:path w="6027" h="2856" extrusionOk="0">
                  <a:moveTo>
                    <a:pt x="5558" y="469"/>
                  </a:moveTo>
                  <a:lnTo>
                    <a:pt x="5558" y="2388"/>
                  </a:lnTo>
                  <a:lnTo>
                    <a:pt x="466" y="2388"/>
                  </a:lnTo>
                  <a:lnTo>
                    <a:pt x="466" y="469"/>
                  </a:lnTo>
                  <a:close/>
                  <a:moveTo>
                    <a:pt x="0" y="0"/>
                  </a:moveTo>
                  <a:lnTo>
                    <a:pt x="0" y="2855"/>
                  </a:lnTo>
                  <a:lnTo>
                    <a:pt x="6025" y="2855"/>
                  </a:lnTo>
                  <a:lnTo>
                    <a:pt x="60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7"/>
            <p:cNvSpPr/>
            <p:nvPr/>
          </p:nvSpPr>
          <p:spPr>
            <a:xfrm>
              <a:off x="-7011375" y="2168775"/>
              <a:ext cx="389050" cy="1066625"/>
            </a:xfrm>
            <a:custGeom>
              <a:avLst/>
              <a:gdLst/>
              <a:ahLst/>
              <a:cxnLst/>
              <a:rect l="l" t="t" r="r" b="b"/>
              <a:pathLst>
                <a:path w="15562" h="42665" extrusionOk="0">
                  <a:moveTo>
                    <a:pt x="0" y="0"/>
                  </a:moveTo>
                  <a:lnTo>
                    <a:pt x="0" y="42665"/>
                  </a:lnTo>
                  <a:lnTo>
                    <a:pt x="15562" y="42665"/>
                  </a:lnTo>
                  <a:lnTo>
                    <a:pt x="15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7"/>
            <p:cNvSpPr/>
            <p:nvPr/>
          </p:nvSpPr>
          <p:spPr>
            <a:xfrm>
              <a:off x="-5963550" y="1740000"/>
              <a:ext cx="333950" cy="388050"/>
            </a:xfrm>
            <a:custGeom>
              <a:avLst/>
              <a:gdLst/>
              <a:ahLst/>
              <a:cxnLst/>
              <a:rect l="l" t="t" r="r" b="b"/>
              <a:pathLst>
                <a:path w="13358" h="15522" extrusionOk="0">
                  <a:moveTo>
                    <a:pt x="1070" y="0"/>
                  </a:moveTo>
                  <a:cubicBezTo>
                    <a:pt x="451" y="0"/>
                    <a:pt x="0" y="591"/>
                    <a:pt x="165" y="1185"/>
                  </a:cubicBezTo>
                  <a:lnTo>
                    <a:pt x="3664" y="13961"/>
                  </a:lnTo>
                  <a:lnTo>
                    <a:pt x="4089" y="15522"/>
                  </a:lnTo>
                  <a:lnTo>
                    <a:pt x="12319" y="15522"/>
                  </a:lnTo>
                  <a:cubicBezTo>
                    <a:pt x="12320" y="15522"/>
                    <a:pt x="12321" y="15522"/>
                    <a:pt x="12322" y="15522"/>
                  </a:cubicBezTo>
                  <a:cubicBezTo>
                    <a:pt x="12922" y="15522"/>
                    <a:pt x="13358" y="14949"/>
                    <a:pt x="13199" y="14369"/>
                  </a:cubicBezTo>
                  <a:lnTo>
                    <a:pt x="9447" y="671"/>
                  </a:lnTo>
                  <a:cubicBezTo>
                    <a:pt x="9338" y="274"/>
                    <a:pt x="8979" y="0"/>
                    <a:pt x="8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7"/>
            <p:cNvSpPr/>
            <p:nvPr/>
          </p:nvSpPr>
          <p:spPr>
            <a:xfrm>
              <a:off x="-5963925" y="1740000"/>
              <a:ext cx="291000" cy="388050"/>
            </a:xfrm>
            <a:custGeom>
              <a:avLst/>
              <a:gdLst/>
              <a:ahLst/>
              <a:cxnLst/>
              <a:rect l="l" t="t" r="r" b="b"/>
              <a:pathLst>
                <a:path w="11640" h="15522" extrusionOk="0">
                  <a:moveTo>
                    <a:pt x="1186" y="0"/>
                  </a:moveTo>
                  <a:cubicBezTo>
                    <a:pt x="502" y="0"/>
                    <a:pt x="0" y="654"/>
                    <a:pt x="183" y="1317"/>
                  </a:cubicBezTo>
                  <a:lnTo>
                    <a:pt x="3864" y="14757"/>
                  </a:lnTo>
                  <a:cubicBezTo>
                    <a:pt x="3987" y="15208"/>
                    <a:pt x="4396" y="15522"/>
                    <a:pt x="4865" y="15522"/>
                  </a:cubicBezTo>
                  <a:cubicBezTo>
                    <a:pt x="4866" y="15522"/>
                    <a:pt x="4867" y="15522"/>
                    <a:pt x="4868" y="15522"/>
                  </a:cubicBezTo>
                  <a:lnTo>
                    <a:pt x="10603" y="15522"/>
                  </a:lnTo>
                  <a:cubicBezTo>
                    <a:pt x="11204" y="15522"/>
                    <a:pt x="11640" y="14950"/>
                    <a:pt x="11481" y="14369"/>
                  </a:cubicBezTo>
                  <a:lnTo>
                    <a:pt x="7730" y="671"/>
                  </a:lnTo>
                  <a:cubicBezTo>
                    <a:pt x="7622" y="274"/>
                    <a:pt x="7261" y="0"/>
                    <a:pt x="68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7"/>
            <p:cNvSpPr/>
            <p:nvPr/>
          </p:nvSpPr>
          <p:spPr>
            <a:xfrm>
              <a:off x="-6184550" y="2088975"/>
              <a:ext cx="366375" cy="39125"/>
            </a:xfrm>
            <a:custGeom>
              <a:avLst/>
              <a:gdLst/>
              <a:ahLst/>
              <a:cxnLst/>
              <a:rect l="l" t="t" r="r" b="b"/>
              <a:pathLst>
                <a:path w="14655" h="1565" extrusionOk="0">
                  <a:moveTo>
                    <a:pt x="782" y="0"/>
                  </a:moveTo>
                  <a:cubicBezTo>
                    <a:pt x="351" y="0"/>
                    <a:pt x="1" y="351"/>
                    <a:pt x="1" y="783"/>
                  </a:cubicBezTo>
                  <a:cubicBezTo>
                    <a:pt x="1" y="1214"/>
                    <a:pt x="351" y="1564"/>
                    <a:pt x="782" y="1564"/>
                  </a:cubicBezTo>
                  <a:lnTo>
                    <a:pt x="14654" y="1564"/>
                  </a:lnTo>
                  <a:lnTo>
                    <a:pt x="1422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7"/>
            <p:cNvSpPr/>
            <p:nvPr/>
          </p:nvSpPr>
          <p:spPr>
            <a:xfrm>
              <a:off x="-6233025" y="1439200"/>
              <a:ext cx="857000" cy="544100"/>
            </a:xfrm>
            <a:custGeom>
              <a:avLst/>
              <a:gdLst/>
              <a:ahLst/>
              <a:cxnLst/>
              <a:rect l="l" t="t" r="r" b="b"/>
              <a:pathLst>
                <a:path w="34280" h="21764" extrusionOk="0">
                  <a:moveTo>
                    <a:pt x="5578" y="1"/>
                  </a:moveTo>
                  <a:cubicBezTo>
                    <a:pt x="4687" y="2"/>
                    <a:pt x="3922" y="632"/>
                    <a:pt x="3749" y="1506"/>
                  </a:cubicBezTo>
                  <a:lnTo>
                    <a:pt x="225" y="19545"/>
                  </a:lnTo>
                  <a:cubicBezTo>
                    <a:pt x="0" y="20692"/>
                    <a:pt x="885" y="21764"/>
                    <a:pt x="2058" y="21764"/>
                  </a:cubicBezTo>
                  <a:lnTo>
                    <a:pt x="28701" y="21764"/>
                  </a:lnTo>
                  <a:cubicBezTo>
                    <a:pt x="28702" y="21764"/>
                    <a:pt x="28703" y="21764"/>
                    <a:pt x="28704" y="21764"/>
                  </a:cubicBezTo>
                  <a:cubicBezTo>
                    <a:pt x="29595" y="21764"/>
                    <a:pt x="30359" y="21133"/>
                    <a:pt x="30530" y="20258"/>
                  </a:cubicBezTo>
                  <a:lnTo>
                    <a:pt x="34054" y="2224"/>
                  </a:lnTo>
                  <a:cubicBezTo>
                    <a:pt x="34280" y="1072"/>
                    <a:pt x="33398" y="1"/>
                    <a:pt x="32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7"/>
            <p:cNvSpPr/>
            <p:nvPr/>
          </p:nvSpPr>
          <p:spPr>
            <a:xfrm>
              <a:off x="-6181075" y="1472800"/>
              <a:ext cx="753725" cy="467325"/>
            </a:xfrm>
            <a:custGeom>
              <a:avLst/>
              <a:gdLst/>
              <a:ahLst/>
              <a:cxnLst/>
              <a:rect l="l" t="t" r="r" b="b"/>
              <a:pathLst>
                <a:path w="30149" h="18693" extrusionOk="0">
                  <a:moveTo>
                    <a:pt x="4806" y="0"/>
                  </a:moveTo>
                  <a:cubicBezTo>
                    <a:pt x="4017" y="0"/>
                    <a:pt x="3332" y="547"/>
                    <a:pt x="3182" y="1293"/>
                  </a:cubicBezTo>
                  <a:lnTo>
                    <a:pt x="3103" y="1685"/>
                  </a:lnTo>
                  <a:lnTo>
                    <a:pt x="55" y="16785"/>
                  </a:lnTo>
                  <a:cubicBezTo>
                    <a:pt x="1" y="17056"/>
                    <a:pt x="20" y="17336"/>
                    <a:pt x="112" y="17596"/>
                  </a:cubicBezTo>
                  <a:cubicBezTo>
                    <a:pt x="326" y="18226"/>
                    <a:pt x="938" y="18693"/>
                    <a:pt x="1680" y="18693"/>
                  </a:cubicBezTo>
                  <a:lnTo>
                    <a:pt x="25318" y="18693"/>
                  </a:lnTo>
                  <a:cubicBezTo>
                    <a:pt x="26041" y="18693"/>
                    <a:pt x="26666" y="18244"/>
                    <a:pt x="26886" y="17596"/>
                  </a:cubicBezTo>
                  <a:cubicBezTo>
                    <a:pt x="26910" y="17532"/>
                    <a:pt x="26928" y="17467"/>
                    <a:pt x="26942" y="17400"/>
                  </a:cubicBezTo>
                  <a:lnTo>
                    <a:pt x="30069" y="1910"/>
                  </a:lnTo>
                  <a:cubicBezTo>
                    <a:pt x="30087" y="1837"/>
                    <a:pt x="30098" y="1760"/>
                    <a:pt x="30098" y="1685"/>
                  </a:cubicBezTo>
                  <a:cubicBezTo>
                    <a:pt x="30149" y="785"/>
                    <a:pt x="29406" y="0"/>
                    <a:pt x="28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7"/>
            <p:cNvSpPr/>
            <p:nvPr/>
          </p:nvSpPr>
          <p:spPr>
            <a:xfrm>
              <a:off x="-5960300" y="1577175"/>
              <a:ext cx="303350" cy="182450"/>
            </a:xfrm>
            <a:custGeom>
              <a:avLst/>
              <a:gdLst/>
              <a:ahLst/>
              <a:cxnLst/>
              <a:rect l="l" t="t" r="r" b="b"/>
              <a:pathLst>
                <a:path w="12134" h="7298" extrusionOk="0">
                  <a:moveTo>
                    <a:pt x="1509" y="1"/>
                  </a:moveTo>
                  <a:lnTo>
                    <a:pt x="0" y="7297"/>
                  </a:lnTo>
                  <a:lnTo>
                    <a:pt x="10422" y="7297"/>
                  </a:lnTo>
                  <a:lnTo>
                    <a:pt x="121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7"/>
            <p:cNvSpPr/>
            <p:nvPr/>
          </p:nvSpPr>
          <p:spPr>
            <a:xfrm>
              <a:off x="-5771550" y="2042650"/>
              <a:ext cx="284100" cy="85450"/>
            </a:xfrm>
            <a:custGeom>
              <a:avLst/>
              <a:gdLst/>
              <a:ahLst/>
              <a:cxnLst/>
              <a:rect l="l" t="t" r="r" b="b"/>
              <a:pathLst>
                <a:path w="11364" h="3418" extrusionOk="0">
                  <a:moveTo>
                    <a:pt x="5336" y="1"/>
                  </a:moveTo>
                  <a:cubicBezTo>
                    <a:pt x="4953" y="1"/>
                    <a:pt x="4577" y="49"/>
                    <a:pt x="4217" y="156"/>
                  </a:cubicBezTo>
                  <a:cubicBezTo>
                    <a:pt x="1197" y="1060"/>
                    <a:pt x="0" y="3417"/>
                    <a:pt x="828" y="3417"/>
                  </a:cubicBezTo>
                  <a:lnTo>
                    <a:pt x="10523" y="3417"/>
                  </a:lnTo>
                  <a:cubicBezTo>
                    <a:pt x="11363" y="2639"/>
                    <a:pt x="8173" y="1"/>
                    <a:pt x="53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7"/>
            <p:cNvSpPr/>
            <p:nvPr/>
          </p:nvSpPr>
          <p:spPr>
            <a:xfrm>
              <a:off x="-5605150" y="2063600"/>
              <a:ext cx="42925" cy="64500"/>
            </a:xfrm>
            <a:custGeom>
              <a:avLst/>
              <a:gdLst/>
              <a:ahLst/>
              <a:cxnLst/>
              <a:rect l="l" t="t" r="r" b="b"/>
              <a:pathLst>
                <a:path w="1717" h="2580" extrusionOk="0">
                  <a:moveTo>
                    <a:pt x="1717" y="1"/>
                  </a:moveTo>
                  <a:cubicBezTo>
                    <a:pt x="1443" y="46"/>
                    <a:pt x="1169" y="155"/>
                    <a:pt x="948" y="333"/>
                  </a:cubicBezTo>
                  <a:cubicBezTo>
                    <a:pt x="720" y="507"/>
                    <a:pt x="529" y="721"/>
                    <a:pt x="382" y="966"/>
                  </a:cubicBezTo>
                  <a:cubicBezTo>
                    <a:pt x="241" y="1211"/>
                    <a:pt x="132" y="1475"/>
                    <a:pt x="75" y="1747"/>
                  </a:cubicBezTo>
                  <a:cubicBezTo>
                    <a:pt x="18" y="2020"/>
                    <a:pt x="0" y="2302"/>
                    <a:pt x="63" y="2579"/>
                  </a:cubicBezTo>
                  <a:cubicBezTo>
                    <a:pt x="318" y="2082"/>
                    <a:pt x="521" y="1630"/>
                    <a:pt x="782" y="1207"/>
                  </a:cubicBezTo>
                  <a:cubicBezTo>
                    <a:pt x="903" y="990"/>
                    <a:pt x="1051" y="795"/>
                    <a:pt x="1201" y="595"/>
                  </a:cubicBezTo>
                  <a:cubicBezTo>
                    <a:pt x="1352" y="391"/>
                    <a:pt x="1533" y="218"/>
                    <a:pt x="17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7"/>
            <p:cNvSpPr/>
            <p:nvPr/>
          </p:nvSpPr>
          <p:spPr>
            <a:xfrm>
              <a:off x="-5574875" y="2072025"/>
              <a:ext cx="67875" cy="56075"/>
            </a:xfrm>
            <a:custGeom>
              <a:avLst/>
              <a:gdLst/>
              <a:ahLst/>
              <a:cxnLst/>
              <a:rect l="l" t="t" r="r" b="b"/>
              <a:pathLst>
                <a:path w="2715" h="2243" extrusionOk="0">
                  <a:moveTo>
                    <a:pt x="0" y="0"/>
                  </a:moveTo>
                  <a:lnTo>
                    <a:pt x="0" y="0"/>
                  </a:lnTo>
                  <a:cubicBezTo>
                    <a:pt x="479" y="403"/>
                    <a:pt x="973" y="714"/>
                    <a:pt x="1440" y="1053"/>
                  </a:cubicBezTo>
                  <a:cubicBezTo>
                    <a:pt x="1673" y="1214"/>
                    <a:pt x="1898" y="1388"/>
                    <a:pt x="2112" y="1575"/>
                  </a:cubicBezTo>
                  <a:cubicBezTo>
                    <a:pt x="2320" y="1765"/>
                    <a:pt x="2519" y="1959"/>
                    <a:pt x="2656" y="2242"/>
                  </a:cubicBezTo>
                  <a:cubicBezTo>
                    <a:pt x="2715" y="1923"/>
                    <a:pt x="2570" y="1591"/>
                    <a:pt x="2385" y="1335"/>
                  </a:cubicBezTo>
                  <a:cubicBezTo>
                    <a:pt x="2200" y="1070"/>
                    <a:pt x="1963" y="853"/>
                    <a:pt x="1711" y="674"/>
                  </a:cubicBezTo>
                  <a:cubicBezTo>
                    <a:pt x="1453" y="497"/>
                    <a:pt x="1182" y="345"/>
                    <a:pt x="898" y="231"/>
                  </a:cubicBezTo>
                  <a:cubicBezTo>
                    <a:pt x="612" y="116"/>
                    <a:pt x="316" y="2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7"/>
            <p:cNvSpPr/>
            <p:nvPr/>
          </p:nvSpPr>
          <p:spPr>
            <a:xfrm>
              <a:off x="-5816500" y="1800350"/>
              <a:ext cx="117700" cy="11675"/>
            </a:xfrm>
            <a:custGeom>
              <a:avLst/>
              <a:gdLst/>
              <a:ahLst/>
              <a:cxnLst/>
              <a:rect l="l" t="t" r="r" b="b"/>
              <a:pathLst>
                <a:path w="4708" h="467" extrusionOk="0">
                  <a:moveTo>
                    <a:pt x="1" y="0"/>
                  </a:moveTo>
                  <a:lnTo>
                    <a:pt x="1" y="467"/>
                  </a:lnTo>
                  <a:lnTo>
                    <a:pt x="4707" y="467"/>
                  </a:lnTo>
                  <a:lnTo>
                    <a:pt x="47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7"/>
            <p:cNvSpPr/>
            <p:nvPr/>
          </p:nvSpPr>
          <p:spPr>
            <a:xfrm>
              <a:off x="-5956925" y="1800350"/>
              <a:ext cx="117675" cy="11675"/>
            </a:xfrm>
            <a:custGeom>
              <a:avLst/>
              <a:gdLst/>
              <a:ahLst/>
              <a:cxnLst/>
              <a:rect l="l" t="t" r="r" b="b"/>
              <a:pathLst>
                <a:path w="4707" h="467" extrusionOk="0">
                  <a:moveTo>
                    <a:pt x="0" y="0"/>
                  </a:moveTo>
                  <a:lnTo>
                    <a:pt x="0" y="467"/>
                  </a:lnTo>
                  <a:lnTo>
                    <a:pt x="4707" y="467"/>
                  </a:lnTo>
                  <a:lnTo>
                    <a:pt x="47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7"/>
            <p:cNvSpPr/>
            <p:nvPr/>
          </p:nvSpPr>
          <p:spPr>
            <a:xfrm>
              <a:off x="-5949575" y="1837275"/>
              <a:ext cx="222225" cy="11675"/>
            </a:xfrm>
            <a:custGeom>
              <a:avLst/>
              <a:gdLst/>
              <a:ahLst/>
              <a:cxnLst/>
              <a:rect l="l" t="t" r="r" b="b"/>
              <a:pathLst>
                <a:path w="8889" h="467" extrusionOk="0">
                  <a:moveTo>
                    <a:pt x="1" y="0"/>
                  </a:moveTo>
                  <a:lnTo>
                    <a:pt x="1" y="467"/>
                  </a:lnTo>
                  <a:lnTo>
                    <a:pt x="8888" y="467"/>
                  </a:lnTo>
                  <a:lnTo>
                    <a:pt x="88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7"/>
            <p:cNvSpPr/>
            <p:nvPr/>
          </p:nvSpPr>
          <p:spPr>
            <a:xfrm>
              <a:off x="-6103525" y="1472800"/>
              <a:ext cx="676175" cy="42150"/>
            </a:xfrm>
            <a:custGeom>
              <a:avLst/>
              <a:gdLst/>
              <a:ahLst/>
              <a:cxnLst/>
              <a:rect l="l" t="t" r="r" b="b"/>
              <a:pathLst>
                <a:path w="27047" h="1686" extrusionOk="0">
                  <a:moveTo>
                    <a:pt x="1704" y="0"/>
                  </a:moveTo>
                  <a:cubicBezTo>
                    <a:pt x="915" y="0"/>
                    <a:pt x="230" y="547"/>
                    <a:pt x="80" y="1293"/>
                  </a:cubicBezTo>
                  <a:lnTo>
                    <a:pt x="1" y="1685"/>
                  </a:lnTo>
                  <a:lnTo>
                    <a:pt x="26996" y="1685"/>
                  </a:lnTo>
                  <a:cubicBezTo>
                    <a:pt x="27047" y="785"/>
                    <a:pt x="26304" y="0"/>
                    <a:pt x="253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7"/>
            <p:cNvSpPr/>
            <p:nvPr/>
          </p:nvSpPr>
          <p:spPr>
            <a:xfrm>
              <a:off x="-5591450" y="1486500"/>
              <a:ext cx="130250" cy="14800"/>
            </a:xfrm>
            <a:custGeom>
              <a:avLst/>
              <a:gdLst/>
              <a:ahLst/>
              <a:cxnLst/>
              <a:rect l="l" t="t" r="r" b="b"/>
              <a:pathLst>
                <a:path w="5210" h="592" extrusionOk="0">
                  <a:moveTo>
                    <a:pt x="99" y="0"/>
                  </a:moveTo>
                  <a:lnTo>
                    <a:pt x="0" y="591"/>
                  </a:lnTo>
                  <a:lnTo>
                    <a:pt x="5109" y="591"/>
                  </a:lnTo>
                  <a:lnTo>
                    <a:pt x="52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7"/>
            <p:cNvSpPr/>
            <p:nvPr/>
          </p:nvSpPr>
          <p:spPr>
            <a:xfrm>
              <a:off x="-5747550" y="1486500"/>
              <a:ext cx="130275" cy="14800"/>
            </a:xfrm>
            <a:custGeom>
              <a:avLst/>
              <a:gdLst/>
              <a:ahLst/>
              <a:cxnLst/>
              <a:rect l="l" t="t" r="r" b="b"/>
              <a:pathLst>
                <a:path w="5211" h="592" extrusionOk="0">
                  <a:moveTo>
                    <a:pt x="101" y="0"/>
                  </a:moveTo>
                  <a:lnTo>
                    <a:pt x="1" y="591"/>
                  </a:lnTo>
                  <a:lnTo>
                    <a:pt x="5111" y="591"/>
                  </a:lnTo>
                  <a:lnTo>
                    <a:pt x="521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7"/>
            <p:cNvSpPr/>
            <p:nvPr/>
          </p:nvSpPr>
          <p:spPr>
            <a:xfrm>
              <a:off x="-5903575" y="1486500"/>
              <a:ext cx="130250" cy="14800"/>
            </a:xfrm>
            <a:custGeom>
              <a:avLst/>
              <a:gdLst/>
              <a:ahLst/>
              <a:cxnLst/>
              <a:rect l="l" t="t" r="r" b="b"/>
              <a:pathLst>
                <a:path w="5210" h="592" extrusionOk="0">
                  <a:moveTo>
                    <a:pt x="99" y="0"/>
                  </a:moveTo>
                  <a:lnTo>
                    <a:pt x="0" y="591"/>
                  </a:lnTo>
                  <a:lnTo>
                    <a:pt x="5109" y="591"/>
                  </a:lnTo>
                  <a:lnTo>
                    <a:pt x="520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7"/>
            <p:cNvSpPr/>
            <p:nvPr/>
          </p:nvSpPr>
          <p:spPr>
            <a:xfrm>
              <a:off x="-6059675" y="1486500"/>
              <a:ext cx="41775" cy="14800"/>
            </a:xfrm>
            <a:custGeom>
              <a:avLst/>
              <a:gdLst/>
              <a:ahLst/>
              <a:cxnLst/>
              <a:rect l="l" t="t" r="r" b="b"/>
              <a:pathLst>
                <a:path w="1671" h="592" extrusionOk="0">
                  <a:moveTo>
                    <a:pt x="101" y="0"/>
                  </a:moveTo>
                  <a:lnTo>
                    <a:pt x="1" y="591"/>
                  </a:lnTo>
                  <a:lnTo>
                    <a:pt x="1572" y="591"/>
                  </a:lnTo>
                  <a:lnTo>
                    <a:pt x="167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7"/>
            <p:cNvSpPr/>
            <p:nvPr/>
          </p:nvSpPr>
          <p:spPr>
            <a:xfrm>
              <a:off x="-5172075" y="1801100"/>
              <a:ext cx="340325" cy="327000"/>
            </a:xfrm>
            <a:custGeom>
              <a:avLst/>
              <a:gdLst/>
              <a:ahLst/>
              <a:cxnLst/>
              <a:rect l="l" t="t" r="r" b="b"/>
              <a:pathLst>
                <a:path w="13613" h="13080" extrusionOk="0">
                  <a:moveTo>
                    <a:pt x="1" y="0"/>
                  </a:moveTo>
                  <a:lnTo>
                    <a:pt x="1" y="13079"/>
                  </a:lnTo>
                  <a:lnTo>
                    <a:pt x="13613" y="13079"/>
                  </a:lnTo>
                  <a:lnTo>
                    <a:pt x="136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7"/>
            <p:cNvSpPr/>
            <p:nvPr/>
          </p:nvSpPr>
          <p:spPr>
            <a:xfrm>
              <a:off x="-4831775" y="1801100"/>
              <a:ext cx="129350" cy="327000"/>
            </a:xfrm>
            <a:custGeom>
              <a:avLst/>
              <a:gdLst/>
              <a:ahLst/>
              <a:cxnLst/>
              <a:rect l="l" t="t" r="r" b="b"/>
              <a:pathLst>
                <a:path w="5174" h="13080" extrusionOk="0">
                  <a:moveTo>
                    <a:pt x="1" y="0"/>
                  </a:moveTo>
                  <a:lnTo>
                    <a:pt x="1" y="13079"/>
                  </a:lnTo>
                  <a:lnTo>
                    <a:pt x="5174" y="13079"/>
                  </a:lnTo>
                  <a:lnTo>
                    <a:pt x="51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7"/>
            <p:cNvSpPr/>
            <p:nvPr/>
          </p:nvSpPr>
          <p:spPr>
            <a:xfrm>
              <a:off x="-5251750" y="1725700"/>
              <a:ext cx="259650" cy="394350"/>
            </a:xfrm>
            <a:custGeom>
              <a:avLst/>
              <a:gdLst/>
              <a:ahLst/>
              <a:cxnLst/>
              <a:rect l="l" t="t" r="r" b="b"/>
              <a:pathLst>
                <a:path w="10386" h="15774" extrusionOk="0">
                  <a:moveTo>
                    <a:pt x="9658" y="1"/>
                  </a:moveTo>
                  <a:cubicBezTo>
                    <a:pt x="9444" y="1"/>
                    <a:pt x="9236" y="108"/>
                    <a:pt x="9115" y="304"/>
                  </a:cubicBezTo>
                  <a:lnTo>
                    <a:pt x="186" y="14801"/>
                  </a:lnTo>
                  <a:cubicBezTo>
                    <a:pt x="0" y="15102"/>
                    <a:pt x="94" y="15494"/>
                    <a:pt x="394" y="15679"/>
                  </a:cubicBezTo>
                  <a:cubicBezTo>
                    <a:pt x="416" y="15693"/>
                    <a:pt x="440" y="15706"/>
                    <a:pt x="466" y="15717"/>
                  </a:cubicBezTo>
                  <a:cubicBezTo>
                    <a:pt x="550" y="15755"/>
                    <a:pt x="640" y="15774"/>
                    <a:pt x="728" y="15774"/>
                  </a:cubicBezTo>
                  <a:cubicBezTo>
                    <a:pt x="943" y="15774"/>
                    <a:pt x="1152" y="15664"/>
                    <a:pt x="1272" y="15470"/>
                  </a:cubicBezTo>
                  <a:lnTo>
                    <a:pt x="10202" y="973"/>
                  </a:lnTo>
                  <a:cubicBezTo>
                    <a:pt x="10386" y="673"/>
                    <a:pt x="10293" y="280"/>
                    <a:pt x="9994" y="96"/>
                  </a:cubicBezTo>
                  <a:cubicBezTo>
                    <a:pt x="9889" y="32"/>
                    <a:pt x="9773" y="1"/>
                    <a:pt x="96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7"/>
            <p:cNvSpPr/>
            <p:nvPr/>
          </p:nvSpPr>
          <p:spPr>
            <a:xfrm>
              <a:off x="-5313200" y="1668600"/>
              <a:ext cx="136475" cy="445325"/>
            </a:xfrm>
            <a:custGeom>
              <a:avLst/>
              <a:gdLst/>
              <a:ahLst/>
              <a:cxnLst/>
              <a:rect l="l" t="t" r="r" b="b"/>
              <a:pathLst>
                <a:path w="5459" h="17813" extrusionOk="0">
                  <a:moveTo>
                    <a:pt x="706" y="0"/>
                  </a:moveTo>
                  <a:cubicBezTo>
                    <a:pt x="655" y="0"/>
                    <a:pt x="604" y="6"/>
                    <a:pt x="553" y="19"/>
                  </a:cubicBezTo>
                  <a:cubicBezTo>
                    <a:pt x="210" y="103"/>
                    <a:pt x="1" y="447"/>
                    <a:pt x="85" y="790"/>
                  </a:cubicBezTo>
                  <a:lnTo>
                    <a:pt x="4143" y="17326"/>
                  </a:lnTo>
                  <a:cubicBezTo>
                    <a:pt x="4214" y="17617"/>
                    <a:pt x="4476" y="17813"/>
                    <a:pt x="4762" y="17813"/>
                  </a:cubicBezTo>
                  <a:cubicBezTo>
                    <a:pt x="4812" y="17813"/>
                    <a:pt x="4863" y="17807"/>
                    <a:pt x="4914" y="17794"/>
                  </a:cubicBezTo>
                  <a:cubicBezTo>
                    <a:pt x="4941" y="17787"/>
                    <a:pt x="4966" y="17779"/>
                    <a:pt x="4992" y="17769"/>
                  </a:cubicBezTo>
                  <a:cubicBezTo>
                    <a:pt x="5291" y="17653"/>
                    <a:pt x="5459" y="17333"/>
                    <a:pt x="5382" y="17022"/>
                  </a:cubicBezTo>
                  <a:lnTo>
                    <a:pt x="1324" y="486"/>
                  </a:lnTo>
                  <a:cubicBezTo>
                    <a:pt x="1253" y="194"/>
                    <a:pt x="992" y="0"/>
                    <a:pt x="7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7"/>
            <p:cNvSpPr/>
            <p:nvPr/>
          </p:nvSpPr>
          <p:spPr>
            <a:xfrm>
              <a:off x="-5244875" y="1662700"/>
              <a:ext cx="34100" cy="457300"/>
            </a:xfrm>
            <a:custGeom>
              <a:avLst/>
              <a:gdLst/>
              <a:ahLst/>
              <a:cxnLst/>
              <a:rect l="l" t="t" r="r" b="b"/>
              <a:pathLst>
                <a:path w="1364" h="18292" extrusionOk="0">
                  <a:moveTo>
                    <a:pt x="638" y="1"/>
                  </a:moveTo>
                  <a:cubicBezTo>
                    <a:pt x="637" y="1"/>
                    <a:pt x="636" y="1"/>
                    <a:pt x="635" y="1"/>
                  </a:cubicBezTo>
                  <a:cubicBezTo>
                    <a:pt x="286" y="2"/>
                    <a:pt x="3" y="283"/>
                    <a:pt x="0" y="631"/>
                  </a:cubicBezTo>
                  <a:lnTo>
                    <a:pt x="87" y="17657"/>
                  </a:lnTo>
                  <a:cubicBezTo>
                    <a:pt x="89" y="18008"/>
                    <a:pt x="375" y="18292"/>
                    <a:pt x="725" y="18292"/>
                  </a:cubicBezTo>
                  <a:cubicBezTo>
                    <a:pt x="726" y="18292"/>
                    <a:pt x="727" y="18292"/>
                    <a:pt x="728" y="18292"/>
                  </a:cubicBezTo>
                  <a:cubicBezTo>
                    <a:pt x="755" y="18292"/>
                    <a:pt x="782" y="18290"/>
                    <a:pt x="809" y="18287"/>
                  </a:cubicBezTo>
                  <a:cubicBezTo>
                    <a:pt x="1127" y="18246"/>
                    <a:pt x="1364" y="17973"/>
                    <a:pt x="1362" y="17651"/>
                  </a:cubicBezTo>
                  <a:lnTo>
                    <a:pt x="1275" y="625"/>
                  </a:lnTo>
                  <a:cubicBezTo>
                    <a:pt x="1268" y="277"/>
                    <a:pt x="985" y="1"/>
                    <a:pt x="6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7"/>
            <p:cNvSpPr/>
            <p:nvPr/>
          </p:nvSpPr>
          <p:spPr>
            <a:xfrm>
              <a:off x="-5293400" y="1871975"/>
              <a:ext cx="230400" cy="256125"/>
            </a:xfrm>
            <a:custGeom>
              <a:avLst/>
              <a:gdLst/>
              <a:ahLst/>
              <a:cxnLst/>
              <a:rect l="l" t="t" r="r" b="b"/>
              <a:pathLst>
                <a:path w="9216" h="10245" extrusionOk="0">
                  <a:moveTo>
                    <a:pt x="1" y="1"/>
                  </a:moveTo>
                  <a:lnTo>
                    <a:pt x="789" y="10244"/>
                  </a:lnTo>
                  <a:lnTo>
                    <a:pt x="8427" y="10244"/>
                  </a:lnTo>
                  <a:lnTo>
                    <a:pt x="92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7"/>
            <p:cNvSpPr/>
            <p:nvPr/>
          </p:nvSpPr>
          <p:spPr>
            <a:xfrm>
              <a:off x="-6769525" y="2667200"/>
              <a:ext cx="227525" cy="768550"/>
            </a:xfrm>
            <a:custGeom>
              <a:avLst/>
              <a:gdLst/>
              <a:ahLst/>
              <a:cxnLst/>
              <a:rect l="l" t="t" r="r" b="b"/>
              <a:pathLst>
                <a:path w="9101" h="30742" extrusionOk="0">
                  <a:moveTo>
                    <a:pt x="8070" y="1"/>
                  </a:moveTo>
                  <a:cubicBezTo>
                    <a:pt x="7650" y="1"/>
                    <a:pt x="7269" y="287"/>
                    <a:pt x="7164" y="713"/>
                  </a:cubicBezTo>
                  <a:lnTo>
                    <a:pt x="124" y="29588"/>
                  </a:lnTo>
                  <a:cubicBezTo>
                    <a:pt x="1" y="30089"/>
                    <a:pt x="308" y="30593"/>
                    <a:pt x="809" y="30716"/>
                  </a:cubicBezTo>
                  <a:cubicBezTo>
                    <a:pt x="881" y="30733"/>
                    <a:pt x="956" y="30742"/>
                    <a:pt x="1030" y="30742"/>
                  </a:cubicBezTo>
                  <a:cubicBezTo>
                    <a:pt x="1460" y="30742"/>
                    <a:pt x="1834" y="30448"/>
                    <a:pt x="1936" y="30029"/>
                  </a:cubicBezTo>
                  <a:lnTo>
                    <a:pt x="8980" y="1156"/>
                  </a:lnTo>
                  <a:cubicBezTo>
                    <a:pt x="9101" y="655"/>
                    <a:pt x="8794" y="149"/>
                    <a:pt x="8293" y="28"/>
                  </a:cubicBezTo>
                  <a:cubicBezTo>
                    <a:pt x="8218" y="10"/>
                    <a:pt x="8143" y="1"/>
                    <a:pt x="80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7"/>
            <p:cNvSpPr/>
            <p:nvPr/>
          </p:nvSpPr>
          <p:spPr>
            <a:xfrm>
              <a:off x="-6081450" y="2667200"/>
              <a:ext cx="227525" cy="768550"/>
            </a:xfrm>
            <a:custGeom>
              <a:avLst/>
              <a:gdLst/>
              <a:ahLst/>
              <a:cxnLst/>
              <a:rect l="l" t="t" r="r" b="b"/>
              <a:pathLst>
                <a:path w="9101" h="30742" extrusionOk="0">
                  <a:moveTo>
                    <a:pt x="1031" y="1"/>
                  </a:moveTo>
                  <a:cubicBezTo>
                    <a:pt x="958" y="1"/>
                    <a:pt x="883" y="10"/>
                    <a:pt x="809" y="28"/>
                  </a:cubicBezTo>
                  <a:cubicBezTo>
                    <a:pt x="308" y="151"/>
                    <a:pt x="1" y="655"/>
                    <a:pt x="124" y="1156"/>
                  </a:cubicBezTo>
                  <a:lnTo>
                    <a:pt x="7165" y="30029"/>
                  </a:lnTo>
                  <a:cubicBezTo>
                    <a:pt x="7266" y="30448"/>
                    <a:pt x="7640" y="30742"/>
                    <a:pt x="8071" y="30742"/>
                  </a:cubicBezTo>
                  <a:cubicBezTo>
                    <a:pt x="8146" y="30742"/>
                    <a:pt x="8220" y="30733"/>
                    <a:pt x="8293" y="30716"/>
                  </a:cubicBezTo>
                  <a:cubicBezTo>
                    <a:pt x="8794" y="30593"/>
                    <a:pt x="9101" y="30089"/>
                    <a:pt x="8978" y="29588"/>
                  </a:cubicBezTo>
                  <a:lnTo>
                    <a:pt x="1937" y="713"/>
                  </a:lnTo>
                  <a:cubicBezTo>
                    <a:pt x="1833" y="288"/>
                    <a:pt x="1452" y="1"/>
                    <a:pt x="10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7"/>
            <p:cNvSpPr/>
            <p:nvPr/>
          </p:nvSpPr>
          <p:spPr>
            <a:xfrm>
              <a:off x="-6917825" y="2599475"/>
              <a:ext cx="227575" cy="768550"/>
            </a:xfrm>
            <a:custGeom>
              <a:avLst/>
              <a:gdLst/>
              <a:ahLst/>
              <a:cxnLst/>
              <a:rect l="l" t="t" r="r" b="b"/>
              <a:pathLst>
                <a:path w="9103" h="30742" extrusionOk="0">
                  <a:moveTo>
                    <a:pt x="8073" y="0"/>
                  </a:moveTo>
                  <a:cubicBezTo>
                    <a:pt x="7652" y="0"/>
                    <a:pt x="7269" y="286"/>
                    <a:pt x="7166" y="714"/>
                  </a:cubicBezTo>
                  <a:lnTo>
                    <a:pt x="123" y="29588"/>
                  </a:lnTo>
                  <a:cubicBezTo>
                    <a:pt x="1" y="30088"/>
                    <a:pt x="309" y="30594"/>
                    <a:pt x="809" y="30715"/>
                  </a:cubicBezTo>
                  <a:cubicBezTo>
                    <a:pt x="882" y="30733"/>
                    <a:pt x="957" y="30742"/>
                    <a:pt x="1032" y="30742"/>
                  </a:cubicBezTo>
                  <a:cubicBezTo>
                    <a:pt x="1461" y="30742"/>
                    <a:pt x="1835" y="30447"/>
                    <a:pt x="1937" y="30030"/>
                  </a:cubicBezTo>
                  <a:lnTo>
                    <a:pt x="8980" y="1155"/>
                  </a:lnTo>
                  <a:cubicBezTo>
                    <a:pt x="9102" y="654"/>
                    <a:pt x="8796" y="149"/>
                    <a:pt x="8294" y="27"/>
                  </a:cubicBezTo>
                  <a:cubicBezTo>
                    <a:pt x="8220" y="9"/>
                    <a:pt x="8146" y="0"/>
                    <a:pt x="8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7"/>
            <p:cNvSpPr/>
            <p:nvPr/>
          </p:nvSpPr>
          <p:spPr>
            <a:xfrm>
              <a:off x="-6229700" y="2599450"/>
              <a:ext cx="227475" cy="768575"/>
            </a:xfrm>
            <a:custGeom>
              <a:avLst/>
              <a:gdLst/>
              <a:ahLst/>
              <a:cxnLst/>
              <a:rect l="l" t="t" r="r" b="b"/>
              <a:pathLst>
                <a:path w="9099" h="30743" extrusionOk="0">
                  <a:moveTo>
                    <a:pt x="1031" y="1"/>
                  </a:moveTo>
                  <a:cubicBezTo>
                    <a:pt x="957" y="1"/>
                    <a:pt x="883" y="10"/>
                    <a:pt x="808" y="28"/>
                  </a:cubicBezTo>
                  <a:cubicBezTo>
                    <a:pt x="307" y="150"/>
                    <a:pt x="0" y="655"/>
                    <a:pt x="122" y="1156"/>
                  </a:cubicBezTo>
                  <a:lnTo>
                    <a:pt x="7165" y="30031"/>
                  </a:lnTo>
                  <a:cubicBezTo>
                    <a:pt x="7267" y="30448"/>
                    <a:pt x="7641" y="30743"/>
                    <a:pt x="8071" y="30743"/>
                  </a:cubicBezTo>
                  <a:cubicBezTo>
                    <a:pt x="8146" y="30743"/>
                    <a:pt x="8219" y="30734"/>
                    <a:pt x="8292" y="30717"/>
                  </a:cubicBezTo>
                  <a:cubicBezTo>
                    <a:pt x="8792" y="30595"/>
                    <a:pt x="9099" y="30090"/>
                    <a:pt x="8978" y="29589"/>
                  </a:cubicBezTo>
                  <a:lnTo>
                    <a:pt x="1937" y="715"/>
                  </a:lnTo>
                  <a:cubicBezTo>
                    <a:pt x="1832" y="288"/>
                    <a:pt x="1451" y="1"/>
                    <a:pt x="10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7"/>
            <p:cNvSpPr/>
            <p:nvPr/>
          </p:nvSpPr>
          <p:spPr>
            <a:xfrm>
              <a:off x="-7091925" y="1632850"/>
              <a:ext cx="1222900" cy="1139525"/>
            </a:xfrm>
            <a:custGeom>
              <a:avLst/>
              <a:gdLst/>
              <a:ahLst/>
              <a:cxnLst/>
              <a:rect l="l" t="t" r="r" b="b"/>
              <a:pathLst>
                <a:path w="48916" h="45581" extrusionOk="0">
                  <a:moveTo>
                    <a:pt x="19218" y="1"/>
                  </a:moveTo>
                  <a:cubicBezTo>
                    <a:pt x="11062" y="1"/>
                    <a:pt x="2857" y="2231"/>
                    <a:pt x="1898" y="7234"/>
                  </a:cubicBezTo>
                  <a:cubicBezTo>
                    <a:pt x="0" y="17126"/>
                    <a:pt x="8131" y="32844"/>
                    <a:pt x="8131" y="36637"/>
                  </a:cubicBezTo>
                  <a:cubicBezTo>
                    <a:pt x="8131" y="40432"/>
                    <a:pt x="8536" y="45580"/>
                    <a:pt x="13822" y="45580"/>
                  </a:cubicBezTo>
                  <a:lnTo>
                    <a:pt x="42982" y="45580"/>
                  </a:lnTo>
                  <a:cubicBezTo>
                    <a:pt x="47860" y="45580"/>
                    <a:pt x="48915" y="38244"/>
                    <a:pt x="42982" y="37370"/>
                  </a:cubicBezTo>
                  <a:cubicBezTo>
                    <a:pt x="38424" y="36700"/>
                    <a:pt x="35637" y="35824"/>
                    <a:pt x="33333" y="34741"/>
                  </a:cubicBezTo>
                  <a:cubicBezTo>
                    <a:pt x="29503" y="32938"/>
                    <a:pt x="38346" y="13467"/>
                    <a:pt x="36179" y="5879"/>
                  </a:cubicBezTo>
                  <a:cubicBezTo>
                    <a:pt x="35107" y="2129"/>
                    <a:pt x="27186" y="1"/>
                    <a:pt x="192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7"/>
            <p:cNvSpPr/>
            <p:nvPr/>
          </p:nvSpPr>
          <p:spPr>
            <a:xfrm>
              <a:off x="-6681075" y="2261075"/>
              <a:ext cx="905175" cy="1145525"/>
            </a:xfrm>
            <a:custGeom>
              <a:avLst/>
              <a:gdLst/>
              <a:ahLst/>
              <a:cxnLst/>
              <a:rect l="l" t="t" r="r" b="b"/>
              <a:pathLst>
                <a:path w="36207" h="45821" extrusionOk="0">
                  <a:moveTo>
                    <a:pt x="2639" y="0"/>
                  </a:moveTo>
                  <a:cubicBezTo>
                    <a:pt x="2639" y="0"/>
                    <a:pt x="0" y="5132"/>
                    <a:pt x="0" y="9881"/>
                  </a:cubicBezTo>
                  <a:cubicBezTo>
                    <a:pt x="0" y="14637"/>
                    <a:pt x="4494" y="16684"/>
                    <a:pt x="8409" y="17133"/>
                  </a:cubicBezTo>
                  <a:cubicBezTo>
                    <a:pt x="9158" y="17219"/>
                    <a:pt x="10519" y="17252"/>
                    <a:pt x="12157" y="17252"/>
                  </a:cubicBezTo>
                  <a:cubicBezTo>
                    <a:pt x="17196" y="17252"/>
                    <a:pt x="24849" y="16945"/>
                    <a:pt x="25289" y="16945"/>
                  </a:cubicBezTo>
                  <a:cubicBezTo>
                    <a:pt x="25289" y="16945"/>
                    <a:pt x="20535" y="25677"/>
                    <a:pt x="20535" y="39399"/>
                  </a:cubicBezTo>
                  <a:cubicBezTo>
                    <a:pt x="20535" y="39399"/>
                    <a:pt x="20147" y="39964"/>
                    <a:pt x="19740" y="40609"/>
                  </a:cubicBezTo>
                  <a:cubicBezTo>
                    <a:pt x="19353" y="41227"/>
                    <a:pt x="18952" y="41910"/>
                    <a:pt x="18851" y="42231"/>
                  </a:cubicBezTo>
                  <a:cubicBezTo>
                    <a:pt x="18649" y="42892"/>
                    <a:pt x="22621" y="44451"/>
                    <a:pt x="24267" y="45107"/>
                  </a:cubicBezTo>
                  <a:cubicBezTo>
                    <a:pt x="25057" y="45420"/>
                    <a:pt x="27210" y="45821"/>
                    <a:pt x="28343" y="45821"/>
                  </a:cubicBezTo>
                  <a:cubicBezTo>
                    <a:pt x="28701" y="45821"/>
                    <a:pt x="28957" y="45781"/>
                    <a:pt x="29036" y="45686"/>
                  </a:cubicBezTo>
                  <a:cubicBezTo>
                    <a:pt x="29367" y="45290"/>
                    <a:pt x="27721" y="44534"/>
                    <a:pt x="26994" y="43735"/>
                  </a:cubicBezTo>
                  <a:cubicBezTo>
                    <a:pt x="26903" y="43634"/>
                    <a:pt x="26789" y="43504"/>
                    <a:pt x="26654" y="43361"/>
                  </a:cubicBezTo>
                  <a:cubicBezTo>
                    <a:pt x="26651" y="43355"/>
                    <a:pt x="26648" y="43350"/>
                    <a:pt x="26645" y="43346"/>
                  </a:cubicBezTo>
                  <a:cubicBezTo>
                    <a:pt x="25755" y="42361"/>
                    <a:pt x="24186" y="40600"/>
                    <a:pt x="24186" y="40600"/>
                  </a:cubicBezTo>
                  <a:cubicBezTo>
                    <a:pt x="24186" y="40600"/>
                    <a:pt x="36206" y="17689"/>
                    <a:pt x="35441" y="13554"/>
                  </a:cubicBezTo>
                  <a:cubicBezTo>
                    <a:pt x="34681" y="9420"/>
                    <a:pt x="32906" y="7966"/>
                    <a:pt x="31709" y="7426"/>
                  </a:cubicBezTo>
                  <a:cubicBezTo>
                    <a:pt x="30514" y="6879"/>
                    <a:pt x="19610" y="5660"/>
                    <a:pt x="18902" y="4952"/>
                  </a:cubicBezTo>
                  <a:cubicBezTo>
                    <a:pt x="18193" y="4244"/>
                    <a:pt x="15136" y="0"/>
                    <a:pt x="151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7"/>
            <p:cNvSpPr/>
            <p:nvPr/>
          </p:nvSpPr>
          <p:spPr>
            <a:xfrm>
              <a:off x="-6214850" y="3276325"/>
              <a:ext cx="267975" cy="130275"/>
            </a:xfrm>
            <a:custGeom>
              <a:avLst/>
              <a:gdLst/>
              <a:ahLst/>
              <a:cxnLst/>
              <a:rect l="l" t="t" r="r" b="b"/>
              <a:pathLst>
                <a:path w="10719" h="5211" extrusionOk="0">
                  <a:moveTo>
                    <a:pt x="1091" y="0"/>
                  </a:moveTo>
                  <a:cubicBezTo>
                    <a:pt x="705" y="617"/>
                    <a:pt x="303" y="1300"/>
                    <a:pt x="202" y="1621"/>
                  </a:cubicBezTo>
                  <a:cubicBezTo>
                    <a:pt x="0" y="2282"/>
                    <a:pt x="3972" y="3841"/>
                    <a:pt x="5618" y="4497"/>
                  </a:cubicBezTo>
                  <a:cubicBezTo>
                    <a:pt x="6408" y="4810"/>
                    <a:pt x="8561" y="5211"/>
                    <a:pt x="9694" y="5211"/>
                  </a:cubicBezTo>
                  <a:cubicBezTo>
                    <a:pt x="10052" y="5211"/>
                    <a:pt x="10308" y="5171"/>
                    <a:pt x="10387" y="5076"/>
                  </a:cubicBezTo>
                  <a:cubicBezTo>
                    <a:pt x="10718" y="4680"/>
                    <a:pt x="9072" y="3924"/>
                    <a:pt x="8345" y="3125"/>
                  </a:cubicBezTo>
                  <a:cubicBezTo>
                    <a:pt x="8254" y="3024"/>
                    <a:pt x="8140" y="2894"/>
                    <a:pt x="8005" y="2751"/>
                  </a:cubicBezTo>
                  <a:lnTo>
                    <a:pt x="8005" y="2751"/>
                  </a:lnTo>
                  <a:cubicBezTo>
                    <a:pt x="8067" y="2858"/>
                    <a:pt x="8472" y="3586"/>
                    <a:pt x="7804" y="3586"/>
                  </a:cubicBezTo>
                  <a:cubicBezTo>
                    <a:pt x="7133" y="3586"/>
                    <a:pt x="5376" y="2849"/>
                    <a:pt x="10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7"/>
            <p:cNvSpPr/>
            <p:nvPr/>
          </p:nvSpPr>
          <p:spPr>
            <a:xfrm>
              <a:off x="-6251225" y="2299900"/>
              <a:ext cx="805875" cy="914550"/>
            </a:xfrm>
            <a:custGeom>
              <a:avLst/>
              <a:gdLst/>
              <a:ahLst/>
              <a:cxnLst/>
              <a:rect l="l" t="t" r="r" b="b"/>
              <a:pathLst>
                <a:path w="32235" h="36582" extrusionOk="0">
                  <a:moveTo>
                    <a:pt x="12715" y="1"/>
                  </a:moveTo>
                  <a:cubicBezTo>
                    <a:pt x="7060" y="1"/>
                    <a:pt x="1" y="1277"/>
                    <a:pt x="1" y="1277"/>
                  </a:cubicBezTo>
                  <a:lnTo>
                    <a:pt x="1253" y="3222"/>
                  </a:lnTo>
                  <a:lnTo>
                    <a:pt x="12619" y="7032"/>
                  </a:lnTo>
                  <a:cubicBezTo>
                    <a:pt x="11763" y="17916"/>
                    <a:pt x="21894" y="31602"/>
                    <a:pt x="21894" y="31602"/>
                  </a:cubicBezTo>
                  <a:cubicBezTo>
                    <a:pt x="21894" y="31602"/>
                    <a:pt x="21866" y="31784"/>
                    <a:pt x="21821" y="32058"/>
                  </a:cubicBezTo>
                  <a:cubicBezTo>
                    <a:pt x="21739" y="32612"/>
                    <a:pt x="21610" y="33540"/>
                    <a:pt x="21610" y="34044"/>
                  </a:cubicBezTo>
                  <a:cubicBezTo>
                    <a:pt x="21610" y="34723"/>
                    <a:pt x="30444" y="36581"/>
                    <a:pt x="32002" y="36581"/>
                  </a:cubicBezTo>
                  <a:cubicBezTo>
                    <a:pt x="32152" y="36581"/>
                    <a:pt x="32235" y="36564"/>
                    <a:pt x="32235" y="36527"/>
                  </a:cubicBezTo>
                  <a:cubicBezTo>
                    <a:pt x="32235" y="35988"/>
                    <a:pt x="31183" y="34976"/>
                    <a:pt x="30022" y="34002"/>
                  </a:cubicBezTo>
                  <a:cubicBezTo>
                    <a:pt x="30004" y="33988"/>
                    <a:pt x="29990" y="33969"/>
                    <a:pt x="29971" y="33956"/>
                  </a:cubicBezTo>
                  <a:cubicBezTo>
                    <a:pt x="28727" y="32908"/>
                    <a:pt x="27379" y="31902"/>
                    <a:pt x="27050" y="31518"/>
                  </a:cubicBezTo>
                  <a:cubicBezTo>
                    <a:pt x="26409" y="30773"/>
                    <a:pt x="22146" y="4022"/>
                    <a:pt x="19087" y="1277"/>
                  </a:cubicBezTo>
                  <a:cubicBezTo>
                    <a:pt x="18019" y="320"/>
                    <a:pt x="15543" y="1"/>
                    <a:pt x="127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7"/>
            <p:cNvSpPr/>
            <p:nvPr/>
          </p:nvSpPr>
          <p:spPr>
            <a:xfrm>
              <a:off x="-5711000" y="3101350"/>
              <a:ext cx="265650" cy="113100"/>
            </a:xfrm>
            <a:custGeom>
              <a:avLst/>
              <a:gdLst/>
              <a:ahLst/>
              <a:cxnLst/>
              <a:rect l="l" t="t" r="r" b="b"/>
              <a:pathLst>
                <a:path w="10626" h="4524" extrusionOk="0">
                  <a:moveTo>
                    <a:pt x="212" y="0"/>
                  </a:moveTo>
                  <a:cubicBezTo>
                    <a:pt x="130" y="554"/>
                    <a:pt x="1" y="1483"/>
                    <a:pt x="1" y="1986"/>
                  </a:cubicBezTo>
                  <a:cubicBezTo>
                    <a:pt x="1" y="2665"/>
                    <a:pt x="8831" y="4524"/>
                    <a:pt x="10392" y="4524"/>
                  </a:cubicBezTo>
                  <a:cubicBezTo>
                    <a:pt x="10543" y="4524"/>
                    <a:pt x="10626" y="4506"/>
                    <a:pt x="10626" y="4469"/>
                  </a:cubicBezTo>
                  <a:cubicBezTo>
                    <a:pt x="10626" y="3930"/>
                    <a:pt x="9574" y="2918"/>
                    <a:pt x="8413" y="1944"/>
                  </a:cubicBezTo>
                  <a:lnTo>
                    <a:pt x="8413" y="1944"/>
                  </a:lnTo>
                  <a:cubicBezTo>
                    <a:pt x="8679" y="2215"/>
                    <a:pt x="8856" y="2748"/>
                    <a:pt x="7948" y="2748"/>
                  </a:cubicBezTo>
                  <a:cubicBezTo>
                    <a:pt x="6985" y="2748"/>
                    <a:pt x="4802" y="2149"/>
                    <a:pt x="2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7"/>
            <p:cNvSpPr/>
            <p:nvPr/>
          </p:nvSpPr>
          <p:spPr>
            <a:xfrm>
              <a:off x="-6779400" y="2261075"/>
              <a:ext cx="935100" cy="459875"/>
            </a:xfrm>
            <a:custGeom>
              <a:avLst/>
              <a:gdLst/>
              <a:ahLst/>
              <a:cxnLst/>
              <a:rect l="l" t="t" r="r" b="b"/>
              <a:pathLst>
                <a:path w="37404" h="18395" extrusionOk="0">
                  <a:moveTo>
                    <a:pt x="5946" y="0"/>
                  </a:moveTo>
                  <a:cubicBezTo>
                    <a:pt x="5946" y="0"/>
                    <a:pt x="1" y="6963"/>
                    <a:pt x="3932" y="13823"/>
                  </a:cubicBezTo>
                  <a:cubicBezTo>
                    <a:pt x="6064" y="17543"/>
                    <a:pt x="12150" y="18395"/>
                    <a:pt x="17276" y="18395"/>
                  </a:cubicBezTo>
                  <a:cubicBezTo>
                    <a:pt x="21605" y="18395"/>
                    <a:pt x="25249" y="17787"/>
                    <a:pt x="25249" y="17787"/>
                  </a:cubicBezTo>
                  <a:cubicBezTo>
                    <a:pt x="26792" y="11308"/>
                    <a:pt x="32320" y="8107"/>
                    <a:pt x="32320" y="8107"/>
                  </a:cubicBezTo>
                  <a:cubicBezTo>
                    <a:pt x="33005" y="5438"/>
                    <a:pt x="37404" y="1787"/>
                    <a:pt x="37404" y="1787"/>
                  </a:cubicBezTo>
                  <a:cubicBezTo>
                    <a:pt x="34770" y="1265"/>
                    <a:pt x="32263" y="1101"/>
                    <a:pt x="30064" y="1101"/>
                  </a:cubicBezTo>
                  <a:cubicBezTo>
                    <a:pt x="26379" y="1101"/>
                    <a:pt x="23559" y="1561"/>
                    <a:pt x="22459" y="1561"/>
                  </a:cubicBezTo>
                  <a:cubicBezTo>
                    <a:pt x="22309" y="1561"/>
                    <a:pt x="22191" y="1552"/>
                    <a:pt x="22107" y="1533"/>
                  </a:cubicBezTo>
                  <a:cubicBezTo>
                    <a:pt x="21040" y="1284"/>
                    <a:pt x="20514" y="0"/>
                    <a:pt x="205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7"/>
            <p:cNvSpPr/>
            <p:nvPr/>
          </p:nvSpPr>
          <p:spPr>
            <a:xfrm>
              <a:off x="-5972800" y="2463500"/>
              <a:ext cx="114950" cy="354325"/>
            </a:xfrm>
            <a:custGeom>
              <a:avLst/>
              <a:gdLst/>
              <a:ahLst/>
              <a:cxnLst/>
              <a:rect l="l" t="t" r="r" b="b"/>
              <a:pathLst>
                <a:path w="4598" h="14173" extrusionOk="0">
                  <a:moveTo>
                    <a:pt x="81" y="1"/>
                  </a:moveTo>
                  <a:cubicBezTo>
                    <a:pt x="41" y="1"/>
                    <a:pt x="1" y="3"/>
                    <a:pt x="26" y="29"/>
                  </a:cubicBezTo>
                  <a:cubicBezTo>
                    <a:pt x="207" y="237"/>
                    <a:pt x="674" y="433"/>
                    <a:pt x="924" y="542"/>
                  </a:cubicBezTo>
                  <a:cubicBezTo>
                    <a:pt x="668" y="5074"/>
                    <a:pt x="1705" y="10533"/>
                    <a:pt x="4580" y="14171"/>
                  </a:cubicBezTo>
                  <a:cubicBezTo>
                    <a:pt x="4581" y="14172"/>
                    <a:pt x="4583" y="14173"/>
                    <a:pt x="4585" y="14173"/>
                  </a:cubicBezTo>
                  <a:cubicBezTo>
                    <a:pt x="4591" y="14173"/>
                    <a:pt x="4597" y="14167"/>
                    <a:pt x="4595" y="14162"/>
                  </a:cubicBezTo>
                  <a:cubicBezTo>
                    <a:pt x="3724" y="12013"/>
                    <a:pt x="2706" y="9970"/>
                    <a:pt x="2126" y="7710"/>
                  </a:cubicBezTo>
                  <a:cubicBezTo>
                    <a:pt x="1518" y="5348"/>
                    <a:pt x="1259" y="2916"/>
                    <a:pt x="1240" y="479"/>
                  </a:cubicBezTo>
                  <a:cubicBezTo>
                    <a:pt x="1238" y="372"/>
                    <a:pt x="402" y="1"/>
                    <a:pt x="106" y="1"/>
                  </a:cubicBezTo>
                  <a:cubicBezTo>
                    <a:pt x="105" y="1"/>
                    <a:pt x="104" y="1"/>
                    <a:pt x="102" y="1"/>
                  </a:cubicBezTo>
                  <a:cubicBezTo>
                    <a:pt x="95" y="1"/>
                    <a:pt x="88" y="1"/>
                    <a:pt x="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7"/>
            <p:cNvSpPr/>
            <p:nvPr/>
          </p:nvSpPr>
          <p:spPr>
            <a:xfrm>
              <a:off x="-6583325" y="1302175"/>
              <a:ext cx="434425" cy="447150"/>
            </a:xfrm>
            <a:custGeom>
              <a:avLst/>
              <a:gdLst/>
              <a:ahLst/>
              <a:cxnLst/>
              <a:rect l="l" t="t" r="r" b="b"/>
              <a:pathLst>
                <a:path w="17377" h="17886" extrusionOk="0">
                  <a:moveTo>
                    <a:pt x="10169" y="0"/>
                  </a:moveTo>
                  <a:cubicBezTo>
                    <a:pt x="6701" y="0"/>
                    <a:pt x="3625" y="1882"/>
                    <a:pt x="3124" y="4115"/>
                  </a:cubicBezTo>
                  <a:cubicBezTo>
                    <a:pt x="2476" y="7002"/>
                    <a:pt x="1" y="15076"/>
                    <a:pt x="649" y="15605"/>
                  </a:cubicBezTo>
                  <a:cubicBezTo>
                    <a:pt x="2658" y="17249"/>
                    <a:pt x="6601" y="17886"/>
                    <a:pt x="9939" y="17886"/>
                  </a:cubicBezTo>
                  <a:cubicBezTo>
                    <a:pt x="12626" y="17886"/>
                    <a:pt x="14920" y="17473"/>
                    <a:pt x="15498" y="16843"/>
                  </a:cubicBezTo>
                  <a:cubicBezTo>
                    <a:pt x="16794" y="15430"/>
                    <a:pt x="17376" y="1965"/>
                    <a:pt x="13258" y="521"/>
                  </a:cubicBezTo>
                  <a:cubicBezTo>
                    <a:pt x="12231" y="161"/>
                    <a:pt x="11184" y="0"/>
                    <a:pt x="101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7"/>
            <p:cNvSpPr/>
            <p:nvPr/>
          </p:nvSpPr>
          <p:spPr>
            <a:xfrm>
              <a:off x="-6459525" y="1736400"/>
              <a:ext cx="684075" cy="331825"/>
            </a:xfrm>
            <a:custGeom>
              <a:avLst/>
              <a:gdLst/>
              <a:ahLst/>
              <a:cxnLst/>
              <a:rect l="l" t="t" r="r" b="b"/>
              <a:pathLst>
                <a:path w="27363" h="13273" extrusionOk="0">
                  <a:moveTo>
                    <a:pt x="4228" y="0"/>
                  </a:moveTo>
                  <a:cubicBezTo>
                    <a:pt x="1888" y="0"/>
                    <a:pt x="0" y="2874"/>
                    <a:pt x="3043" y="6124"/>
                  </a:cubicBezTo>
                  <a:cubicBezTo>
                    <a:pt x="7893" y="11306"/>
                    <a:pt x="9128" y="11966"/>
                    <a:pt x="10962" y="12852"/>
                  </a:cubicBezTo>
                  <a:cubicBezTo>
                    <a:pt x="11579" y="13150"/>
                    <a:pt x="12814" y="13272"/>
                    <a:pt x="14326" y="13272"/>
                  </a:cubicBezTo>
                  <a:cubicBezTo>
                    <a:pt x="18537" y="13272"/>
                    <a:pt x="24889" y="12325"/>
                    <a:pt x="25937" y="11603"/>
                  </a:cubicBezTo>
                  <a:cubicBezTo>
                    <a:pt x="27362" y="10621"/>
                    <a:pt x="27232" y="7898"/>
                    <a:pt x="25893" y="7398"/>
                  </a:cubicBezTo>
                  <a:cubicBezTo>
                    <a:pt x="25660" y="7311"/>
                    <a:pt x="25204" y="7276"/>
                    <a:pt x="24600" y="7276"/>
                  </a:cubicBezTo>
                  <a:cubicBezTo>
                    <a:pt x="21995" y="7276"/>
                    <a:pt x="16638" y="7932"/>
                    <a:pt x="14605" y="7932"/>
                  </a:cubicBezTo>
                  <a:cubicBezTo>
                    <a:pt x="14167" y="7932"/>
                    <a:pt x="13883" y="7901"/>
                    <a:pt x="13814" y="7827"/>
                  </a:cubicBezTo>
                  <a:cubicBezTo>
                    <a:pt x="13553" y="7546"/>
                    <a:pt x="9382" y="2988"/>
                    <a:pt x="6031" y="601"/>
                  </a:cubicBezTo>
                  <a:cubicBezTo>
                    <a:pt x="5450" y="187"/>
                    <a:pt x="4825" y="0"/>
                    <a:pt x="4228" y="0"/>
                  </a:cubicBezTo>
                  <a:close/>
                </a:path>
              </a:pathLst>
            </a:custGeom>
            <a:solidFill>
              <a:srgbClr val="F7D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7"/>
            <p:cNvSpPr/>
            <p:nvPr/>
          </p:nvSpPr>
          <p:spPr>
            <a:xfrm>
              <a:off x="-5907025" y="1877100"/>
              <a:ext cx="228300" cy="155825"/>
            </a:xfrm>
            <a:custGeom>
              <a:avLst/>
              <a:gdLst/>
              <a:ahLst/>
              <a:cxnLst/>
              <a:rect l="l" t="t" r="r" b="b"/>
              <a:pathLst>
                <a:path w="9132" h="6233" extrusionOk="0">
                  <a:moveTo>
                    <a:pt x="7405" y="0"/>
                  </a:moveTo>
                  <a:cubicBezTo>
                    <a:pt x="7194" y="0"/>
                    <a:pt x="7026" y="35"/>
                    <a:pt x="6943" y="124"/>
                  </a:cubicBezTo>
                  <a:cubicBezTo>
                    <a:pt x="6565" y="522"/>
                    <a:pt x="5882" y="1689"/>
                    <a:pt x="5326" y="1779"/>
                  </a:cubicBezTo>
                  <a:cubicBezTo>
                    <a:pt x="5164" y="1805"/>
                    <a:pt x="5012" y="1816"/>
                    <a:pt x="4869" y="1816"/>
                  </a:cubicBezTo>
                  <a:cubicBezTo>
                    <a:pt x="4114" y="1816"/>
                    <a:pt x="3573" y="1514"/>
                    <a:pt x="2810" y="1514"/>
                  </a:cubicBezTo>
                  <a:cubicBezTo>
                    <a:pt x="2783" y="1514"/>
                    <a:pt x="2756" y="1515"/>
                    <a:pt x="2729" y="1515"/>
                  </a:cubicBezTo>
                  <a:cubicBezTo>
                    <a:pt x="1169" y="1554"/>
                    <a:pt x="294" y="2519"/>
                    <a:pt x="0" y="2714"/>
                  </a:cubicBezTo>
                  <a:cubicBezTo>
                    <a:pt x="0" y="2714"/>
                    <a:pt x="3028" y="6232"/>
                    <a:pt x="3228" y="6232"/>
                  </a:cubicBezTo>
                  <a:cubicBezTo>
                    <a:pt x="3229" y="6232"/>
                    <a:pt x="3229" y="6232"/>
                    <a:pt x="3230" y="6232"/>
                  </a:cubicBezTo>
                  <a:cubicBezTo>
                    <a:pt x="3406" y="6210"/>
                    <a:pt x="5612" y="5114"/>
                    <a:pt x="6540" y="4727"/>
                  </a:cubicBezTo>
                  <a:cubicBezTo>
                    <a:pt x="8321" y="3977"/>
                    <a:pt x="9124" y="1050"/>
                    <a:pt x="9130" y="713"/>
                  </a:cubicBezTo>
                  <a:cubicBezTo>
                    <a:pt x="9132" y="616"/>
                    <a:pt x="9032" y="514"/>
                    <a:pt x="8876" y="418"/>
                  </a:cubicBezTo>
                  <a:cubicBezTo>
                    <a:pt x="8845" y="394"/>
                    <a:pt x="8809" y="375"/>
                    <a:pt x="8771" y="359"/>
                  </a:cubicBezTo>
                  <a:cubicBezTo>
                    <a:pt x="8611" y="273"/>
                    <a:pt x="8442" y="206"/>
                    <a:pt x="8267" y="156"/>
                  </a:cubicBezTo>
                  <a:cubicBezTo>
                    <a:pt x="8231" y="143"/>
                    <a:pt x="8194" y="133"/>
                    <a:pt x="8156" y="124"/>
                  </a:cubicBezTo>
                  <a:cubicBezTo>
                    <a:pt x="7971" y="70"/>
                    <a:pt x="7781" y="32"/>
                    <a:pt x="7589" y="11"/>
                  </a:cubicBezTo>
                  <a:cubicBezTo>
                    <a:pt x="7541" y="8"/>
                    <a:pt x="7499" y="5"/>
                    <a:pt x="7457" y="1"/>
                  </a:cubicBezTo>
                  <a:cubicBezTo>
                    <a:pt x="7440" y="0"/>
                    <a:pt x="7422" y="0"/>
                    <a:pt x="74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7"/>
            <p:cNvSpPr/>
            <p:nvPr/>
          </p:nvSpPr>
          <p:spPr>
            <a:xfrm>
              <a:off x="-5712500" y="1886025"/>
              <a:ext cx="27400" cy="59350"/>
            </a:xfrm>
            <a:custGeom>
              <a:avLst/>
              <a:gdLst/>
              <a:ahLst/>
              <a:cxnLst/>
              <a:rect l="l" t="t" r="r" b="b"/>
              <a:pathLst>
                <a:path w="1096" h="2374" extrusionOk="0">
                  <a:moveTo>
                    <a:pt x="990" y="0"/>
                  </a:moveTo>
                  <a:cubicBezTo>
                    <a:pt x="689" y="778"/>
                    <a:pt x="386" y="1564"/>
                    <a:pt x="16" y="2312"/>
                  </a:cubicBezTo>
                  <a:cubicBezTo>
                    <a:pt x="0" y="2344"/>
                    <a:pt x="31" y="2374"/>
                    <a:pt x="61" y="2374"/>
                  </a:cubicBezTo>
                  <a:cubicBezTo>
                    <a:pt x="74" y="2374"/>
                    <a:pt x="86" y="2369"/>
                    <a:pt x="95" y="2357"/>
                  </a:cubicBezTo>
                  <a:cubicBezTo>
                    <a:pt x="546" y="1630"/>
                    <a:pt x="902" y="887"/>
                    <a:pt x="1095" y="61"/>
                  </a:cubicBezTo>
                  <a:cubicBezTo>
                    <a:pt x="1064" y="37"/>
                    <a:pt x="1028" y="16"/>
                    <a:pt x="990" y="0"/>
                  </a:cubicBezTo>
                  <a:close/>
                </a:path>
              </a:pathLst>
            </a:custGeom>
            <a:solidFill>
              <a:srgbClr val="E0B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7"/>
            <p:cNvSpPr/>
            <p:nvPr/>
          </p:nvSpPr>
          <p:spPr>
            <a:xfrm>
              <a:off x="-5727750" y="1880175"/>
              <a:ext cx="27400" cy="58875"/>
            </a:xfrm>
            <a:custGeom>
              <a:avLst/>
              <a:gdLst/>
              <a:ahLst/>
              <a:cxnLst/>
              <a:rect l="l" t="t" r="r" b="b"/>
              <a:pathLst>
                <a:path w="1096" h="2355" extrusionOk="0">
                  <a:moveTo>
                    <a:pt x="985" y="1"/>
                  </a:moveTo>
                  <a:cubicBezTo>
                    <a:pt x="683" y="773"/>
                    <a:pt x="382" y="1549"/>
                    <a:pt x="17" y="2293"/>
                  </a:cubicBezTo>
                  <a:cubicBezTo>
                    <a:pt x="1" y="2324"/>
                    <a:pt x="32" y="2354"/>
                    <a:pt x="61" y="2354"/>
                  </a:cubicBezTo>
                  <a:cubicBezTo>
                    <a:pt x="73" y="2354"/>
                    <a:pt x="84" y="2350"/>
                    <a:pt x="92" y="2338"/>
                  </a:cubicBezTo>
                  <a:cubicBezTo>
                    <a:pt x="551" y="1611"/>
                    <a:pt x="903" y="864"/>
                    <a:pt x="1096" y="32"/>
                  </a:cubicBezTo>
                  <a:cubicBezTo>
                    <a:pt x="1059" y="20"/>
                    <a:pt x="1023" y="10"/>
                    <a:pt x="985" y="1"/>
                  </a:cubicBezTo>
                  <a:close/>
                </a:path>
              </a:pathLst>
            </a:custGeom>
            <a:solidFill>
              <a:srgbClr val="E0B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7"/>
            <p:cNvSpPr/>
            <p:nvPr/>
          </p:nvSpPr>
          <p:spPr>
            <a:xfrm>
              <a:off x="-5744225" y="1877150"/>
              <a:ext cx="26950" cy="56475"/>
            </a:xfrm>
            <a:custGeom>
              <a:avLst/>
              <a:gdLst/>
              <a:ahLst/>
              <a:cxnLst/>
              <a:rect l="l" t="t" r="r" b="b"/>
              <a:pathLst>
                <a:path w="1078" h="2259" extrusionOk="0">
                  <a:moveTo>
                    <a:pt x="945" y="0"/>
                  </a:moveTo>
                  <a:cubicBezTo>
                    <a:pt x="658" y="738"/>
                    <a:pt x="368" y="1486"/>
                    <a:pt x="16" y="2196"/>
                  </a:cubicBezTo>
                  <a:cubicBezTo>
                    <a:pt x="0" y="2227"/>
                    <a:pt x="31" y="2259"/>
                    <a:pt x="60" y="2259"/>
                  </a:cubicBezTo>
                  <a:cubicBezTo>
                    <a:pt x="72" y="2259"/>
                    <a:pt x="83" y="2254"/>
                    <a:pt x="91" y="2241"/>
                  </a:cubicBezTo>
                  <a:cubicBezTo>
                    <a:pt x="535" y="1537"/>
                    <a:pt x="881" y="814"/>
                    <a:pt x="1077" y="11"/>
                  </a:cubicBezTo>
                  <a:cubicBezTo>
                    <a:pt x="1029" y="8"/>
                    <a:pt x="987" y="3"/>
                    <a:pt x="945" y="0"/>
                  </a:cubicBezTo>
                  <a:close/>
                </a:path>
              </a:pathLst>
            </a:custGeom>
            <a:solidFill>
              <a:srgbClr val="E0BE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7"/>
            <p:cNvSpPr/>
            <p:nvPr/>
          </p:nvSpPr>
          <p:spPr>
            <a:xfrm>
              <a:off x="-5848425" y="1658200"/>
              <a:ext cx="333375" cy="337400"/>
            </a:xfrm>
            <a:custGeom>
              <a:avLst/>
              <a:gdLst/>
              <a:ahLst/>
              <a:cxnLst/>
              <a:rect l="l" t="t" r="r" b="b"/>
              <a:pathLst>
                <a:path w="13335" h="13496" extrusionOk="0">
                  <a:moveTo>
                    <a:pt x="6867" y="1"/>
                  </a:moveTo>
                  <a:cubicBezTo>
                    <a:pt x="6867" y="1"/>
                    <a:pt x="3521" y="6069"/>
                    <a:pt x="599" y="8853"/>
                  </a:cubicBezTo>
                  <a:cubicBezTo>
                    <a:pt x="1" y="9422"/>
                    <a:pt x="4672" y="13496"/>
                    <a:pt x="6311" y="13496"/>
                  </a:cubicBezTo>
                  <a:cubicBezTo>
                    <a:pt x="6403" y="13496"/>
                    <a:pt x="6486" y="13483"/>
                    <a:pt x="6557" y="13456"/>
                  </a:cubicBezTo>
                  <a:cubicBezTo>
                    <a:pt x="9428" y="12363"/>
                    <a:pt x="13335" y="4582"/>
                    <a:pt x="13335" y="4582"/>
                  </a:cubicBezTo>
                  <a:lnTo>
                    <a:pt x="68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7"/>
            <p:cNvSpPr/>
            <p:nvPr/>
          </p:nvSpPr>
          <p:spPr>
            <a:xfrm>
              <a:off x="-5675750" y="1695475"/>
              <a:ext cx="104975" cy="77175"/>
            </a:xfrm>
            <a:custGeom>
              <a:avLst/>
              <a:gdLst/>
              <a:ahLst/>
              <a:cxnLst/>
              <a:rect l="l" t="t" r="r" b="b"/>
              <a:pathLst>
                <a:path w="4199" h="3087" extrusionOk="0">
                  <a:moveTo>
                    <a:pt x="135" y="0"/>
                  </a:moveTo>
                  <a:lnTo>
                    <a:pt x="1" y="191"/>
                  </a:lnTo>
                  <a:lnTo>
                    <a:pt x="4064" y="3086"/>
                  </a:lnTo>
                  <a:lnTo>
                    <a:pt x="4198" y="2898"/>
                  </a:lnTo>
                  <a:lnTo>
                    <a:pt x="135" y="0"/>
                  </a:lnTo>
                  <a:close/>
                </a:path>
              </a:pathLst>
            </a:custGeom>
            <a:solidFill>
              <a:srgbClr val="F8F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7"/>
            <p:cNvSpPr/>
            <p:nvPr/>
          </p:nvSpPr>
          <p:spPr>
            <a:xfrm>
              <a:off x="-5685550" y="1713100"/>
              <a:ext cx="104975" cy="77175"/>
            </a:xfrm>
            <a:custGeom>
              <a:avLst/>
              <a:gdLst/>
              <a:ahLst/>
              <a:cxnLst/>
              <a:rect l="l" t="t" r="r" b="b"/>
              <a:pathLst>
                <a:path w="4199" h="3087" extrusionOk="0">
                  <a:moveTo>
                    <a:pt x="135" y="0"/>
                  </a:moveTo>
                  <a:lnTo>
                    <a:pt x="1" y="189"/>
                  </a:lnTo>
                  <a:lnTo>
                    <a:pt x="4062" y="3086"/>
                  </a:lnTo>
                  <a:lnTo>
                    <a:pt x="4198" y="2896"/>
                  </a:lnTo>
                  <a:lnTo>
                    <a:pt x="135" y="0"/>
                  </a:lnTo>
                  <a:close/>
                </a:path>
              </a:pathLst>
            </a:custGeom>
            <a:solidFill>
              <a:srgbClr val="F8F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7"/>
            <p:cNvSpPr/>
            <p:nvPr/>
          </p:nvSpPr>
          <p:spPr>
            <a:xfrm>
              <a:off x="-5695350" y="1730600"/>
              <a:ext cx="104975" cy="77175"/>
            </a:xfrm>
            <a:custGeom>
              <a:avLst/>
              <a:gdLst/>
              <a:ahLst/>
              <a:cxnLst/>
              <a:rect l="l" t="t" r="r" b="b"/>
              <a:pathLst>
                <a:path w="4199" h="3087" extrusionOk="0">
                  <a:moveTo>
                    <a:pt x="135" y="1"/>
                  </a:moveTo>
                  <a:lnTo>
                    <a:pt x="0" y="189"/>
                  </a:lnTo>
                  <a:lnTo>
                    <a:pt x="4063" y="3086"/>
                  </a:lnTo>
                  <a:lnTo>
                    <a:pt x="4198" y="2896"/>
                  </a:lnTo>
                  <a:lnTo>
                    <a:pt x="135" y="1"/>
                  </a:lnTo>
                  <a:close/>
                </a:path>
              </a:pathLst>
            </a:custGeom>
            <a:solidFill>
              <a:srgbClr val="F8F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7"/>
            <p:cNvSpPr/>
            <p:nvPr/>
          </p:nvSpPr>
          <p:spPr>
            <a:xfrm>
              <a:off x="-5705125" y="1748075"/>
              <a:ext cx="51150" cy="38825"/>
            </a:xfrm>
            <a:custGeom>
              <a:avLst/>
              <a:gdLst/>
              <a:ahLst/>
              <a:cxnLst/>
              <a:rect l="l" t="t" r="r" b="b"/>
              <a:pathLst>
                <a:path w="2046" h="1553" extrusionOk="0">
                  <a:moveTo>
                    <a:pt x="136" y="1"/>
                  </a:moveTo>
                  <a:lnTo>
                    <a:pt x="1" y="191"/>
                  </a:lnTo>
                  <a:lnTo>
                    <a:pt x="1910" y="1552"/>
                  </a:lnTo>
                  <a:lnTo>
                    <a:pt x="2045" y="1362"/>
                  </a:lnTo>
                  <a:lnTo>
                    <a:pt x="136" y="1"/>
                  </a:lnTo>
                  <a:close/>
                </a:path>
              </a:pathLst>
            </a:custGeom>
            <a:solidFill>
              <a:srgbClr val="F8F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7"/>
            <p:cNvSpPr/>
            <p:nvPr/>
          </p:nvSpPr>
          <p:spPr>
            <a:xfrm>
              <a:off x="-5716275" y="1765050"/>
              <a:ext cx="104975" cy="77175"/>
            </a:xfrm>
            <a:custGeom>
              <a:avLst/>
              <a:gdLst/>
              <a:ahLst/>
              <a:cxnLst/>
              <a:rect l="l" t="t" r="r" b="b"/>
              <a:pathLst>
                <a:path w="4199" h="3087" extrusionOk="0">
                  <a:moveTo>
                    <a:pt x="136" y="1"/>
                  </a:moveTo>
                  <a:lnTo>
                    <a:pt x="1" y="189"/>
                  </a:lnTo>
                  <a:lnTo>
                    <a:pt x="4062" y="3087"/>
                  </a:lnTo>
                  <a:lnTo>
                    <a:pt x="4199" y="2897"/>
                  </a:lnTo>
                  <a:lnTo>
                    <a:pt x="136" y="1"/>
                  </a:lnTo>
                  <a:close/>
                </a:path>
              </a:pathLst>
            </a:custGeom>
            <a:solidFill>
              <a:srgbClr val="F8F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7"/>
            <p:cNvSpPr/>
            <p:nvPr/>
          </p:nvSpPr>
          <p:spPr>
            <a:xfrm>
              <a:off x="-5727550" y="1782275"/>
              <a:ext cx="81600" cy="60525"/>
            </a:xfrm>
            <a:custGeom>
              <a:avLst/>
              <a:gdLst/>
              <a:ahLst/>
              <a:cxnLst/>
              <a:rect l="l" t="t" r="r" b="b"/>
              <a:pathLst>
                <a:path w="3264" h="2421" extrusionOk="0">
                  <a:moveTo>
                    <a:pt x="136" y="0"/>
                  </a:moveTo>
                  <a:lnTo>
                    <a:pt x="0" y="190"/>
                  </a:lnTo>
                  <a:lnTo>
                    <a:pt x="3128" y="2420"/>
                  </a:lnTo>
                  <a:lnTo>
                    <a:pt x="3264" y="2232"/>
                  </a:lnTo>
                  <a:lnTo>
                    <a:pt x="136" y="0"/>
                  </a:lnTo>
                  <a:close/>
                </a:path>
              </a:pathLst>
            </a:custGeom>
            <a:solidFill>
              <a:srgbClr val="F8F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7"/>
            <p:cNvSpPr/>
            <p:nvPr/>
          </p:nvSpPr>
          <p:spPr>
            <a:xfrm>
              <a:off x="-5745675" y="1807775"/>
              <a:ext cx="104975" cy="77225"/>
            </a:xfrm>
            <a:custGeom>
              <a:avLst/>
              <a:gdLst/>
              <a:ahLst/>
              <a:cxnLst/>
              <a:rect l="l" t="t" r="r" b="b"/>
              <a:pathLst>
                <a:path w="4199" h="3089" extrusionOk="0">
                  <a:moveTo>
                    <a:pt x="135" y="1"/>
                  </a:moveTo>
                  <a:lnTo>
                    <a:pt x="1" y="191"/>
                  </a:lnTo>
                  <a:lnTo>
                    <a:pt x="4062" y="3088"/>
                  </a:lnTo>
                  <a:lnTo>
                    <a:pt x="4198" y="2898"/>
                  </a:lnTo>
                  <a:lnTo>
                    <a:pt x="135" y="1"/>
                  </a:lnTo>
                  <a:close/>
                </a:path>
              </a:pathLst>
            </a:custGeom>
            <a:solidFill>
              <a:srgbClr val="F8F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7"/>
            <p:cNvSpPr/>
            <p:nvPr/>
          </p:nvSpPr>
          <p:spPr>
            <a:xfrm>
              <a:off x="-5774850" y="1827425"/>
              <a:ext cx="58725" cy="44350"/>
            </a:xfrm>
            <a:custGeom>
              <a:avLst/>
              <a:gdLst/>
              <a:ahLst/>
              <a:cxnLst/>
              <a:rect l="l" t="t" r="r" b="b"/>
              <a:pathLst>
                <a:path w="2349" h="1774" extrusionOk="0">
                  <a:moveTo>
                    <a:pt x="135" y="1"/>
                  </a:moveTo>
                  <a:lnTo>
                    <a:pt x="0" y="191"/>
                  </a:lnTo>
                  <a:lnTo>
                    <a:pt x="2212" y="1774"/>
                  </a:lnTo>
                  <a:lnTo>
                    <a:pt x="2348" y="1585"/>
                  </a:lnTo>
                  <a:lnTo>
                    <a:pt x="135" y="1"/>
                  </a:lnTo>
                  <a:close/>
                </a:path>
              </a:pathLst>
            </a:custGeom>
            <a:solidFill>
              <a:srgbClr val="F8F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7"/>
            <p:cNvSpPr/>
            <p:nvPr/>
          </p:nvSpPr>
          <p:spPr>
            <a:xfrm>
              <a:off x="-5780650" y="1890050"/>
              <a:ext cx="104975" cy="77175"/>
            </a:xfrm>
            <a:custGeom>
              <a:avLst/>
              <a:gdLst/>
              <a:ahLst/>
              <a:cxnLst/>
              <a:rect l="l" t="t" r="r" b="b"/>
              <a:pathLst>
                <a:path w="4199" h="3087" extrusionOk="0">
                  <a:moveTo>
                    <a:pt x="135" y="1"/>
                  </a:moveTo>
                  <a:lnTo>
                    <a:pt x="1" y="191"/>
                  </a:lnTo>
                  <a:lnTo>
                    <a:pt x="4062" y="3086"/>
                  </a:lnTo>
                  <a:lnTo>
                    <a:pt x="4198" y="2898"/>
                  </a:lnTo>
                  <a:lnTo>
                    <a:pt x="135" y="1"/>
                  </a:lnTo>
                  <a:close/>
                </a:path>
              </a:pathLst>
            </a:custGeom>
            <a:solidFill>
              <a:srgbClr val="F8F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7"/>
            <p:cNvSpPr/>
            <p:nvPr/>
          </p:nvSpPr>
          <p:spPr>
            <a:xfrm>
              <a:off x="-5897600" y="1866550"/>
              <a:ext cx="106600" cy="69700"/>
            </a:xfrm>
            <a:custGeom>
              <a:avLst/>
              <a:gdLst/>
              <a:ahLst/>
              <a:cxnLst/>
              <a:rect l="l" t="t" r="r" b="b"/>
              <a:pathLst>
                <a:path w="4264" h="2788" extrusionOk="0">
                  <a:moveTo>
                    <a:pt x="3733" y="1"/>
                  </a:moveTo>
                  <a:cubicBezTo>
                    <a:pt x="3539" y="1"/>
                    <a:pt x="3288" y="202"/>
                    <a:pt x="2993" y="595"/>
                  </a:cubicBezTo>
                  <a:cubicBezTo>
                    <a:pt x="2444" y="1328"/>
                    <a:pt x="458" y="2694"/>
                    <a:pt x="4" y="2787"/>
                  </a:cubicBezTo>
                  <a:lnTo>
                    <a:pt x="4" y="2787"/>
                  </a:lnTo>
                  <a:lnTo>
                    <a:pt x="3496" y="2096"/>
                  </a:lnTo>
                  <a:cubicBezTo>
                    <a:pt x="3496" y="2096"/>
                    <a:pt x="4264" y="1120"/>
                    <a:pt x="4102" y="459"/>
                  </a:cubicBezTo>
                  <a:cubicBezTo>
                    <a:pt x="4027" y="151"/>
                    <a:pt x="3902" y="1"/>
                    <a:pt x="3733" y="1"/>
                  </a:cubicBezTo>
                  <a:close/>
                  <a:moveTo>
                    <a:pt x="4" y="2787"/>
                  </a:moveTo>
                  <a:lnTo>
                    <a:pt x="1" y="2787"/>
                  </a:lnTo>
                  <a:cubicBezTo>
                    <a:pt x="2" y="2787"/>
                    <a:pt x="3" y="2787"/>
                    <a:pt x="4" y="278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7"/>
            <p:cNvSpPr/>
            <p:nvPr/>
          </p:nvSpPr>
          <p:spPr>
            <a:xfrm>
              <a:off x="-6448200" y="1733875"/>
              <a:ext cx="612400" cy="346725"/>
            </a:xfrm>
            <a:custGeom>
              <a:avLst/>
              <a:gdLst/>
              <a:ahLst/>
              <a:cxnLst/>
              <a:rect l="l" t="t" r="r" b="b"/>
              <a:pathLst>
                <a:path w="24496" h="13869" extrusionOk="0">
                  <a:moveTo>
                    <a:pt x="3567" y="1"/>
                  </a:moveTo>
                  <a:cubicBezTo>
                    <a:pt x="994" y="1"/>
                    <a:pt x="0" y="3077"/>
                    <a:pt x="1333" y="5068"/>
                  </a:cubicBezTo>
                  <a:cubicBezTo>
                    <a:pt x="3105" y="7716"/>
                    <a:pt x="8778" y="12965"/>
                    <a:pt x="10562" y="13550"/>
                  </a:cubicBezTo>
                  <a:cubicBezTo>
                    <a:pt x="11232" y="13770"/>
                    <a:pt x="13152" y="13868"/>
                    <a:pt x="15311" y="13868"/>
                  </a:cubicBezTo>
                  <a:cubicBezTo>
                    <a:pt x="18894" y="13868"/>
                    <a:pt x="23137" y="13599"/>
                    <a:pt x="23436" y="13170"/>
                  </a:cubicBezTo>
                  <a:cubicBezTo>
                    <a:pt x="24495" y="11647"/>
                    <a:pt x="23909" y="7285"/>
                    <a:pt x="23201" y="7009"/>
                  </a:cubicBezTo>
                  <a:cubicBezTo>
                    <a:pt x="22954" y="6913"/>
                    <a:pt x="22367" y="6879"/>
                    <a:pt x="21595" y="6879"/>
                  </a:cubicBezTo>
                  <a:cubicBezTo>
                    <a:pt x="19629" y="6879"/>
                    <a:pt x="16459" y="7102"/>
                    <a:pt x="14612" y="7102"/>
                  </a:cubicBezTo>
                  <a:cubicBezTo>
                    <a:pt x="13934" y="7102"/>
                    <a:pt x="13435" y="7072"/>
                    <a:pt x="13239" y="6990"/>
                  </a:cubicBezTo>
                  <a:cubicBezTo>
                    <a:pt x="12296" y="6596"/>
                    <a:pt x="11289" y="4446"/>
                    <a:pt x="6596" y="1151"/>
                  </a:cubicBezTo>
                  <a:cubicBezTo>
                    <a:pt x="5433" y="335"/>
                    <a:pt x="4414" y="1"/>
                    <a:pt x="35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7"/>
            <p:cNvSpPr/>
            <p:nvPr/>
          </p:nvSpPr>
          <p:spPr>
            <a:xfrm>
              <a:off x="-6679100" y="1679250"/>
              <a:ext cx="503550" cy="655175"/>
            </a:xfrm>
            <a:custGeom>
              <a:avLst/>
              <a:gdLst/>
              <a:ahLst/>
              <a:cxnLst/>
              <a:rect l="l" t="t" r="r" b="b"/>
              <a:pathLst>
                <a:path w="20142" h="26207" extrusionOk="0">
                  <a:moveTo>
                    <a:pt x="10976" y="1"/>
                  </a:moveTo>
                  <a:cubicBezTo>
                    <a:pt x="9902" y="1"/>
                    <a:pt x="8784" y="263"/>
                    <a:pt x="7708" y="854"/>
                  </a:cubicBezTo>
                  <a:cubicBezTo>
                    <a:pt x="1" y="5087"/>
                    <a:pt x="1484" y="24288"/>
                    <a:pt x="1484" y="24288"/>
                  </a:cubicBezTo>
                  <a:cubicBezTo>
                    <a:pt x="4305" y="25712"/>
                    <a:pt x="6877" y="26207"/>
                    <a:pt x="9090" y="26207"/>
                  </a:cubicBezTo>
                  <a:cubicBezTo>
                    <a:pt x="14115" y="26207"/>
                    <a:pt x="17281" y="23655"/>
                    <a:pt x="17281" y="23655"/>
                  </a:cubicBezTo>
                  <a:lnTo>
                    <a:pt x="17539" y="14857"/>
                  </a:lnTo>
                  <a:cubicBezTo>
                    <a:pt x="17539" y="14857"/>
                    <a:pt x="20142" y="13367"/>
                    <a:pt x="19545" y="10071"/>
                  </a:cubicBezTo>
                  <a:cubicBezTo>
                    <a:pt x="19322" y="8835"/>
                    <a:pt x="16954" y="2951"/>
                    <a:pt x="15088" y="1441"/>
                  </a:cubicBezTo>
                  <a:cubicBezTo>
                    <a:pt x="13986" y="548"/>
                    <a:pt x="12528" y="1"/>
                    <a:pt x="109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7"/>
            <p:cNvSpPr/>
            <p:nvPr/>
          </p:nvSpPr>
          <p:spPr>
            <a:xfrm>
              <a:off x="-6454875" y="1336750"/>
              <a:ext cx="302650" cy="440175"/>
            </a:xfrm>
            <a:custGeom>
              <a:avLst/>
              <a:gdLst/>
              <a:ahLst/>
              <a:cxnLst/>
              <a:rect l="l" t="t" r="r" b="b"/>
              <a:pathLst>
                <a:path w="12106" h="17607" extrusionOk="0">
                  <a:moveTo>
                    <a:pt x="5499" y="0"/>
                  </a:moveTo>
                  <a:cubicBezTo>
                    <a:pt x="3679" y="0"/>
                    <a:pt x="1944" y="405"/>
                    <a:pt x="1244" y="1043"/>
                  </a:cubicBezTo>
                  <a:cubicBezTo>
                    <a:pt x="0" y="2173"/>
                    <a:pt x="243" y="7165"/>
                    <a:pt x="304" y="9199"/>
                  </a:cubicBezTo>
                  <a:cubicBezTo>
                    <a:pt x="331" y="10363"/>
                    <a:pt x="156" y="13546"/>
                    <a:pt x="296" y="14469"/>
                  </a:cubicBezTo>
                  <a:cubicBezTo>
                    <a:pt x="377" y="15000"/>
                    <a:pt x="3593" y="17401"/>
                    <a:pt x="4894" y="17582"/>
                  </a:cubicBezTo>
                  <a:cubicBezTo>
                    <a:pt x="5014" y="17599"/>
                    <a:pt x="5123" y="17607"/>
                    <a:pt x="5221" y="17607"/>
                  </a:cubicBezTo>
                  <a:cubicBezTo>
                    <a:pt x="6913" y="17607"/>
                    <a:pt x="5325" y="15205"/>
                    <a:pt x="5417" y="14816"/>
                  </a:cubicBezTo>
                  <a:cubicBezTo>
                    <a:pt x="5435" y="14731"/>
                    <a:pt x="5455" y="14644"/>
                    <a:pt x="5468" y="14554"/>
                  </a:cubicBezTo>
                  <a:cubicBezTo>
                    <a:pt x="5506" y="14372"/>
                    <a:pt x="5539" y="14186"/>
                    <a:pt x="5562" y="14005"/>
                  </a:cubicBezTo>
                  <a:cubicBezTo>
                    <a:pt x="5646" y="13381"/>
                    <a:pt x="5676" y="12843"/>
                    <a:pt x="5679" y="12789"/>
                  </a:cubicBezTo>
                  <a:lnTo>
                    <a:pt x="5679" y="12784"/>
                  </a:lnTo>
                  <a:cubicBezTo>
                    <a:pt x="5684" y="12784"/>
                    <a:pt x="5687" y="12787"/>
                    <a:pt x="5688" y="12790"/>
                  </a:cubicBezTo>
                  <a:cubicBezTo>
                    <a:pt x="5693" y="12793"/>
                    <a:pt x="5697" y="12795"/>
                    <a:pt x="5702" y="12795"/>
                  </a:cubicBezTo>
                  <a:cubicBezTo>
                    <a:pt x="5846" y="12841"/>
                    <a:pt x="6751" y="13126"/>
                    <a:pt x="7805" y="13126"/>
                  </a:cubicBezTo>
                  <a:cubicBezTo>
                    <a:pt x="9025" y="13126"/>
                    <a:pt x="10443" y="12744"/>
                    <a:pt x="11110" y="11169"/>
                  </a:cubicBezTo>
                  <a:cubicBezTo>
                    <a:pt x="12063" y="8937"/>
                    <a:pt x="12105" y="3268"/>
                    <a:pt x="10362" y="1477"/>
                  </a:cubicBezTo>
                  <a:cubicBezTo>
                    <a:pt x="9343" y="430"/>
                    <a:pt x="7376" y="0"/>
                    <a:pt x="549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7"/>
            <p:cNvSpPr/>
            <p:nvPr/>
          </p:nvSpPr>
          <p:spPr>
            <a:xfrm>
              <a:off x="-6199700" y="1507725"/>
              <a:ext cx="17350" cy="20825"/>
            </a:xfrm>
            <a:custGeom>
              <a:avLst/>
              <a:gdLst/>
              <a:ahLst/>
              <a:cxnLst/>
              <a:rect l="l" t="t" r="r" b="b"/>
              <a:pathLst>
                <a:path w="694" h="833" extrusionOk="0">
                  <a:moveTo>
                    <a:pt x="366" y="1"/>
                  </a:moveTo>
                  <a:cubicBezTo>
                    <a:pt x="202" y="1"/>
                    <a:pt x="53" y="162"/>
                    <a:pt x="27" y="378"/>
                  </a:cubicBezTo>
                  <a:cubicBezTo>
                    <a:pt x="1" y="607"/>
                    <a:pt x="120" y="809"/>
                    <a:pt x="297" y="830"/>
                  </a:cubicBezTo>
                  <a:cubicBezTo>
                    <a:pt x="307" y="832"/>
                    <a:pt x="318" y="832"/>
                    <a:pt x="328" y="832"/>
                  </a:cubicBezTo>
                  <a:cubicBezTo>
                    <a:pt x="491" y="832"/>
                    <a:pt x="640" y="670"/>
                    <a:pt x="665" y="455"/>
                  </a:cubicBezTo>
                  <a:cubicBezTo>
                    <a:pt x="693" y="226"/>
                    <a:pt x="572" y="24"/>
                    <a:pt x="396" y="3"/>
                  </a:cubicBezTo>
                  <a:cubicBezTo>
                    <a:pt x="386" y="1"/>
                    <a:pt x="376" y="1"/>
                    <a:pt x="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7"/>
            <p:cNvSpPr/>
            <p:nvPr/>
          </p:nvSpPr>
          <p:spPr>
            <a:xfrm>
              <a:off x="-6299075" y="1506300"/>
              <a:ext cx="17350" cy="20825"/>
            </a:xfrm>
            <a:custGeom>
              <a:avLst/>
              <a:gdLst/>
              <a:ahLst/>
              <a:cxnLst/>
              <a:rect l="l" t="t" r="r" b="b"/>
              <a:pathLst>
                <a:path w="694" h="833" extrusionOk="0">
                  <a:moveTo>
                    <a:pt x="366" y="1"/>
                  </a:moveTo>
                  <a:cubicBezTo>
                    <a:pt x="202" y="1"/>
                    <a:pt x="55" y="163"/>
                    <a:pt x="29" y="378"/>
                  </a:cubicBezTo>
                  <a:cubicBezTo>
                    <a:pt x="1" y="607"/>
                    <a:pt x="122" y="809"/>
                    <a:pt x="297" y="830"/>
                  </a:cubicBezTo>
                  <a:cubicBezTo>
                    <a:pt x="307" y="832"/>
                    <a:pt x="317" y="832"/>
                    <a:pt x="327" y="832"/>
                  </a:cubicBezTo>
                  <a:cubicBezTo>
                    <a:pt x="492" y="832"/>
                    <a:pt x="641" y="671"/>
                    <a:pt x="667" y="455"/>
                  </a:cubicBezTo>
                  <a:cubicBezTo>
                    <a:pt x="694" y="226"/>
                    <a:pt x="573" y="24"/>
                    <a:pt x="397" y="3"/>
                  </a:cubicBezTo>
                  <a:cubicBezTo>
                    <a:pt x="387" y="1"/>
                    <a:pt x="376" y="1"/>
                    <a:pt x="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7"/>
            <p:cNvSpPr/>
            <p:nvPr/>
          </p:nvSpPr>
          <p:spPr>
            <a:xfrm>
              <a:off x="-6207750" y="1453775"/>
              <a:ext cx="42300" cy="20950"/>
            </a:xfrm>
            <a:custGeom>
              <a:avLst/>
              <a:gdLst/>
              <a:ahLst/>
              <a:cxnLst/>
              <a:rect l="l" t="t" r="r" b="b"/>
              <a:pathLst>
                <a:path w="1692" h="838" extrusionOk="0">
                  <a:moveTo>
                    <a:pt x="639" y="1"/>
                  </a:moveTo>
                  <a:cubicBezTo>
                    <a:pt x="316" y="1"/>
                    <a:pt x="68" y="108"/>
                    <a:pt x="38" y="280"/>
                  </a:cubicBezTo>
                  <a:cubicBezTo>
                    <a:pt x="1" y="497"/>
                    <a:pt x="332" y="736"/>
                    <a:pt x="777" y="814"/>
                  </a:cubicBezTo>
                  <a:cubicBezTo>
                    <a:pt x="872" y="830"/>
                    <a:pt x="964" y="838"/>
                    <a:pt x="1050" y="838"/>
                  </a:cubicBezTo>
                  <a:cubicBezTo>
                    <a:pt x="1375" y="838"/>
                    <a:pt x="1625" y="731"/>
                    <a:pt x="1654" y="559"/>
                  </a:cubicBezTo>
                  <a:cubicBezTo>
                    <a:pt x="1692" y="342"/>
                    <a:pt x="1361" y="103"/>
                    <a:pt x="915" y="25"/>
                  </a:cubicBezTo>
                  <a:cubicBezTo>
                    <a:pt x="820" y="9"/>
                    <a:pt x="727" y="1"/>
                    <a:pt x="6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7"/>
            <p:cNvSpPr/>
            <p:nvPr/>
          </p:nvSpPr>
          <p:spPr>
            <a:xfrm>
              <a:off x="-6313425" y="1454100"/>
              <a:ext cx="42400" cy="21125"/>
            </a:xfrm>
            <a:custGeom>
              <a:avLst/>
              <a:gdLst/>
              <a:ahLst/>
              <a:cxnLst/>
              <a:rect l="l" t="t" r="r" b="b"/>
              <a:pathLst>
                <a:path w="1696" h="845" extrusionOk="0">
                  <a:moveTo>
                    <a:pt x="1074" y="1"/>
                  </a:moveTo>
                  <a:cubicBezTo>
                    <a:pt x="979" y="1"/>
                    <a:pt x="878" y="10"/>
                    <a:pt x="774" y="30"/>
                  </a:cubicBezTo>
                  <a:cubicBezTo>
                    <a:pt x="328" y="114"/>
                    <a:pt x="0" y="359"/>
                    <a:pt x="42" y="576"/>
                  </a:cubicBezTo>
                  <a:cubicBezTo>
                    <a:pt x="74" y="743"/>
                    <a:pt x="314" y="844"/>
                    <a:pt x="626" y="844"/>
                  </a:cubicBezTo>
                  <a:cubicBezTo>
                    <a:pt x="720" y="844"/>
                    <a:pt x="820" y="835"/>
                    <a:pt x="924" y="816"/>
                  </a:cubicBezTo>
                  <a:cubicBezTo>
                    <a:pt x="1368" y="730"/>
                    <a:pt x="1696" y="485"/>
                    <a:pt x="1654" y="268"/>
                  </a:cubicBezTo>
                  <a:cubicBezTo>
                    <a:pt x="1622" y="102"/>
                    <a:pt x="1383"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7"/>
            <p:cNvSpPr/>
            <p:nvPr/>
          </p:nvSpPr>
          <p:spPr>
            <a:xfrm>
              <a:off x="-6240525" y="1470150"/>
              <a:ext cx="30750" cy="88750"/>
            </a:xfrm>
            <a:custGeom>
              <a:avLst/>
              <a:gdLst/>
              <a:ahLst/>
              <a:cxnLst/>
              <a:rect l="l" t="t" r="r" b="b"/>
              <a:pathLst>
                <a:path w="1230" h="3550" extrusionOk="0">
                  <a:moveTo>
                    <a:pt x="673" y="0"/>
                  </a:moveTo>
                  <a:cubicBezTo>
                    <a:pt x="646" y="0"/>
                    <a:pt x="618" y="20"/>
                    <a:pt x="623" y="56"/>
                  </a:cubicBezTo>
                  <a:cubicBezTo>
                    <a:pt x="658" y="648"/>
                    <a:pt x="882" y="3090"/>
                    <a:pt x="709" y="3260"/>
                  </a:cubicBezTo>
                  <a:cubicBezTo>
                    <a:pt x="673" y="3294"/>
                    <a:pt x="627" y="3308"/>
                    <a:pt x="577" y="3308"/>
                  </a:cubicBezTo>
                  <a:cubicBezTo>
                    <a:pt x="429" y="3308"/>
                    <a:pt x="242" y="3190"/>
                    <a:pt x="157" y="3137"/>
                  </a:cubicBezTo>
                  <a:cubicBezTo>
                    <a:pt x="140" y="3126"/>
                    <a:pt x="124" y="3122"/>
                    <a:pt x="109" y="3122"/>
                  </a:cubicBezTo>
                  <a:cubicBezTo>
                    <a:pt x="43" y="3122"/>
                    <a:pt x="1" y="3207"/>
                    <a:pt x="59" y="3264"/>
                  </a:cubicBezTo>
                  <a:cubicBezTo>
                    <a:pt x="209" y="3410"/>
                    <a:pt x="476" y="3550"/>
                    <a:pt x="726" y="3550"/>
                  </a:cubicBezTo>
                  <a:cubicBezTo>
                    <a:pt x="741" y="3550"/>
                    <a:pt x="756" y="3549"/>
                    <a:pt x="770" y="3548"/>
                  </a:cubicBezTo>
                  <a:cubicBezTo>
                    <a:pt x="1229" y="3515"/>
                    <a:pt x="924" y="988"/>
                    <a:pt x="721" y="41"/>
                  </a:cubicBezTo>
                  <a:cubicBezTo>
                    <a:pt x="715" y="13"/>
                    <a:pt x="694" y="0"/>
                    <a:pt x="6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7"/>
            <p:cNvSpPr/>
            <p:nvPr/>
          </p:nvSpPr>
          <p:spPr>
            <a:xfrm>
              <a:off x="-6289675" y="1565975"/>
              <a:ext cx="49175" cy="35050"/>
            </a:xfrm>
            <a:custGeom>
              <a:avLst/>
              <a:gdLst/>
              <a:ahLst/>
              <a:cxnLst/>
              <a:rect l="l" t="t" r="r" b="b"/>
              <a:pathLst>
                <a:path w="1967" h="1402" extrusionOk="0">
                  <a:moveTo>
                    <a:pt x="461" y="0"/>
                  </a:moveTo>
                  <a:cubicBezTo>
                    <a:pt x="262" y="0"/>
                    <a:pt x="117" y="142"/>
                    <a:pt x="45" y="314"/>
                  </a:cubicBezTo>
                  <a:lnTo>
                    <a:pt x="45" y="324"/>
                  </a:lnTo>
                  <a:cubicBezTo>
                    <a:pt x="29" y="368"/>
                    <a:pt x="17" y="413"/>
                    <a:pt x="11" y="459"/>
                  </a:cubicBezTo>
                  <a:cubicBezTo>
                    <a:pt x="5" y="477"/>
                    <a:pt x="10" y="491"/>
                    <a:pt x="4" y="510"/>
                  </a:cubicBezTo>
                  <a:cubicBezTo>
                    <a:pt x="1" y="550"/>
                    <a:pt x="4" y="592"/>
                    <a:pt x="10" y="633"/>
                  </a:cubicBezTo>
                  <a:cubicBezTo>
                    <a:pt x="65" y="957"/>
                    <a:pt x="387" y="1195"/>
                    <a:pt x="687" y="1303"/>
                  </a:cubicBezTo>
                  <a:cubicBezTo>
                    <a:pt x="842" y="1357"/>
                    <a:pt x="1038" y="1401"/>
                    <a:pt x="1229" y="1401"/>
                  </a:cubicBezTo>
                  <a:cubicBezTo>
                    <a:pt x="1343" y="1401"/>
                    <a:pt x="1455" y="1385"/>
                    <a:pt x="1555" y="1346"/>
                  </a:cubicBezTo>
                  <a:cubicBezTo>
                    <a:pt x="1618" y="1323"/>
                    <a:pt x="1675" y="1288"/>
                    <a:pt x="1726" y="1246"/>
                  </a:cubicBezTo>
                  <a:cubicBezTo>
                    <a:pt x="1780" y="1201"/>
                    <a:pt x="1825" y="1146"/>
                    <a:pt x="1855" y="1083"/>
                  </a:cubicBezTo>
                  <a:cubicBezTo>
                    <a:pt x="1885" y="1040"/>
                    <a:pt x="1906" y="992"/>
                    <a:pt x="1918" y="939"/>
                  </a:cubicBezTo>
                  <a:cubicBezTo>
                    <a:pt x="1967" y="773"/>
                    <a:pt x="1937" y="588"/>
                    <a:pt x="1769" y="461"/>
                  </a:cubicBezTo>
                  <a:cubicBezTo>
                    <a:pt x="1536" y="282"/>
                    <a:pt x="1341" y="332"/>
                    <a:pt x="1082" y="271"/>
                  </a:cubicBezTo>
                  <a:cubicBezTo>
                    <a:pt x="894" y="224"/>
                    <a:pt x="774" y="66"/>
                    <a:pt x="566" y="13"/>
                  </a:cubicBezTo>
                  <a:cubicBezTo>
                    <a:pt x="530" y="4"/>
                    <a:pt x="495" y="0"/>
                    <a:pt x="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7"/>
            <p:cNvSpPr/>
            <p:nvPr/>
          </p:nvSpPr>
          <p:spPr>
            <a:xfrm>
              <a:off x="-6289450" y="1579175"/>
              <a:ext cx="38675" cy="21850"/>
            </a:xfrm>
            <a:custGeom>
              <a:avLst/>
              <a:gdLst/>
              <a:ahLst/>
              <a:cxnLst/>
              <a:rect l="l" t="t" r="r" b="b"/>
              <a:pathLst>
                <a:path w="1547" h="874" extrusionOk="0">
                  <a:moveTo>
                    <a:pt x="482" y="1"/>
                  </a:moveTo>
                  <a:cubicBezTo>
                    <a:pt x="316" y="1"/>
                    <a:pt x="152" y="36"/>
                    <a:pt x="1" y="105"/>
                  </a:cubicBezTo>
                  <a:cubicBezTo>
                    <a:pt x="56" y="429"/>
                    <a:pt x="378" y="667"/>
                    <a:pt x="678" y="775"/>
                  </a:cubicBezTo>
                  <a:cubicBezTo>
                    <a:pt x="833" y="829"/>
                    <a:pt x="1029" y="874"/>
                    <a:pt x="1220" y="874"/>
                  </a:cubicBezTo>
                  <a:cubicBezTo>
                    <a:pt x="1334" y="874"/>
                    <a:pt x="1447" y="858"/>
                    <a:pt x="1546" y="818"/>
                  </a:cubicBezTo>
                  <a:cubicBezTo>
                    <a:pt x="1488" y="385"/>
                    <a:pt x="1076" y="31"/>
                    <a:pt x="556" y="3"/>
                  </a:cubicBezTo>
                  <a:cubicBezTo>
                    <a:pt x="531" y="1"/>
                    <a:pt x="507"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7"/>
            <p:cNvSpPr/>
            <p:nvPr/>
          </p:nvSpPr>
          <p:spPr>
            <a:xfrm>
              <a:off x="-6492700" y="1309850"/>
              <a:ext cx="346975" cy="216550"/>
            </a:xfrm>
            <a:custGeom>
              <a:avLst/>
              <a:gdLst/>
              <a:ahLst/>
              <a:cxnLst/>
              <a:rect l="l" t="t" r="r" b="b"/>
              <a:pathLst>
                <a:path w="13879" h="8662" extrusionOk="0">
                  <a:moveTo>
                    <a:pt x="9451" y="1"/>
                  </a:moveTo>
                  <a:cubicBezTo>
                    <a:pt x="7537" y="1"/>
                    <a:pt x="5219" y="502"/>
                    <a:pt x="3595" y="1025"/>
                  </a:cubicBezTo>
                  <a:cubicBezTo>
                    <a:pt x="3595" y="1025"/>
                    <a:pt x="3511" y="1017"/>
                    <a:pt x="3372" y="1017"/>
                  </a:cubicBezTo>
                  <a:cubicBezTo>
                    <a:pt x="2822" y="1017"/>
                    <a:pt x="1402" y="1135"/>
                    <a:pt x="780" y="2301"/>
                  </a:cubicBezTo>
                  <a:cubicBezTo>
                    <a:pt x="0" y="3763"/>
                    <a:pt x="1088" y="8658"/>
                    <a:pt x="2197" y="8661"/>
                  </a:cubicBezTo>
                  <a:cubicBezTo>
                    <a:pt x="2198" y="8661"/>
                    <a:pt x="2198" y="8661"/>
                    <a:pt x="2199" y="8661"/>
                  </a:cubicBezTo>
                  <a:cubicBezTo>
                    <a:pt x="3368" y="8661"/>
                    <a:pt x="4292" y="6141"/>
                    <a:pt x="4292" y="6141"/>
                  </a:cubicBezTo>
                  <a:cubicBezTo>
                    <a:pt x="10059" y="5522"/>
                    <a:pt x="11098" y="2925"/>
                    <a:pt x="11098" y="2925"/>
                  </a:cubicBezTo>
                  <a:cubicBezTo>
                    <a:pt x="11098" y="2925"/>
                    <a:pt x="12014" y="4962"/>
                    <a:pt x="12845" y="4962"/>
                  </a:cubicBezTo>
                  <a:cubicBezTo>
                    <a:pt x="12900" y="4962"/>
                    <a:pt x="12955" y="4953"/>
                    <a:pt x="13009" y="4934"/>
                  </a:cubicBezTo>
                  <a:cubicBezTo>
                    <a:pt x="13878" y="4624"/>
                    <a:pt x="13344" y="1571"/>
                    <a:pt x="12298" y="705"/>
                  </a:cubicBezTo>
                  <a:cubicBezTo>
                    <a:pt x="11685" y="196"/>
                    <a:pt x="10647" y="1"/>
                    <a:pt x="9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7"/>
            <p:cNvSpPr/>
            <p:nvPr/>
          </p:nvSpPr>
          <p:spPr>
            <a:xfrm>
              <a:off x="-6502425" y="1488350"/>
              <a:ext cx="94000" cy="82500"/>
            </a:xfrm>
            <a:custGeom>
              <a:avLst/>
              <a:gdLst/>
              <a:ahLst/>
              <a:cxnLst/>
              <a:rect l="l" t="t" r="r" b="b"/>
              <a:pathLst>
                <a:path w="3760" h="3300" extrusionOk="0">
                  <a:moveTo>
                    <a:pt x="2227" y="0"/>
                  </a:moveTo>
                  <a:cubicBezTo>
                    <a:pt x="2134" y="0"/>
                    <a:pt x="2037" y="7"/>
                    <a:pt x="1937" y="20"/>
                  </a:cubicBezTo>
                  <a:cubicBezTo>
                    <a:pt x="564" y="207"/>
                    <a:pt x="0" y="2359"/>
                    <a:pt x="1664" y="3144"/>
                  </a:cubicBezTo>
                  <a:cubicBezTo>
                    <a:pt x="1914" y="3261"/>
                    <a:pt x="2189" y="3300"/>
                    <a:pt x="2443" y="3300"/>
                  </a:cubicBezTo>
                  <a:cubicBezTo>
                    <a:pt x="2928" y="3300"/>
                    <a:pt x="3334" y="3159"/>
                    <a:pt x="3334" y="3159"/>
                  </a:cubicBezTo>
                  <a:lnTo>
                    <a:pt x="3759" y="700"/>
                  </a:lnTo>
                  <a:cubicBezTo>
                    <a:pt x="3759" y="700"/>
                    <a:pt x="3211" y="0"/>
                    <a:pt x="22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7"/>
            <p:cNvSpPr/>
            <p:nvPr/>
          </p:nvSpPr>
          <p:spPr>
            <a:xfrm>
              <a:off x="-6469075" y="1504850"/>
              <a:ext cx="40775" cy="52500"/>
            </a:xfrm>
            <a:custGeom>
              <a:avLst/>
              <a:gdLst/>
              <a:ahLst/>
              <a:cxnLst/>
              <a:rect l="l" t="t" r="r" b="b"/>
              <a:pathLst>
                <a:path w="1631" h="2100" extrusionOk="0">
                  <a:moveTo>
                    <a:pt x="458" y="1"/>
                  </a:moveTo>
                  <a:cubicBezTo>
                    <a:pt x="426" y="1"/>
                    <a:pt x="406" y="49"/>
                    <a:pt x="442" y="62"/>
                  </a:cubicBezTo>
                  <a:cubicBezTo>
                    <a:pt x="1045" y="272"/>
                    <a:pt x="1228" y="1030"/>
                    <a:pt x="1262" y="1523"/>
                  </a:cubicBezTo>
                  <a:cubicBezTo>
                    <a:pt x="1071" y="1401"/>
                    <a:pt x="832" y="1317"/>
                    <a:pt x="605" y="1317"/>
                  </a:cubicBezTo>
                  <a:cubicBezTo>
                    <a:pt x="374" y="1317"/>
                    <a:pt x="156" y="1403"/>
                    <a:pt x="10" y="1622"/>
                  </a:cubicBezTo>
                  <a:cubicBezTo>
                    <a:pt x="0" y="1635"/>
                    <a:pt x="11" y="1651"/>
                    <a:pt x="25" y="1651"/>
                  </a:cubicBezTo>
                  <a:cubicBezTo>
                    <a:pt x="29" y="1651"/>
                    <a:pt x="32" y="1650"/>
                    <a:pt x="35" y="1649"/>
                  </a:cubicBezTo>
                  <a:cubicBezTo>
                    <a:pt x="153" y="1579"/>
                    <a:pt x="291" y="1548"/>
                    <a:pt x="430" y="1548"/>
                  </a:cubicBezTo>
                  <a:cubicBezTo>
                    <a:pt x="775" y="1548"/>
                    <a:pt x="1135" y="1736"/>
                    <a:pt x="1261" y="1994"/>
                  </a:cubicBezTo>
                  <a:cubicBezTo>
                    <a:pt x="1295" y="2065"/>
                    <a:pt x="1333" y="2099"/>
                    <a:pt x="1370" y="2099"/>
                  </a:cubicBezTo>
                  <a:cubicBezTo>
                    <a:pt x="1451" y="2099"/>
                    <a:pt x="1529" y="1934"/>
                    <a:pt x="1559" y="1644"/>
                  </a:cubicBezTo>
                  <a:cubicBezTo>
                    <a:pt x="1631" y="962"/>
                    <a:pt x="1237" y="65"/>
                    <a:pt x="460" y="1"/>
                  </a:cubicBezTo>
                  <a:cubicBezTo>
                    <a:pt x="459" y="1"/>
                    <a:pt x="459" y="1"/>
                    <a:pt x="4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7"/>
            <p:cNvSpPr/>
            <p:nvPr/>
          </p:nvSpPr>
          <p:spPr>
            <a:xfrm>
              <a:off x="-6245475" y="1805275"/>
              <a:ext cx="66375" cy="252675"/>
            </a:xfrm>
            <a:custGeom>
              <a:avLst/>
              <a:gdLst/>
              <a:ahLst/>
              <a:cxnLst/>
              <a:rect l="l" t="t" r="r" b="b"/>
              <a:pathLst>
                <a:path w="2655" h="10107" extrusionOk="0">
                  <a:moveTo>
                    <a:pt x="90" y="0"/>
                  </a:moveTo>
                  <a:cubicBezTo>
                    <a:pt x="44" y="0"/>
                    <a:pt x="0" y="43"/>
                    <a:pt x="30" y="93"/>
                  </a:cubicBezTo>
                  <a:cubicBezTo>
                    <a:pt x="922" y="1638"/>
                    <a:pt x="1897" y="3245"/>
                    <a:pt x="2200" y="5030"/>
                  </a:cubicBezTo>
                  <a:cubicBezTo>
                    <a:pt x="2553" y="7112"/>
                    <a:pt x="1326" y="8472"/>
                    <a:pt x="124" y="9976"/>
                  </a:cubicBezTo>
                  <a:cubicBezTo>
                    <a:pt x="76" y="10035"/>
                    <a:pt x="137" y="10106"/>
                    <a:pt x="199" y="10106"/>
                  </a:cubicBezTo>
                  <a:cubicBezTo>
                    <a:pt x="217" y="10106"/>
                    <a:pt x="234" y="10101"/>
                    <a:pt x="250" y="10087"/>
                  </a:cubicBezTo>
                  <a:cubicBezTo>
                    <a:pt x="1469" y="8993"/>
                    <a:pt x="2655" y="7589"/>
                    <a:pt x="2598" y="5855"/>
                  </a:cubicBezTo>
                  <a:cubicBezTo>
                    <a:pt x="2530" y="3743"/>
                    <a:pt x="1231" y="1757"/>
                    <a:pt x="148" y="34"/>
                  </a:cubicBezTo>
                  <a:cubicBezTo>
                    <a:pt x="133" y="10"/>
                    <a:pt x="111" y="0"/>
                    <a:pt x="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7"/>
            <p:cNvSpPr/>
            <p:nvPr/>
          </p:nvSpPr>
          <p:spPr>
            <a:xfrm>
              <a:off x="-6519450" y="2033850"/>
              <a:ext cx="209850" cy="41825"/>
            </a:xfrm>
            <a:custGeom>
              <a:avLst/>
              <a:gdLst/>
              <a:ahLst/>
              <a:cxnLst/>
              <a:rect l="l" t="t" r="r" b="b"/>
              <a:pathLst>
                <a:path w="8394" h="1673" extrusionOk="0">
                  <a:moveTo>
                    <a:pt x="134" y="0"/>
                  </a:moveTo>
                  <a:cubicBezTo>
                    <a:pt x="52" y="0"/>
                    <a:pt x="1" y="119"/>
                    <a:pt x="80" y="185"/>
                  </a:cubicBezTo>
                  <a:cubicBezTo>
                    <a:pt x="1280" y="1185"/>
                    <a:pt x="2724" y="1672"/>
                    <a:pt x="4169" y="1672"/>
                  </a:cubicBezTo>
                  <a:cubicBezTo>
                    <a:pt x="5662" y="1672"/>
                    <a:pt x="7156" y="1152"/>
                    <a:pt x="8385" y="139"/>
                  </a:cubicBezTo>
                  <a:cubicBezTo>
                    <a:pt x="8394" y="131"/>
                    <a:pt x="8387" y="117"/>
                    <a:pt x="8378" y="117"/>
                  </a:cubicBezTo>
                  <a:cubicBezTo>
                    <a:pt x="8376" y="117"/>
                    <a:pt x="8374" y="118"/>
                    <a:pt x="8371" y="119"/>
                  </a:cubicBezTo>
                  <a:cubicBezTo>
                    <a:pt x="7117" y="935"/>
                    <a:pt x="5753" y="1332"/>
                    <a:pt x="4390" y="1332"/>
                  </a:cubicBezTo>
                  <a:cubicBezTo>
                    <a:pt x="2945" y="1332"/>
                    <a:pt x="1501" y="886"/>
                    <a:pt x="192" y="19"/>
                  </a:cubicBezTo>
                  <a:cubicBezTo>
                    <a:pt x="172" y="6"/>
                    <a:pt x="152" y="0"/>
                    <a:pt x="134" y="0"/>
                  </a:cubicBezTo>
                  <a:close/>
                </a:path>
              </a:pathLst>
            </a:custGeom>
            <a:solidFill>
              <a:srgbClr val="7383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7"/>
            <p:cNvSpPr/>
            <p:nvPr/>
          </p:nvSpPr>
          <p:spPr>
            <a:xfrm>
              <a:off x="-6320775" y="2044075"/>
              <a:ext cx="43700" cy="15025"/>
            </a:xfrm>
            <a:custGeom>
              <a:avLst/>
              <a:gdLst/>
              <a:ahLst/>
              <a:cxnLst/>
              <a:rect l="l" t="t" r="r" b="b"/>
              <a:pathLst>
                <a:path w="1748" h="601" extrusionOk="0">
                  <a:moveTo>
                    <a:pt x="1681" y="1"/>
                  </a:moveTo>
                  <a:cubicBezTo>
                    <a:pt x="1678" y="1"/>
                    <a:pt x="1674" y="1"/>
                    <a:pt x="1670" y="2"/>
                  </a:cubicBezTo>
                  <a:cubicBezTo>
                    <a:pt x="1146" y="95"/>
                    <a:pt x="555" y="188"/>
                    <a:pt x="79" y="435"/>
                  </a:cubicBezTo>
                  <a:cubicBezTo>
                    <a:pt x="0" y="476"/>
                    <a:pt x="33" y="601"/>
                    <a:pt x="114" y="601"/>
                  </a:cubicBezTo>
                  <a:cubicBezTo>
                    <a:pt x="121" y="601"/>
                    <a:pt x="128" y="600"/>
                    <a:pt x="136" y="598"/>
                  </a:cubicBezTo>
                  <a:cubicBezTo>
                    <a:pt x="661" y="462"/>
                    <a:pt x="1159" y="231"/>
                    <a:pt x="1689" y="96"/>
                  </a:cubicBezTo>
                  <a:cubicBezTo>
                    <a:pt x="1748" y="84"/>
                    <a:pt x="1735" y="1"/>
                    <a:pt x="16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7"/>
            <p:cNvSpPr/>
            <p:nvPr/>
          </p:nvSpPr>
          <p:spPr>
            <a:xfrm>
              <a:off x="-6449050" y="1710800"/>
              <a:ext cx="182325" cy="91525"/>
            </a:xfrm>
            <a:custGeom>
              <a:avLst/>
              <a:gdLst/>
              <a:ahLst/>
              <a:cxnLst/>
              <a:rect l="l" t="t" r="r" b="b"/>
              <a:pathLst>
                <a:path w="7293" h="3661" extrusionOk="0">
                  <a:moveTo>
                    <a:pt x="5496" y="0"/>
                  </a:moveTo>
                  <a:cubicBezTo>
                    <a:pt x="5476" y="0"/>
                    <a:pt x="5459" y="22"/>
                    <a:pt x="5473" y="43"/>
                  </a:cubicBezTo>
                  <a:cubicBezTo>
                    <a:pt x="5689" y="353"/>
                    <a:pt x="5913" y="647"/>
                    <a:pt x="6088" y="983"/>
                  </a:cubicBezTo>
                  <a:cubicBezTo>
                    <a:pt x="6477" y="1728"/>
                    <a:pt x="6528" y="2431"/>
                    <a:pt x="6165" y="2880"/>
                  </a:cubicBezTo>
                  <a:cubicBezTo>
                    <a:pt x="5875" y="3239"/>
                    <a:pt x="5398" y="3430"/>
                    <a:pt x="4694" y="3430"/>
                  </a:cubicBezTo>
                  <a:cubicBezTo>
                    <a:pt x="4577" y="3430"/>
                    <a:pt x="4454" y="3425"/>
                    <a:pt x="4324" y="3414"/>
                  </a:cubicBezTo>
                  <a:cubicBezTo>
                    <a:pt x="4026" y="3389"/>
                    <a:pt x="3734" y="3295"/>
                    <a:pt x="3450" y="3209"/>
                  </a:cubicBezTo>
                  <a:cubicBezTo>
                    <a:pt x="2250" y="2852"/>
                    <a:pt x="1205" y="2199"/>
                    <a:pt x="135" y="1563"/>
                  </a:cubicBezTo>
                  <a:cubicBezTo>
                    <a:pt x="123" y="1556"/>
                    <a:pt x="111" y="1553"/>
                    <a:pt x="100" y="1553"/>
                  </a:cubicBezTo>
                  <a:cubicBezTo>
                    <a:pt x="44" y="1553"/>
                    <a:pt x="1" y="1624"/>
                    <a:pt x="59" y="1665"/>
                  </a:cubicBezTo>
                  <a:cubicBezTo>
                    <a:pt x="1225" y="2492"/>
                    <a:pt x="3000" y="3660"/>
                    <a:pt x="4596" y="3660"/>
                  </a:cubicBezTo>
                  <a:cubicBezTo>
                    <a:pt x="4874" y="3660"/>
                    <a:pt x="5146" y="3625"/>
                    <a:pt x="5409" y="3546"/>
                  </a:cubicBezTo>
                  <a:cubicBezTo>
                    <a:pt x="7293" y="2981"/>
                    <a:pt x="6494" y="1019"/>
                    <a:pt x="5517" y="10"/>
                  </a:cubicBezTo>
                  <a:cubicBezTo>
                    <a:pt x="5510" y="3"/>
                    <a:pt x="5503" y="0"/>
                    <a:pt x="54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7"/>
            <p:cNvSpPr/>
            <p:nvPr/>
          </p:nvSpPr>
          <p:spPr>
            <a:xfrm>
              <a:off x="-6278775" y="1557275"/>
              <a:ext cx="197950" cy="160125"/>
            </a:xfrm>
            <a:custGeom>
              <a:avLst/>
              <a:gdLst/>
              <a:ahLst/>
              <a:cxnLst/>
              <a:rect l="l" t="t" r="r" b="b"/>
              <a:pathLst>
                <a:path w="7918" h="6405" extrusionOk="0">
                  <a:moveTo>
                    <a:pt x="6752" y="0"/>
                  </a:moveTo>
                  <a:lnTo>
                    <a:pt x="0" y="3288"/>
                  </a:lnTo>
                  <a:cubicBezTo>
                    <a:pt x="0" y="3288"/>
                    <a:pt x="2313" y="6405"/>
                    <a:pt x="3380" y="6405"/>
                  </a:cubicBezTo>
                  <a:cubicBezTo>
                    <a:pt x="3450" y="6405"/>
                    <a:pt x="3514" y="6392"/>
                    <a:pt x="3572" y="6363"/>
                  </a:cubicBezTo>
                  <a:lnTo>
                    <a:pt x="5271" y="5536"/>
                  </a:lnTo>
                  <a:lnTo>
                    <a:pt x="6971" y="4708"/>
                  </a:lnTo>
                  <a:cubicBezTo>
                    <a:pt x="7918" y="4247"/>
                    <a:pt x="6752" y="0"/>
                    <a:pt x="6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7"/>
            <p:cNvSpPr/>
            <p:nvPr/>
          </p:nvSpPr>
          <p:spPr>
            <a:xfrm>
              <a:off x="-6303750" y="1647175"/>
              <a:ext cx="95025" cy="75675"/>
            </a:xfrm>
            <a:custGeom>
              <a:avLst/>
              <a:gdLst/>
              <a:ahLst/>
              <a:cxnLst/>
              <a:rect l="l" t="t" r="r" b="b"/>
              <a:pathLst>
                <a:path w="3801" h="3027" extrusionOk="0">
                  <a:moveTo>
                    <a:pt x="1769" y="1"/>
                  </a:moveTo>
                  <a:cubicBezTo>
                    <a:pt x="1358" y="1"/>
                    <a:pt x="504" y="105"/>
                    <a:pt x="191" y="931"/>
                  </a:cubicBezTo>
                  <a:cubicBezTo>
                    <a:pt x="1" y="1433"/>
                    <a:pt x="243" y="2072"/>
                    <a:pt x="794" y="2519"/>
                  </a:cubicBezTo>
                  <a:cubicBezTo>
                    <a:pt x="1152" y="2811"/>
                    <a:pt x="1659" y="3027"/>
                    <a:pt x="2251" y="3027"/>
                  </a:cubicBezTo>
                  <a:cubicBezTo>
                    <a:pt x="2623" y="3027"/>
                    <a:pt x="3028" y="2942"/>
                    <a:pt x="3450" y="2736"/>
                  </a:cubicBezTo>
                  <a:cubicBezTo>
                    <a:pt x="3570" y="2676"/>
                    <a:pt x="3687" y="2610"/>
                    <a:pt x="3800" y="2539"/>
                  </a:cubicBezTo>
                  <a:lnTo>
                    <a:pt x="3443" y="1976"/>
                  </a:lnTo>
                  <a:cubicBezTo>
                    <a:pt x="2989" y="2265"/>
                    <a:pt x="2587" y="2362"/>
                    <a:pt x="2252" y="2362"/>
                  </a:cubicBezTo>
                  <a:cubicBezTo>
                    <a:pt x="1718" y="2362"/>
                    <a:pt x="1352" y="2115"/>
                    <a:pt x="1214" y="2003"/>
                  </a:cubicBezTo>
                  <a:cubicBezTo>
                    <a:pt x="858" y="1712"/>
                    <a:pt x="743" y="1356"/>
                    <a:pt x="813" y="1168"/>
                  </a:cubicBezTo>
                  <a:cubicBezTo>
                    <a:pt x="981" y="725"/>
                    <a:pt x="1495" y="666"/>
                    <a:pt x="1757" y="666"/>
                  </a:cubicBezTo>
                  <a:cubicBezTo>
                    <a:pt x="1845" y="666"/>
                    <a:pt x="1905" y="673"/>
                    <a:pt x="1913" y="674"/>
                  </a:cubicBezTo>
                  <a:lnTo>
                    <a:pt x="1996" y="12"/>
                  </a:lnTo>
                  <a:cubicBezTo>
                    <a:pt x="1982" y="11"/>
                    <a:pt x="1897" y="1"/>
                    <a:pt x="1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7"/>
            <p:cNvSpPr/>
            <p:nvPr/>
          </p:nvSpPr>
          <p:spPr>
            <a:xfrm>
              <a:off x="-6609550" y="1759650"/>
              <a:ext cx="353575" cy="421125"/>
            </a:xfrm>
            <a:custGeom>
              <a:avLst/>
              <a:gdLst/>
              <a:ahLst/>
              <a:cxnLst/>
              <a:rect l="l" t="t" r="r" b="b"/>
              <a:pathLst>
                <a:path w="14143" h="16845" extrusionOk="0">
                  <a:moveTo>
                    <a:pt x="11355" y="1"/>
                  </a:moveTo>
                  <a:cubicBezTo>
                    <a:pt x="11088" y="1"/>
                    <a:pt x="10832" y="47"/>
                    <a:pt x="10602" y="144"/>
                  </a:cubicBezTo>
                  <a:cubicBezTo>
                    <a:pt x="9285" y="697"/>
                    <a:pt x="7637" y="7147"/>
                    <a:pt x="6967" y="7255"/>
                  </a:cubicBezTo>
                  <a:cubicBezTo>
                    <a:pt x="6964" y="7255"/>
                    <a:pt x="6962" y="7255"/>
                    <a:pt x="6960" y="7255"/>
                  </a:cubicBezTo>
                  <a:cubicBezTo>
                    <a:pt x="6587" y="7255"/>
                    <a:pt x="6477" y="2380"/>
                    <a:pt x="4950" y="1312"/>
                  </a:cubicBezTo>
                  <a:cubicBezTo>
                    <a:pt x="4260" y="831"/>
                    <a:pt x="3602" y="603"/>
                    <a:pt x="3015" y="603"/>
                  </a:cubicBezTo>
                  <a:cubicBezTo>
                    <a:pt x="1148" y="603"/>
                    <a:pt x="1" y="2912"/>
                    <a:pt x="858" y="6743"/>
                  </a:cubicBezTo>
                  <a:cubicBezTo>
                    <a:pt x="2211" y="12777"/>
                    <a:pt x="4559" y="16780"/>
                    <a:pt x="6452" y="16844"/>
                  </a:cubicBezTo>
                  <a:cubicBezTo>
                    <a:pt x="6461" y="16845"/>
                    <a:pt x="6470" y="16845"/>
                    <a:pt x="6479" y="16845"/>
                  </a:cubicBezTo>
                  <a:cubicBezTo>
                    <a:pt x="9078" y="16845"/>
                    <a:pt x="14142" y="4171"/>
                    <a:pt x="14120" y="2447"/>
                  </a:cubicBezTo>
                  <a:cubicBezTo>
                    <a:pt x="14100" y="1018"/>
                    <a:pt x="12613" y="1"/>
                    <a:pt x="11355" y="1"/>
                  </a:cubicBezTo>
                  <a:close/>
                </a:path>
              </a:pathLst>
            </a:custGeom>
            <a:solidFill>
              <a:srgbClr val="F7D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7"/>
            <p:cNvSpPr/>
            <p:nvPr/>
          </p:nvSpPr>
          <p:spPr>
            <a:xfrm>
              <a:off x="-6362850" y="1661225"/>
              <a:ext cx="150825" cy="174375"/>
            </a:xfrm>
            <a:custGeom>
              <a:avLst/>
              <a:gdLst/>
              <a:ahLst/>
              <a:cxnLst/>
              <a:rect l="l" t="t" r="r" b="b"/>
              <a:pathLst>
                <a:path w="6033" h="6975" extrusionOk="0">
                  <a:moveTo>
                    <a:pt x="4110" y="1"/>
                  </a:moveTo>
                  <a:cubicBezTo>
                    <a:pt x="4057" y="1"/>
                    <a:pt x="4018" y="6"/>
                    <a:pt x="3999" y="19"/>
                  </a:cubicBezTo>
                  <a:cubicBezTo>
                    <a:pt x="3837" y="128"/>
                    <a:pt x="1266" y="1372"/>
                    <a:pt x="904" y="2029"/>
                  </a:cubicBezTo>
                  <a:cubicBezTo>
                    <a:pt x="544" y="2686"/>
                    <a:pt x="258" y="4751"/>
                    <a:pt x="0" y="5246"/>
                  </a:cubicBezTo>
                  <a:cubicBezTo>
                    <a:pt x="0" y="5246"/>
                    <a:pt x="2701" y="6975"/>
                    <a:pt x="3778" y="6975"/>
                  </a:cubicBezTo>
                  <a:cubicBezTo>
                    <a:pt x="3988" y="6975"/>
                    <a:pt x="4137" y="6908"/>
                    <a:pt x="4191" y="6750"/>
                  </a:cubicBezTo>
                  <a:cubicBezTo>
                    <a:pt x="4521" y="5785"/>
                    <a:pt x="5451" y="3579"/>
                    <a:pt x="5331" y="3178"/>
                  </a:cubicBezTo>
                  <a:cubicBezTo>
                    <a:pt x="5210" y="2777"/>
                    <a:pt x="5802" y="2170"/>
                    <a:pt x="5861" y="2032"/>
                  </a:cubicBezTo>
                  <a:cubicBezTo>
                    <a:pt x="5919" y="1894"/>
                    <a:pt x="6033" y="684"/>
                    <a:pt x="5876" y="492"/>
                  </a:cubicBezTo>
                  <a:cubicBezTo>
                    <a:pt x="5738" y="323"/>
                    <a:pt x="4510" y="1"/>
                    <a:pt x="4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7"/>
            <p:cNvSpPr/>
            <p:nvPr/>
          </p:nvSpPr>
          <p:spPr>
            <a:xfrm>
              <a:off x="-6612800" y="1734825"/>
              <a:ext cx="384100" cy="470900"/>
            </a:xfrm>
            <a:custGeom>
              <a:avLst/>
              <a:gdLst/>
              <a:ahLst/>
              <a:cxnLst/>
              <a:rect l="l" t="t" r="r" b="b"/>
              <a:pathLst>
                <a:path w="15364" h="18836" extrusionOk="0">
                  <a:moveTo>
                    <a:pt x="3560" y="1"/>
                  </a:moveTo>
                  <a:cubicBezTo>
                    <a:pt x="1722" y="1"/>
                    <a:pt x="0" y="4071"/>
                    <a:pt x="231" y="6870"/>
                  </a:cubicBezTo>
                  <a:cubicBezTo>
                    <a:pt x="579" y="11104"/>
                    <a:pt x="4406" y="18836"/>
                    <a:pt x="6294" y="18836"/>
                  </a:cubicBezTo>
                  <a:cubicBezTo>
                    <a:pt x="6300" y="18836"/>
                    <a:pt x="6305" y="18836"/>
                    <a:pt x="6311" y="18835"/>
                  </a:cubicBezTo>
                  <a:cubicBezTo>
                    <a:pt x="9524" y="18755"/>
                    <a:pt x="15363" y="4798"/>
                    <a:pt x="15051" y="4327"/>
                  </a:cubicBezTo>
                  <a:cubicBezTo>
                    <a:pt x="14106" y="2904"/>
                    <a:pt x="10989" y="1579"/>
                    <a:pt x="9782" y="1579"/>
                  </a:cubicBezTo>
                  <a:cubicBezTo>
                    <a:pt x="9591" y="1579"/>
                    <a:pt x="9448" y="1612"/>
                    <a:pt x="9368" y="1683"/>
                  </a:cubicBezTo>
                  <a:cubicBezTo>
                    <a:pt x="8786" y="2202"/>
                    <a:pt x="7296" y="6940"/>
                    <a:pt x="7097" y="6986"/>
                  </a:cubicBezTo>
                  <a:cubicBezTo>
                    <a:pt x="7096" y="6987"/>
                    <a:pt x="7094" y="6987"/>
                    <a:pt x="7093" y="6987"/>
                  </a:cubicBezTo>
                  <a:cubicBezTo>
                    <a:pt x="6888" y="6987"/>
                    <a:pt x="6213" y="3394"/>
                    <a:pt x="5542" y="1912"/>
                  </a:cubicBezTo>
                  <a:cubicBezTo>
                    <a:pt x="4926" y="550"/>
                    <a:pt x="4235" y="1"/>
                    <a:pt x="3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7"/>
            <p:cNvSpPr/>
            <p:nvPr/>
          </p:nvSpPr>
          <p:spPr>
            <a:xfrm>
              <a:off x="-6474050" y="1860625"/>
              <a:ext cx="33350" cy="46625"/>
            </a:xfrm>
            <a:custGeom>
              <a:avLst/>
              <a:gdLst/>
              <a:ahLst/>
              <a:cxnLst/>
              <a:rect l="l" t="t" r="r" b="b"/>
              <a:pathLst>
                <a:path w="1334" h="1865" extrusionOk="0">
                  <a:moveTo>
                    <a:pt x="11" y="1"/>
                  </a:moveTo>
                  <a:cubicBezTo>
                    <a:pt x="6" y="1"/>
                    <a:pt x="0" y="7"/>
                    <a:pt x="4" y="12"/>
                  </a:cubicBezTo>
                  <a:cubicBezTo>
                    <a:pt x="384" y="631"/>
                    <a:pt x="752" y="1329"/>
                    <a:pt x="1259" y="1853"/>
                  </a:cubicBezTo>
                  <a:cubicBezTo>
                    <a:pt x="1267" y="1861"/>
                    <a:pt x="1277" y="1864"/>
                    <a:pt x="1285" y="1864"/>
                  </a:cubicBezTo>
                  <a:cubicBezTo>
                    <a:pt x="1311" y="1864"/>
                    <a:pt x="1334" y="1834"/>
                    <a:pt x="1319" y="1806"/>
                  </a:cubicBezTo>
                  <a:cubicBezTo>
                    <a:pt x="1001" y="1157"/>
                    <a:pt x="465" y="567"/>
                    <a:pt x="16" y="3"/>
                  </a:cubicBezTo>
                  <a:cubicBezTo>
                    <a:pt x="14" y="2"/>
                    <a:pt x="13" y="1"/>
                    <a:pt x="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7"/>
            <p:cNvSpPr/>
            <p:nvPr/>
          </p:nvSpPr>
          <p:spPr>
            <a:xfrm>
              <a:off x="-6462775" y="1774800"/>
              <a:ext cx="102575" cy="185175"/>
            </a:xfrm>
            <a:custGeom>
              <a:avLst/>
              <a:gdLst/>
              <a:ahLst/>
              <a:cxnLst/>
              <a:rect l="l" t="t" r="r" b="b"/>
              <a:pathLst>
                <a:path w="4103" h="7407" extrusionOk="0">
                  <a:moveTo>
                    <a:pt x="3877" y="0"/>
                  </a:moveTo>
                  <a:cubicBezTo>
                    <a:pt x="2946" y="0"/>
                    <a:pt x="2573" y="1206"/>
                    <a:pt x="2271" y="1936"/>
                  </a:cubicBezTo>
                  <a:cubicBezTo>
                    <a:pt x="1863" y="2924"/>
                    <a:pt x="1483" y="3913"/>
                    <a:pt x="991" y="4862"/>
                  </a:cubicBezTo>
                  <a:cubicBezTo>
                    <a:pt x="575" y="5663"/>
                    <a:pt x="175" y="6421"/>
                    <a:pt x="11" y="7315"/>
                  </a:cubicBezTo>
                  <a:cubicBezTo>
                    <a:pt x="1" y="7370"/>
                    <a:pt x="44" y="7406"/>
                    <a:pt x="86" y="7406"/>
                  </a:cubicBezTo>
                  <a:cubicBezTo>
                    <a:pt x="114" y="7406"/>
                    <a:pt x="141" y="7391"/>
                    <a:pt x="152" y="7354"/>
                  </a:cubicBezTo>
                  <a:cubicBezTo>
                    <a:pt x="541" y="6050"/>
                    <a:pt x="1278" y="4919"/>
                    <a:pt x="1816" y="3678"/>
                  </a:cubicBezTo>
                  <a:cubicBezTo>
                    <a:pt x="2281" y="2601"/>
                    <a:pt x="2694" y="260"/>
                    <a:pt x="4078" y="67"/>
                  </a:cubicBezTo>
                  <a:cubicBezTo>
                    <a:pt x="4102" y="63"/>
                    <a:pt x="4102" y="22"/>
                    <a:pt x="4078" y="18"/>
                  </a:cubicBezTo>
                  <a:cubicBezTo>
                    <a:pt x="4008" y="6"/>
                    <a:pt x="3941" y="0"/>
                    <a:pt x="38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7"/>
            <p:cNvSpPr/>
            <p:nvPr/>
          </p:nvSpPr>
          <p:spPr>
            <a:xfrm>
              <a:off x="-6593450" y="1823150"/>
              <a:ext cx="368925" cy="346025"/>
            </a:xfrm>
            <a:custGeom>
              <a:avLst/>
              <a:gdLst/>
              <a:ahLst/>
              <a:cxnLst/>
              <a:rect l="l" t="t" r="r" b="b"/>
              <a:pathLst>
                <a:path w="14757" h="13841" extrusionOk="0">
                  <a:moveTo>
                    <a:pt x="13606" y="0"/>
                  </a:moveTo>
                  <a:cubicBezTo>
                    <a:pt x="13551" y="0"/>
                    <a:pt x="13540" y="74"/>
                    <a:pt x="13621" y="158"/>
                  </a:cubicBezTo>
                  <a:cubicBezTo>
                    <a:pt x="14586" y="1164"/>
                    <a:pt x="14429" y="1373"/>
                    <a:pt x="13866" y="2549"/>
                  </a:cubicBezTo>
                  <a:cubicBezTo>
                    <a:pt x="10995" y="8546"/>
                    <a:pt x="7830" y="13195"/>
                    <a:pt x="6821" y="13417"/>
                  </a:cubicBezTo>
                  <a:cubicBezTo>
                    <a:pt x="6766" y="13429"/>
                    <a:pt x="6706" y="13435"/>
                    <a:pt x="6643" y="13435"/>
                  </a:cubicBezTo>
                  <a:cubicBezTo>
                    <a:pt x="5102" y="13435"/>
                    <a:pt x="1419" y="9931"/>
                    <a:pt x="44" y="8719"/>
                  </a:cubicBezTo>
                  <a:cubicBezTo>
                    <a:pt x="39" y="8715"/>
                    <a:pt x="34" y="8714"/>
                    <a:pt x="30" y="8714"/>
                  </a:cubicBezTo>
                  <a:cubicBezTo>
                    <a:pt x="14" y="8714"/>
                    <a:pt x="0" y="8734"/>
                    <a:pt x="15" y="8748"/>
                  </a:cubicBezTo>
                  <a:cubicBezTo>
                    <a:pt x="1702" y="10557"/>
                    <a:pt x="4780" y="13656"/>
                    <a:pt x="6700" y="13839"/>
                  </a:cubicBezTo>
                  <a:cubicBezTo>
                    <a:pt x="6714" y="13840"/>
                    <a:pt x="6728" y="13841"/>
                    <a:pt x="6742" y="13841"/>
                  </a:cubicBezTo>
                  <a:cubicBezTo>
                    <a:pt x="8585" y="13841"/>
                    <a:pt x="14170" y="2938"/>
                    <a:pt x="14507" y="1848"/>
                  </a:cubicBezTo>
                  <a:cubicBezTo>
                    <a:pt x="14757" y="1044"/>
                    <a:pt x="14283" y="592"/>
                    <a:pt x="13700" y="50"/>
                  </a:cubicBezTo>
                  <a:cubicBezTo>
                    <a:pt x="13663" y="15"/>
                    <a:pt x="13630" y="0"/>
                    <a:pt x="136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3" name="Google Shape;3483;p67"/>
          <p:cNvGrpSpPr/>
          <p:nvPr/>
        </p:nvGrpSpPr>
        <p:grpSpPr>
          <a:xfrm>
            <a:off x="1169413" y="1634384"/>
            <a:ext cx="1213676" cy="3012884"/>
            <a:chOff x="13125021" y="-1690049"/>
            <a:chExt cx="1261486" cy="3131571"/>
          </a:xfrm>
        </p:grpSpPr>
        <p:sp>
          <p:nvSpPr>
            <p:cNvPr id="3484" name="Google Shape;3484;p67"/>
            <p:cNvSpPr/>
            <p:nvPr/>
          </p:nvSpPr>
          <p:spPr>
            <a:xfrm>
              <a:off x="14130687" y="1415935"/>
              <a:ext cx="255820" cy="25586"/>
            </a:xfrm>
            <a:custGeom>
              <a:avLst/>
              <a:gdLst/>
              <a:ahLst/>
              <a:cxnLst/>
              <a:rect l="l" t="t" r="r" b="b"/>
              <a:pathLst>
                <a:path w="11978" h="1198" extrusionOk="0">
                  <a:moveTo>
                    <a:pt x="11964" y="0"/>
                  </a:moveTo>
                  <a:lnTo>
                    <a:pt x="1" y="164"/>
                  </a:lnTo>
                  <a:lnTo>
                    <a:pt x="14" y="1198"/>
                  </a:lnTo>
                  <a:lnTo>
                    <a:pt x="11977" y="1036"/>
                  </a:lnTo>
                  <a:lnTo>
                    <a:pt x="119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7"/>
            <p:cNvSpPr/>
            <p:nvPr/>
          </p:nvSpPr>
          <p:spPr>
            <a:xfrm>
              <a:off x="14253877" y="1326618"/>
              <a:ext cx="43804" cy="30050"/>
            </a:xfrm>
            <a:custGeom>
              <a:avLst/>
              <a:gdLst/>
              <a:ahLst/>
              <a:cxnLst/>
              <a:rect l="l" t="t" r="r" b="b"/>
              <a:pathLst>
                <a:path w="2051" h="1407" extrusionOk="0">
                  <a:moveTo>
                    <a:pt x="1456" y="330"/>
                  </a:moveTo>
                  <a:cubicBezTo>
                    <a:pt x="1495" y="330"/>
                    <a:pt x="1534" y="339"/>
                    <a:pt x="1571" y="356"/>
                  </a:cubicBezTo>
                  <a:cubicBezTo>
                    <a:pt x="1647" y="392"/>
                    <a:pt x="1692" y="491"/>
                    <a:pt x="1703" y="650"/>
                  </a:cubicBezTo>
                  <a:cubicBezTo>
                    <a:pt x="1719" y="906"/>
                    <a:pt x="1623" y="977"/>
                    <a:pt x="1592" y="1001"/>
                  </a:cubicBezTo>
                  <a:cubicBezTo>
                    <a:pt x="1523" y="1052"/>
                    <a:pt x="1417" y="1077"/>
                    <a:pt x="1282" y="1077"/>
                  </a:cubicBezTo>
                  <a:cubicBezTo>
                    <a:pt x="1052" y="1077"/>
                    <a:pt x="738" y="1005"/>
                    <a:pt x="374" y="863"/>
                  </a:cubicBezTo>
                  <a:cubicBezTo>
                    <a:pt x="367" y="848"/>
                    <a:pt x="368" y="831"/>
                    <a:pt x="376" y="818"/>
                  </a:cubicBezTo>
                  <a:cubicBezTo>
                    <a:pt x="826" y="506"/>
                    <a:pt x="1216" y="330"/>
                    <a:pt x="1447" y="330"/>
                  </a:cubicBezTo>
                  <a:cubicBezTo>
                    <a:pt x="1450" y="330"/>
                    <a:pt x="1453" y="330"/>
                    <a:pt x="1456" y="330"/>
                  </a:cubicBezTo>
                  <a:close/>
                  <a:moveTo>
                    <a:pt x="1447" y="0"/>
                  </a:moveTo>
                  <a:cubicBezTo>
                    <a:pt x="1134" y="0"/>
                    <a:pt x="712" y="184"/>
                    <a:pt x="188" y="546"/>
                  </a:cubicBezTo>
                  <a:cubicBezTo>
                    <a:pt x="50" y="642"/>
                    <a:pt x="0" y="836"/>
                    <a:pt x="72" y="997"/>
                  </a:cubicBezTo>
                  <a:cubicBezTo>
                    <a:pt x="108" y="1079"/>
                    <a:pt x="174" y="1144"/>
                    <a:pt x="259" y="1177"/>
                  </a:cubicBezTo>
                  <a:cubicBezTo>
                    <a:pt x="569" y="1295"/>
                    <a:pt x="948" y="1406"/>
                    <a:pt x="1276" y="1406"/>
                  </a:cubicBezTo>
                  <a:cubicBezTo>
                    <a:pt x="1473" y="1406"/>
                    <a:pt x="1652" y="1366"/>
                    <a:pt x="1788" y="1264"/>
                  </a:cubicBezTo>
                  <a:cubicBezTo>
                    <a:pt x="1970" y="1132"/>
                    <a:pt x="2051" y="915"/>
                    <a:pt x="2033" y="626"/>
                  </a:cubicBezTo>
                  <a:cubicBezTo>
                    <a:pt x="2013" y="341"/>
                    <a:pt x="1905" y="150"/>
                    <a:pt x="1713" y="57"/>
                  </a:cubicBezTo>
                  <a:cubicBezTo>
                    <a:pt x="1636" y="19"/>
                    <a:pt x="1547" y="0"/>
                    <a:pt x="1447" y="0"/>
                  </a:cubicBezTo>
                  <a:close/>
                </a:path>
              </a:pathLst>
            </a:custGeom>
            <a:solidFill>
              <a:srgbClr val="EAE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7"/>
            <p:cNvSpPr/>
            <p:nvPr/>
          </p:nvSpPr>
          <p:spPr>
            <a:xfrm>
              <a:off x="14251955" y="1344174"/>
              <a:ext cx="23963" cy="41049"/>
            </a:xfrm>
            <a:custGeom>
              <a:avLst/>
              <a:gdLst/>
              <a:ahLst/>
              <a:cxnLst/>
              <a:rect l="l" t="t" r="r" b="b"/>
              <a:pathLst>
                <a:path w="1122" h="1922" extrusionOk="0">
                  <a:moveTo>
                    <a:pt x="266" y="0"/>
                  </a:moveTo>
                  <a:cubicBezTo>
                    <a:pt x="165" y="0"/>
                    <a:pt x="96" y="62"/>
                    <a:pt x="89" y="152"/>
                  </a:cubicBezTo>
                  <a:cubicBezTo>
                    <a:pt x="84" y="203"/>
                    <a:pt x="0" y="1401"/>
                    <a:pt x="808" y="1898"/>
                  </a:cubicBezTo>
                  <a:cubicBezTo>
                    <a:pt x="833" y="1913"/>
                    <a:pt x="863" y="1922"/>
                    <a:pt x="893" y="1922"/>
                  </a:cubicBezTo>
                  <a:lnTo>
                    <a:pt x="893" y="1920"/>
                  </a:lnTo>
                  <a:cubicBezTo>
                    <a:pt x="1060" y="1920"/>
                    <a:pt x="1122" y="1703"/>
                    <a:pt x="980" y="1616"/>
                  </a:cubicBezTo>
                  <a:cubicBezTo>
                    <a:pt x="347" y="1225"/>
                    <a:pt x="418" y="188"/>
                    <a:pt x="418" y="178"/>
                  </a:cubicBezTo>
                  <a:cubicBezTo>
                    <a:pt x="425" y="86"/>
                    <a:pt x="356" y="8"/>
                    <a:pt x="266" y="0"/>
                  </a:cubicBezTo>
                  <a:close/>
                </a:path>
              </a:pathLst>
            </a:custGeom>
            <a:solidFill>
              <a:srgbClr val="EAE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7" name="Google Shape;3487;p67"/>
            <p:cNvGrpSpPr/>
            <p:nvPr/>
          </p:nvGrpSpPr>
          <p:grpSpPr>
            <a:xfrm>
              <a:off x="13125021" y="-1690049"/>
              <a:ext cx="1247171" cy="3119242"/>
              <a:chOff x="12235871" y="-1677549"/>
              <a:chExt cx="1247171" cy="3119242"/>
            </a:xfrm>
          </p:grpSpPr>
          <p:sp>
            <p:nvSpPr>
              <p:cNvPr id="3488" name="Google Shape;3488;p67"/>
              <p:cNvSpPr/>
              <p:nvPr/>
            </p:nvSpPr>
            <p:spPr>
              <a:xfrm>
                <a:off x="12680427" y="-107324"/>
                <a:ext cx="283222" cy="1403273"/>
              </a:xfrm>
              <a:custGeom>
                <a:avLst/>
                <a:gdLst/>
                <a:ahLst/>
                <a:cxnLst/>
                <a:rect l="l" t="t" r="r" b="b"/>
                <a:pathLst>
                  <a:path w="13261" h="65704" extrusionOk="0">
                    <a:moveTo>
                      <a:pt x="1" y="0"/>
                    </a:moveTo>
                    <a:lnTo>
                      <a:pt x="823" y="64846"/>
                    </a:lnTo>
                    <a:cubicBezTo>
                      <a:pt x="829" y="65320"/>
                      <a:pt x="1217" y="65703"/>
                      <a:pt x="1693" y="65703"/>
                    </a:cubicBezTo>
                    <a:lnTo>
                      <a:pt x="9727" y="65703"/>
                    </a:lnTo>
                    <a:cubicBezTo>
                      <a:pt x="10191" y="65703"/>
                      <a:pt x="10573" y="65337"/>
                      <a:pt x="10594" y="64873"/>
                    </a:cubicBezTo>
                    <a:lnTo>
                      <a:pt x="13261" y="5143"/>
                    </a:lnTo>
                    <a:lnTo>
                      <a:pt x="130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7"/>
              <p:cNvSpPr/>
              <p:nvPr/>
            </p:nvSpPr>
            <p:spPr>
              <a:xfrm>
                <a:off x="12960168" y="-107324"/>
                <a:ext cx="298834" cy="1392039"/>
              </a:xfrm>
              <a:custGeom>
                <a:avLst/>
                <a:gdLst/>
                <a:ahLst/>
                <a:cxnLst/>
                <a:rect l="l" t="t" r="r" b="b"/>
                <a:pathLst>
                  <a:path w="13992" h="65178" extrusionOk="0">
                    <a:moveTo>
                      <a:pt x="0" y="0"/>
                    </a:moveTo>
                    <a:lnTo>
                      <a:pt x="163" y="5143"/>
                    </a:lnTo>
                    <a:lnTo>
                      <a:pt x="1883" y="59747"/>
                    </a:lnTo>
                    <a:lnTo>
                      <a:pt x="12239" y="65178"/>
                    </a:lnTo>
                    <a:lnTo>
                      <a:pt x="139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7"/>
              <p:cNvSpPr/>
              <p:nvPr/>
            </p:nvSpPr>
            <p:spPr>
              <a:xfrm>
                <a:off x="12532697" y="1112830"/>
                <a:ext cx="393341" cy="319722"/>
              </a:xfrm>
              <a:custGeom>
                <a:avLst/>
                <a:gdLst/>
                <a:ahLst/>
                <a:cxnLst/>
                <a:rect l="l" t="t" r="r" b="b"/>
                <a:pathLst>
                  <a:path w="18417" h="14970" extrusionOk="0">
                    <a:moveTo>
                      <a:pt x="18417" y="0"/>
                    </a:moveTo>
                    <a:lnTo>
                      <a:pt x="7108" y="18"/>
                    </a:lnTo>
                    <a:lnTo>
                      <a:pt x="7452" y="7003"/>
                    </a:lnTo>
                    <a:cubicBezTo>
                      <a:pt x="7632" y="7893"/>
                      <a:pt x="6952" y="8725"/>
                      <a:pt x="6045" y="8726"/>
                    </a:cubicBezTo>
                    <a:cubicBezTo>
                      <a:pt x="2705" y="8731"/>
                      <a:pt x="0" y="11443"/>
                      <a:pt x="6" y="14783"/>
                    </a:cubicBezTo>
                    <a:lnTo>
                      <a:pt x="6" y="14970"/>
                    </a:lnTo>
                    <a:lnTo>
                      <a:pt x="9060" y="14955"/>
                    </a:lnTo>
                    <a:lnTo>
                      <a:pt x="16048" y="14944"/>
                    </a:lnTo>
                    <a:cubicBezTo>
                      <a:pt x="16723" y="14943"/>
                      <a:pt x="17271" y="14393"/>
                      <a:pt x="17271" y="13718"/>
                    </a:cubicBezTo>
                    <a:lnTo>
                      <a:pt x="184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7"/>
              <p:cNvSpPr/>
              <p:nvPr/>
            </p:nvSpPr>
            <p:spPr>
              <a:xfrm>
                <a:off x="12532825" y="1409122"/>
                <a:ext cx="368823" cy="32570"/>
              </a:xfrm>
              <a:custGeom>
                <a:avLst/>
                <a:gdLst/>
                <a:ahLst/>
                <a:cxnLst/>
                <a:rect l="l" t="t" r="r" b="b"/>
                <a:pathLst>
                  <a:path w="17269" h="1525" extrusionOk="0">
                    <a:moveTo>
                      <a:pt x="17267" y="1"/>
                    </a:moveTo>
                    <a:lnTo>
                      <a:pt x="0" y="28"/>
                    </a:lnTo>
                    <a:lnTo>
                      <a:pt x="2" y="1524"/>
                    </a:lnTo>
                    <a:lnTo>
                      <a:pt x="17268" y="1497"/>
                    </a:lnTo>
                    <a:lnTo>
                      <a:pt x="1726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7"/>
              <p:cNvSpPr/>
              <p:nvPr/>
            </p:nvSpPr>
            <p:spPr>
              <a:xfrm>
                <a:off x="12666395" y="1095722"/>
                <a:ext cx="271133" cy="69027"/>
              </a:xfrm>
              <a:custGeom>
                <a:avLst/>
                <a:gdLst/>
                <a:ahLst/>
                <a:cxnLst/>
                <a:rect l="l" t="t" r="r" b="b"/>
                <a:pathLst>
                  <a:path w="12695" h="3232" extrusionOk="0">
                    <a:moveTo>
                      <a:pt x="12577" y="1"/>
                    </a:moveTo>
                    <a:lnTo>
                      <a:pt x="111" y="20"/>
                    </a:lnTo>
                    <a:cubicBezTo>
                      <a:pt x="51" y="20"/>
                      <a:pt x="0" y="70"/>
                      <a:pt x="2" y="131"/>
                    </a:cubicBezTo>
                    <a:lnTo>
                      <a:pt x="6" y="3120"/>
                    </a:lnTo>
                    <a:cubicBezTo>
                      <a:pt x="6" y="3182"/>
                      <a:pt x="56" y="3231"/>
                      <a:pt x="117" y="3231"/>
                    </a:cubicBezTo>
                    <a:lnTo>
                      <a:pt x="12583" y="3212"/>
                    </a:lnTo>
                    <a:cubicBezTo>
                      <a:pt x="12643" y="3212"/>
                      <a:pt x="12694" y="3162"/>
                      <a:pt x="12693" y="3101"/>
                    </a:cubicBezTo>
                    <a:lnTo>
                      <a:pt x="12688" y="112"/>
                    </a:lnTo>
                    <a:cubicBezTo>
                      <a:pt x="12688" y="50"/>
                      <a:pt x="12639" y="1"/>
                      <a:pt x="125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7"/>
              <p:cNvSpPr/>
              <p:nvPr/>
            </p:nvSpPr>
            <p:spPr>
              <a:xfrm>
                <a:off x="12686001" y="1068705"/>
                <a:ext cx="59182" cy="56939"/>
              </a:xfrm>
              <a:custGeom>
                <a:avLst/>
                <a:gdLst/>
                <a:ahLst/>
                <a:cxnLst/>
                <a:rect l="l" t="t" r="r" b="b"/>
                <a:pathLst>
                  <a:path w="2771" h="2666" extrusionOk="0">
                    <a:moveTo>
                      <a:pt x="1436" y="0"/>
                    </a:moveTo>
                    <a:cubicBezTo>
                      <a:pt x="897" y="2"/>
                      <a:pt x="412" y="326"/>
                      <a:pt x="207" y="825"/>
                    </a:cubicBezTo>
                    <a:cubicBezTo>
                      <a:pt x="1" y="1323"/>
                      <a:pt x="115" y="1896"/>
                      <a:pt x="496" y="2276"/>
                    </a:cubicBezTo>
                    <a:cubicBezTo>
                      <a:pt x="752" y="2531"/>
                      <a:pt x="1092" y="2665"/>
                      <a:pt x="1438" y="2665"/>
                    </a:cubicBezTo>
                    <a:cubicBezTo>
                      <a:pt x="1610" y="2665"/>
                      <a:pt x="1784" y="2632"/>
                      <a:pt x="1949" y="2563"/>
                    </a:cubicBezTo>
                    <a:cubicBezTo>
                      <a:pt x="2448" y="2356"/>
                      <a:pt x="2771" y="1869"/>
                      <a:pt x="2771" y="1330"/>
                    </a:cubicBezTo>
                    <a:cubicBezTo>
                      <a:pt x="2769" y="595"/>
                      <a:pt x="2172" y="0"/>
                      <a:pt x="14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7"/>
              <p:cNvSpPr/>
              <p:nvPr/>
            </p:nvSpPr>
            <p:spPr>
              <a:xfrm>
                <a:off x="12742855" y="1068641"/>
                <a:ext cx="59203" cy="56896"/>
              </a:xfrm>
              <a:custGeom>
                <a:avLst/>
                <a:gdLst/>
                <a:ahLst/>
                <a:cxnLst/>
                <a:rect l="l" t="t" r="r" b="b"/>
                <a:pathLst>
                  <a:path w="2772" h="2664" extrusionOk="0">
                    <a:moveTo>
                      <a:pt x="1440" y="0"/>
                    </a:moveTo>
                    <a:cubicBezTo>
                      <a:pt x="1439" y="0"/>
                      <a:pt x="1438" y="0"/>
                      <a:pt x="1437" y="0"/>
                    </a:cubicBezTo>
                    <a:cubicBezTo>
                      <a:pt x="898" y="0"/>
                      <a:pt x="412" y="326"/>
                      <a:pt x="206" y="825"/>
                    </a:cubicBezTo>
                    <a:cubicBezTo>
                      <a:pt x="0" y="1321"/>
                      <a:pt x="116" y="1895"/>
                      <a:pt x="497" y="2276"/>
                    </a:cubicBezTo>
                    <a:cubicBezTo>
                      <a:pt x="752" y="2529"/>
                      <a:pt x="1091" y="2664"/>
                      <a:pt x="1437" y="2664"/>
                    </a:cubicBezTo>
                    <a:cubicBezTo>
                      <a:pt x="1610" y="2664"/>
                      <a:pt x="1784" y="2630"/>
                      <a:pt x="1950" y="2561"/>
                    </a:cubicBezTo>
                    <a:cubicBezTo>
                      <a:pt x="2447" y="2354"/>
                      <a:pt x="2772" y="1868"/>
                      <a:pt x="2770" y="1329"/>
                    </a:cubicBezTo>
                    <a:cubicBezTo>
                      <a:pt x="2769" y="596"/>
                      <a:pt x="2173" y="0"/>
                      <a:pt x="14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7"/>
              <p:cNvSpPr/>
              <p:nvPr/>
            </p:nvSpPr>
            <p:spPr>
              <a:xfrm>
                <a:off x="12795757" y="1068534"/>
                <a:ext cx="62449" cy="56918"/>
              </a:xfrm>
              <a:custGeom>
                <a:avLst/>
                <a:gdLst/>
                <a:ahLst/>
                <a:cxnLst/>
                <a:rect l="l" t="t" r="r" b="b"/>
                <a:pathLst>
                  <a:path w="2924" h="2665" extrusionOk="0">
                    <a:moveTo>
                      <a:pt x="1462" y="1"/>
                    </a:moveTo>
                    <a:cubicBezTo>
                      <a:pt x="1121" y="1"/>
                      <a:pt x="780" y="131"/>
                      <a:pt x="520" y="391"/>
                    </a:cubicBezTo>
                    <a:cubicBezTo>
                      <a:pt x="0" y="911"/>
                      <a:pt x="0" y="1754"/>
                      <a:pt x="520" y="2274"/>
                    </a:cubicBezTo>
                    <a:cubicBezTo>
                      <a:pt x="780" y="2534"/>
                      <a:pt x="1121" y="2664"/>
                      <a:pt x="1462" y="2664"/>
                    </a:cubicBezTo>
                    <a:cubicBezTo>
                      <a:pt x="1803" y="2664"/>
                      <a:pt x="2144" y="2534"/>
                      <a:pt x="2404" y="2274"/>
                    </a:cubicBezTo>
                    <a:cubicBezTo>
                      <a:pt x="2923" y="1754"/>
                      <a:pt x="2923" y="911"/>
                      <a:pt x="2404" y="391"/>
                    </a:cubicBezTo>
                    <a:cubicBezTo>
                      <a:pt x="2144" y="131"/>
                      <a:pt x="1803" y="1"/>
                      <a:pt x="14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7"/>
              <p:cNvSpPr/>
              <p:nvPr/>
            </p:nvSpPr>
            <p:spPr>
              <a:xfrm>
                <a:off x="12853145" y="1068449"/>
                <a:ext cx="59203" cy="56939"/>
              </a:xfrm>
              <a:custGeom>
                <a:avLst/>
                <a:gdLst/>
                <a:ahLst/>
                <a:cxnLst/>
                <a:rect l="l" t="t" r="r" b="b"/>
                <a:pathLst>
                  <a:path w="2772" h="2666" extrusionOk="0">
                    <a:moveTo>
                      <a:pt x="1437" y="0"/>
                    </a:moveTo>
                    <a:cubicBezTo>
                      <a:pt x="898" y="2"/>
                      <a:pt x="412" y="326"/>
                      <a:pt x="206" y="825"/>
                    </a:cubicBezTo>
                    <a:cubicBezTo>
                      <a:pt x="1" y="1323"/>
                      <a:pt x="116" y="1896"/>
                      <a:pt x="497" y="2276"/>
                    </a:cubicBezTo>
                    <a:cubicBezTo>
                      <a:pt x="752" y="2531"/>
                      <a:pt x="1092" y="2665"/>
                      <a:pt x="1438" y="2665"/>
                    </a:cubicBezTo>
                    <a:cubicBezTo>
                      <a:pt x="1611" y="2665"/>
                      <a:pt x="1785" y="2632"/>
                      <a:pt x="1951" y="2563"/>
                    </a:cubicBezTo>
                    <a:cubicBezTo>
                      <a:pt x="2447" y="2356"/>
                      <a:pt x="2772" y="1869"/>
                      <a:pt x="2770" y="1330"/>
                    </a:cubicBezTo>
                    <a:cubicBezTo>
                      <a:pt x="2769" y="595"/>
                      <a:pt x="2171" y="0"/>
                      <a:pt x="14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7"/>
              <p:cNvSpPr/>
              <p:nvPr/>
            </p:nvSpPr>
            <p:spPr>
              <a:xfrm>
                <a:off x="12686065" y="1125601"/>
                <a:ext cx="59182" cy="56918"/>
              </a:xfrm>
              <a:custGeom>
                <a:avLst/>
                <a:gdLst/>
                <a:ahLst/>
                <a:cxnLst/>
                <a:rect l="l" t="t" r="r" b="b"/>
                <a:pathLst>
                  <a:path w="2771" h="2665" extrusionOk="0">
                    <a:moveTo>
                      <a:pt x="1439" y="1"/>
                    </a:moveTo>
                    <a:cubicBezTo>
                      <a:pt x="1438" y="1"/>
                      <a:pt x="1437" y="1"/>
                      <a:pt x="1436" y="1"/>
                    </a:cubicBezTo>
                    <a:cubicBezTo>
                      <a:pt x="897" y="1"/>
                      <a:pt x="412" y="327"/>
                      <a:pt x="207" y="825"/>
                    </a:cubicBezTo>
                    <a:cubicBezTo>
                      <a:pt x="1" y="1322"/>
                      <a:pt x="115" y="1895"/>
                      <a:pt x="498" y="2277"/>
                    </a:cubicBezTo>
                    <a:cubicBezTo>
                      <a:pt x="752" y="2530"/>
                      <a:pt x="1092" y="2664"/>
                      <a:pt x="1437" y="2664"/>
                    </a:cubicBezTo>
                    <a:cubicBezTo>
                      <a:pt x="1610" y="2664"/>
                      <a:pt x="1784" y="2631"/>
                      <a:pt x="1949" y="2562"/>
                    </a:cubicBezTo>
                    <a:cubicBezTo>
                      <a:pt x="2448" y="2355"/>
                      <a:pt x="2771" y="1868"/>
                      <a:pt x="2771" y="1330"/>
                    </a:cubicBezTo>
                    <a:cubicBezTo>
                      <a:pt x="2769" y="596"/>
                      <a:pt x="2173" y="1"/>
                      <a:pt x="14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7"/>
              <p:cNvSpPr/>
              <p:nvPr/>
            </p:nvSpPr>
            <p:spPr>
              <a:xfrm>
                <a:off x="12742940" y="1125516"/>
                <a:ext cx="59224" cy="56939"/>
              </a:xfrm>
              <a:custGeom>
                <a:avLst/>
                <a:gdLst/>
                <a:ahLst/>
                <a:cxnLst/>
                <a:rect l="l" t="t" r="r" b="b"/>
                <a:pathLst>
                  <a:path w="2773" h="2666" extrusionOk="0">
                    <a:moveTo>
                      <a:pt x="1439" y="0"/>
                    </a:moveTo>
                    <a:cubicBezTo>
                      <a:pt x="1438" y="0"/>
                      <a:pt x="1437" y="0"/>
                      <a:pt x="1436" y="0"/>
                    </a:cubicBezTo>
                    <a:cubicBezTo>
                      <a:pt x="897" y="0"/>
                      <a:pt x="412" y="326"/>
                      <a:pt x="207" y="825"/>
                    </a:cubicBezTo>
                    <a:cubicBezTo>
                      <a:pt x="1" y="1323"/>
                      <a:pt x="117" y="1895"/>
                      <a:pt x="498" y="2276"/>
                    </a:cubicBezTo>
                    <a:cubicBezTo>
                      <a:pt x="753" y="2530"/>
                      <a:pt x="1093" y="2665"/>
                      <a:pt x="1439" y="2665"/>
                    </a:cubicBezTo>
                    <a:cubicBezTo>
                      <a:pt x="1611" y="2665"/>
                      <a:pt x="1785" y="2632"/>
                      <a:pt x="1949" y="2563"/>
                    </a:cubicBezTo>
                    <a:cubicBezTo>
                      <a:pt x="2448" y="2356"/>
                      <a:pt x="2772" y="1869"/>
                      <a:pt x="2771" y="1331"/>
                    </a:cubicBezTo>
                    <a:cubicBezTo>
                      <a:pt x="2769" y="596"/>
                      <a:pt x="2173" y="0"/>
                      <a:pt x="14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7"/>
              <p:cNvSpPr/>
              <p:nvPr/>
            </p:nvSpPr>
            <p:spPr>
              <a:xfrm>
                <a:off x="12796356" y="1125452"/>
                <a:ext cx="59182" cy="56939"/>
              </a:xfrm>
              <a:custGeom>
                <a:avLst/>
                <a:gdLst/>
                <a:ahLst/>
                <a:cxnLst/>
                <a:rect l="l" t="t" r="r" b="b"/>
                <a:pathLst>
                  <a:path w="2771" h="2666" extrusionOk="0">
                    <a:moveTo>
                      <a:pt x="1439" y="0"/>
                    </a:moveTo>
                    <a:cubicBezTo>
                      <a:pt x="1438" y="0"/>
                      <a:pt x="1437" y="0"/>
                      <a:pt x="1436" y="0"/>
                    </a:cubicBezTo>
                    <a:cubicBezTo>
                      <a:pt x="897" y="0"/>
                      <a:pt x="412" y="326"/>
                      <a:pt x="207" y="825"/>
                    </a:cubicBezTo>
                    <a:cubicBezTo>
                      <a:pt x="1" y="1323"/>
                      <a:pt x="115" y="1895"/>
                      <a:pt x="498" y="2276"/>
                    </a:cubicBezTo>
                    <a:cubicBezTo>
                      <a:pt x="753" y="2530"/>
                      <a:pt x="1093" y="2665"/>
                      <a:pt x="1439" y="2665"/>
                    </a:cubicBezTo>
                    <a:cubicBezTo>
                      <a:pt x="1611" y="2665"/>
                      <a:pt x="1785" y="2632"/>
                      <a:pt x="1949" y="2563"/>
                    </a:cubicBezTo>
                    <a:cubicBezTo>
                      <a:pt x="2448" y="2356"/>
                      <a:pt x="2771" y="1869"/>
                      <a:pt x="2771" y="1331"/>
                    </a:cubicBezTo>
                    <a:cubicBezTo>
                      <a:pt x="2769" y="596"/>
                      <a:pt x="2173" y="0"/>
                      <a:pt x="14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7"/>
              <p:cNvSpPr/>
              <p:nvPr/>
            </p:nvSpPr>
            <p:spPr>
              <a:xfrm>
                <a:off x="12853252" y="1125345"/>
                <a:ext cx="59203" cy="56918"/>
              </a:xfrm>
              <a:custGeom>
                <a:avLst/>
                <a:gdLst/>
                <a:ahLst/>
                <a:cxnLst/>
                <a:rect l="l" t="t" r="r" b="b"/>
                <a:pathLst>
                  <a:path w="2772" h="2665" extrusionOk="0">
                    <a:moveTo>
                      <a:pt x="1438" y="1"/>
                    </a:moveTo>
                    <a:cubicBezTo>
                      <a:pt x="1437" y="1"/>
                      <a:pt x="1436" y="1"/>
                      <a:pt x="1435" y="1"/>
                    </a:cubicBezTo>
                    <a:cubicBezTo>
                      <a:pt x="896" y="1"/>
                      <a:pt x="411" y="327"/>
                      <a:pt x="206" y="824"/>
                    </a:cubicBezTo>
                    <a:cubicBezTo>
                      <a:pt x="0" y="1322"/>
                      <a:pt x="116" y="1895"/>
                      <a:pt x="497" y="2275"/>
                    </a:cubicBezTo>
                    <a:cubicBezTo>
                      <a:pt x="751" y="2530"/>
                      <a:pt x="1091" y="2664"/>
                      <a:pt x="1437" y="2664"/>
                    </a:cubicBezTo>
                    <a:cubicBezTo>
                      <a:pt x="1609" y="2664"/>
                      <a:pt x="1783" y="2631"/>
                      <a:pt x="1949" y="2562"/>
                    </a:cubicBezTo>
                    <a:cubicBezTo>
                      <a:pt x="2447" y="2355"/>
                      <a:pt x="2771" y="1868"/>
                      <a:pt x="2770" y="1329"/>
                    </a:cubicBezTo>
                    <a:cubicBezTo>
                      <a:pt x="2768" y="595"/>
                      <a:pt x="2172" y="1"/>
                      <a:pt x="14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7"/>
              <p:cNvSpPr/>
              <p:nvPr/>
            </p:nvSpPr>
            <p:spPr>
              <a:xfrm>
                <a:off x="12677843" y="1256480"/>
                <a:ext cx="87224" cy="7069"/>
              </a:xfrm>
              <a:custGeom>
                <a:avLst/>
                <a:gdLst/>
                <a:ahLst/>
                <a:cxnLst/>
                <a:rect l="l" t="t" r="r" b="b"/>
                <a:pathLst>
                  <a:path w="4084" h="331" extrusionOk="0">
                    <a:moveTo>
                      <a:pt x="165" y="1"/>
                    </a:moveTo>
                    <a:cubicBezTo>
                      <a:pt x="74" y="1"/>
                      <a:pt x="0" y="74"/>
                      <a:pt x="0" y="166"/>
                    </a:cubicBezTo>
                    <a:cubicBezTo>
                      <a:pt x="0" y="257"/>
                      <a:pt x="74" y="331"/>
                      <a:pt x="165" y="331"/>
                    </a:cubicBezTo>
                    <a:lnTo>
                      <a:pt x="3918" y="331"/>
                    </a:lnTo>
                    <a:cubicBezTo>
                      <a:pt x="4010" y="331"/>
                      <a:pt x="4083" y="257"/>
                      <a:pt x="4083" y="166"/>
                    </a:cubicBezTo>
                    <a:cubicBezTo>
                      <a:pt x="4083" y="74"/>
                      <a:pt x="4010" y="1"/>
                      <a:pt x="3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7"/>
              <p:cNvSpPr/>
              <p:nvPr/>
            </p:nvSpPr>
            <p:spPr>
              <a:xfrm>
                <a:off x="12677843" y="1218934"/>
                <a:ext cx="87224" cy="7091"/>
              </a:xfrm>
              <a:custGeom>
                <a:avLst/>
                <a:gdLst/>
                <a:ahLst/>
                <a:cxnLst/>
                <a:rect l="l" t="t" r="r" b="b"/>
                <a:pathLst>
                  <a:path w="4084" h="332" extrusionOk="0">
                    <a:moveTo>
                      <a:pt x="165" y="1"/>
                    </a:moveTo>
                    <a:cubicBezTo>
                      <a:pt x="74" y="1"/>
                      <a:pt x="0" y="74"/>
                      <a:pt x="0" y="166"/>
                    </a:cubicBezTo>
                    <a:cubicBezTo>
                      <a:pt x="0" y="258"/>
                      <a:pt x="74" y="331"/>
                      <a:pt x="165" y="331"/>
                    </a:cubicBezTo>
                    <a:lnTo>
                      <a:pt x="3918" y="331"/>
                    </a:lnTo>
                    <a:cubicBezTo>
                      <a:pt x="4010" y="331"/>
                      <a:pt x="4083" y="258"/>
                      <a:pt x="4083" y="166"/>
                    </a:cubicBezTo>
                    <a:cubicBezTo>
                      <a:pt x="4083" y="74"/>
                      <a:pt x="4010" y="1"/>
                      <a:pt x="3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7"/>
              <p:cNvSpPr/>
              <p:nvPr/>
            </p:nvSpPr>
            <p:spPr>
              <a:xfrm>
                <a:off x="12669236" y="1288580"/>
                <a:ext cx="89381" cy="18709"/>
              </a:xfrm>
              <a:custGeom>
                <a:avLst/>
                <a:gdLst/>
                <a:ahLst/>
                <a:cxnLst/>
                <a:rect l="l" t="t" r="r" b="b"/>
                <a:pathLst>
                  <a:path w="4185" h="876" extrusionOk="0">
                    <a:moveTo>
                      <a:pt x="176" y="0"/>
                    </a:moveTo>
                    <a:cubicBezTo>
                      <a:pt x="96" y="0"/>
                      <a:pt x="25" y="60"/>
                      <a:pt x="14" y="142"/>
                    </a:cubicBezTo>
                    <a:cubicBezTo>
                      <a:pt x="1" y="232"/>
                      <a:pt x="64" y="316"/>
                      <a:pt x="154" y="328"/>
                    </a:cubicBezTo>
                    <a:lnTo>
                      <a:pt x="3991" y="873"/>
                    </a:lnTo>
                    <a:cubicBezTo>
                      <a:pt x="3998" y="874"/>
                      <a:pt x="4006" y="876"/>
                      <a:pt x="4013" y="876"/>
                    </a:cubicBezTo>
                    <a:cubicBezTo>
                      <a:pt x="4100" y="874"/>
                      <a:pt x="4173" y="808"/>
                      <a:pt x="4179" y="721"/>
                    </a:cubicBezTo>
                    <a:cubicBezTo>
                      <a:pt x="4185" y="635"/>
                      <a:pt x="4123" y="559"/>
                      <a:pt x="4037" y="547"/>
                    </a:cubicBezTo>
                    <a:lnTo>
                      <a:pt x="200" y="2"/>
                    </a:lnTo>
                    <a:cubicBezTo>
                      <a:pt x="192" y="1"/>
                      <a:pt x="184" y="0"/>
                      <a:pt x="1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7"/>
              <p:cNvSpPr/>
              <p:nvPr/>
            </p:nvSpPr>
            <p:spPr>
              <a:xfrm>
                <a:off x="12842210" y="1112830"/>
                <a:ext cx="393341" cy="319722"/>
              </a:xfrm>
              <a:custGeom>
                <a:avLst/>
                <a:gdLst/>
                <a:ahLst/>
                <a:cxnLst/>
                <a:rect l="l" t="t" r="r" b="b"/>
                <a:pathLst>
                  <a:path w="18417" h="14970" extrusionOk="0">
                    <a:moveTo>
                      <a:pt x="18417" y="0"/>
                    </a:moveTo>
                    <a:lnTo>
                      <a:pt x="7109" y="18"/>
                    </a:lnTo>
                    <a:lnTo>
                      <a:pt x="7452" y="7003"/>
                    </a:lnTo>
                    <a:cubicBezTo>
                      <a:pt x="7633" y="7893"/>
                      <a:pt x="6953" y="8725"/>
                      <a:pt x="6044" y="8726"/>
                    </a:cubicBezTo>
                    <a:cubicBezTo>
                      <a:pt x="2704" y="8731"/>
                      <a:pt x="1" y="11443"/>
                      <a:pt x="5" y="14783"/>
                    </a:cubicBezTo>
                    <a:lnTo>
                      <a:pt x="5" y="14970"/>
                    </a:lnTo>
                    <a:lnTo>
                      <a:pt x="9059" y="14955"/>
                    </a:lnTo>
                    <a:lnTo>
                      <a:pt x="16047" y="14944"/>
                    </a:lnTo>
                    <a:cubicBezTo>
                      <a:pt x="16724" y="14943"/>
                      <a:pt x="17272" y="14393"/>
                      <a:pt x="17270" y="13718"/>
                    </a:cubicBezTo>
                    <a:lnTo>
                      <a:pt x="184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7"/>
              <p:cNvSpPr/>
              <p:nvPr/>
            </p:nvSpPr>
            <p:spPr>
              <a:xfrm>
                <a:off x="12842338" y="1409101"/>
                <a:ext cx="368865" cy="32592"/>
              </a:xfrm>
              <a:custGeom>
                <a:avLst/>
                <a:gdLst/>
                <a:ahLst/>
                <a:cxnLst/>
                <a:rect l="l" t="t" r="r" b="b"/>
                <a:pathLst>
                  <a:path w="17271" h="1526" extrusionOk="0">
                    <a:moveTo>
                      <a:pt x="17267" y="0"/>
                    </a:moveTo>
                    <a:lnTo>
                      <a:pt x="1" y="27"/>
                    </a:lnTo>
                    <a:lnTo>
                      <a:pt x="4" y="1525"/>
                    </a:lnTo>
                    <a:lnTo>
                      <a:pt x="17270" y="1498"/>
                    </a:lnTo>
                    <a:lnTo>
                      <a:pt x="172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7"/>
              <p:cNvSpPr/>
              <p:nvPr/>
            </p:nvSpPr>
            <p:spPr>
              <a:xfrm>
                <a:off x="12976015" y="1095658"/>
                <a:ext cx="271091" cy="69027"/>
              </a:xfrm>
              <a:custGeom>
                <a:avLst/>
                <a:gdLst/>
                <a:ahLst/>
                <a:cxnLst/>
                <a:rect l="l" t="t" r="r" b="b"/>
                <a:pathLst>
                  <a:path w="12693" h="3232" extrusionOk="0">
                    <a:moveTo>
                      <a:pt x="12634" y="1"/>
                    </a:moveTo>
                    <a:lnTo>
                      <a:pt x="53" y="20"/>
                    </a:lnTo>
                    <a:cubicBezTo>
                      <a:pt x="23" y="20"/>
                      <a:pt x="0" y="44"/>
                      <a:pt x="0" y="73"/>
                    </a:cubicBezTo>
                    <a:lnTo>
                      <a:pt x="5" y="3179"/>
                    </a:lnTo>
                    <a:cubicBezTo>
                      <a:pt x="5" y="3209"/>
                      <a:pt x="29" y="3231"/>
                      <a:pt x="57" y="3231"/>
                    </a:cubicBezTo>
                    <a:lnTo>
                      <a:pt x="12640" y="3212"/>
                    </a:lnTo>
                    <a:cubicBezTo>
                      <a:pt x="12668" y="3212"/>
                      <a:pt x="12692" y="3188"/>
                      <a:pt x="12692" y="3159"/>
                    </a:cubicBezTo>
                    <a:lnTo>
                      <a:pt x="12686" y="53"/>
                    </a:lnTo>
                    <a:cubicBezTo>
                      <a:pt x="12686" y="25"/>
                      <a:pt x="12664" y="1"/>
                      <a:pt x="126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7"/>
              <p:cNvSpPr/>
              <p:nvPr/>
            </p:nvSpPr>
            <p:spPr>
              <a:xfrm>
                <a:off x="12995536" y="1068705"/>
                <a:ext cx="59160" cy="56939"/>
              </a:xfrm>
              <a:custGeom>
                <a:avLst/>
                <a:gdLst/>
                <a:ahLst/>
                <a:cxnLst/>
                <a:rect l="l" t="t" r="r" b="b"/>
                <a:pathLst>
                  <a:path w="2770" h="2666" extrusionOk="0">
                    <a:moveTo>
                      <a:pt x="1435" y="0"/>
                    </a:moveTo>
                    <a:cubicBezTo>
                      <a:pt x="896" y="2"/>
                      <a:pt x="412" y="326"/>
                      <a:pt x="206" y="825"/>
                    </a:cubicBezTo>
                    <a:cubicBezTo>
                      <a:pt x="0" y="1323"/>
                      <a:pt x="114" y="1896"/>
                      <a:pt x="496" y="2276"/>
                    </a:cubicBezTo>
                    <a:cubicBezTo>
                      <a:pt x="751" y="2531"/>
                      <a:pt x="1091" y="2665"/>
                      <a:pt x="1437" y="2665"/>
                    </a:cubicBezTo>
                    <a:cubicBezTo>
                      <a:pt x="1610" y="2665"/>
                      <a:pt x="1783" y="2632"/>
                      <a:pt x="1949" y="2563"/>
                    </a:cubicBezTo>
                    <a:cubicBezTo>
                      <a:pt x="2447" y="2356"/>
                      <a:pt x="2770" y="1869"/>
                      <a:pt x="2770" y="1330"/>
                    </a:cubicBezTo>
                    <a:cubicBezTo>
                      <a:pt x="2768" y="595"/>
                      <a:pt x="2171" y="0"/>
                      <a:pt x="14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7"/>
              <p:cNvSpPr/>
              <p:nvPr/>
            </p:nvSpPr>
            <p:spPr>
              <a:xfrm>
                <a:off x="13052411" y="1068641"/>
                <a:ext cx="59160" cy="56896"/>
              </a:xfrm>
              <a:custGeom>
                <a:avLst/>
                <a:gdLst/>
                <a:ahLst/>
                <a:cxnLst/>
                <a:rect l="l" t="t" r="r" b="b"/>
                <a:pathLst>
                  <a:path w="2770" h="2664" extrusionOk="0">
                    <a:moveTo>
                      <a:pt x="1438" y="0"/>
                    </a:moveTo>
                    <a:cubicBezTo>
                      <a:pt x="1437" y="0"/>
                      <a:pt x="1436" y="0"/>
                      <a:pt x="1435" y="0"/>
                    </a:cubicBezTo>
                    <a:cubicBezTo>
                      <a:pt x="897" y="0"/>
                      <a:pt x="412" y="326"/>
                      <a:pt x="206" y="825"/>
                    </a:cubicBezTo>
                    <a:cubicBezTo>
                      <a:pt x="0" y="1321"/>
                      <a:pt x="114" y="1895"/>
                      <a:pt x="497" y="2276"/>
                    </a:cubicBezTo>
                    <a:cubicBezTo>
                      <a:pt x="751" y="2529"/>
                      <a:pt x="1091" y="2664"/>
                      <a:pt x="1437" y="2664"/>
                    </a:cubicBezTo>
                    <a:cubicBezTo>
                      <a:pt x="1609" y="2664"/>
                      <a:pt x="1783" y="2630"/>
                      <a:pt x="1949" y="2561"/>
                    </a:cubicBezTo>
                    <a:cubicBezTo>
                      <a:pt x="2447" y="2354"/>
                      <a:pt x="2770" y="1868"/>
                      <a:pt x="2770" y="1329"/>
                    </a:cubicBezTo>
                    <a:cubicBezTo>
                      <a:pt x="2768" y="596"/>
                      <a:pt x="2173" y="0"/>
                      <a:pt x="14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7"/>
              <p:cNvSpPr/>
              <p:nvPr/>
            </p:nvSpPr>
            <p:spPr>
              <a:xfrm>
                <a:off x="13105313" y="1068534"/>
                <a:ext cx="62449" cy="56918"/>
              </a:xfrm>
              <a:custGeom>
                <a:avLst/>
                <a:gdLst/>
                <a:ahLst/>
                <a:cxnLst/>
                <a:rect l="l" t="t" r="r" b="b"/>
                <a:pathLst>
                  <a:path w="2924" h="2665" extrusionOk="0">
                    <a:moveTo>
                      <a:pt x="1461" y="1"/>
                    </a:moveTo>
                    <a:cubicBezTo>
                      <a:pt x="1120" y="1"/>
                      <a:pt x="779" y="131"/>
                      <a:pt x="520" y="391"/>
                    </a:cubicBezTo>
                    <a:cubicBezTo>
                      <a:pt x="0" y="911"/>
                      <a:pt x="0" y="1754"/>
                      <a:pt x="520" y="2274"/>
                    </a:cubicBezTo>
                    <a:cubicBezTo>
                      <a:pt x="779" y="2534"/>
                      <a:pt x="1120" y="2664"/>
                      <a:pt x="1461" y="2664"/>
                    </a:cubicBezTo>
                    <a:cubicBezTo>
                      <a:pt x="1802" y="2664"/>
                      <a:pt x="2143" y="2534"/>
                      <a:pt x="2404" y="2274"/>
                    </a:cubicBezTo>
                    <a:cubicBezTo>
                      <a:pt x="2923" y="1754"/>
                      <a:pt x="2923" y="911"/>
                      <a:pt x="2404" y="391"/>
                    </a:cubicBezTo>
                    <a:cubicBezTo>
                      <a:pt x="2143" y="131"/>
                      <a:pt x="1802" y="1"/>
                      <a:pt x="14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7"/>
              <p:cNvSpPr/>
              <p:nvPr/>
            </p:nvSpPr>
            <p:spPr>
              <a:xfrm>
                <a:off x="13162701" y="1068449"/>
                <a:ext cx="59160" cy="56939"/>
              </a:xfrm>
              <a:custGeom>
                <a:avLst/>
                <a:gdLst/>
                <a:ahLst/>
                <a:cxnLst/>
                <a:rect l="l" t="t" r="r" b="b"/>
                <a:pathLst>
                  <a:path w="2770" h="2666" extrusionOk="0">
                    <a:moveTo>
                      <a:pt x="1435" y="0"/>
                    </a:moveTo>
                    <a:cubicBezTo>
                      <a:pt x="897" y="2"/>
                      <a:pt x="412" y="326"/>
                      <a:pt x="206" y="825"/>
                    </a:cubicBezTo>
                    <a:cubicBezTo>
                      <a:pt x="0" y="1323"/>
                      <a:pt x="114" y="1896"/>
                      <a:pt x="497" y="2276"/>
                    </a:cubicBezTo>
                    <a:cubicBezTo>
                      <a:pt x="752" y="2531"/>
                      <a:pt x="1092" y="2665"/>
                      <a:pt x="1437" y="2665"/>
                    </a:cubicBezTo>
                    <a:cubicBezTo>
                      <a:pt x="1610" y="2665"/>
                      <a:pt x="1784" y="2632"/>
                      <a:pt x="1949" y="2563"/>
                    </a:cubicBezTo>
                    <a:cubicBezTo>
                      <a:pt x="2447" y="2356"/>
                      <a:pt x="2770" y="1869"/>
                      <a:pt x="2770" y="1330"/>
                    </a:cubicBezTo>
                    <a:cubicBezTo>
                      <a:pt x="2769" y="595"/>
                      <a:pt x="2171" y="0"/>
                      <a:pt x="14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7"/>
              <p:cNvSpPr/>
              <p:nvPr/>
            </p:nvSpPr>
            <p:spPr>
              <a:xfrm>
                <a:off x="12995600" y="1125601"/>
                <a:ext cx="59203" cy="56918"/>
              </a:xfrm>
              <a:custGeom>
                <a:avLst/>
                <a:gdLst/>
                <a:ahLst/>
                <a:cxnLst/>
                <a:rect l="l" t="t" r="r" b="b"/>
                <a:pathLst>
                  <a:path w="2772" h="2665" extrusionOk="0">
                    <a:moveTo>
                      <a:pt x="1440" y="1"/>
                    </a:moveTo>
                    <a:cubicBezTo>
                      <a:pt x="1439" y="1"/>
                      <a:pt x="1438" y="1"/>
                      <a:pt x="1437" y="1"/>
                    </a:cubicBezTo>
                    <a:cubicBezTo>
                      <a:pt x="898" y="1"/>
                      <a:pt x="412" y="327"/>
                      <a:pt x="206" y="825"/>
                    </a:cubicBezTo>
                    <a:cubicBezTo>
                      <a:pt x="0" y="1322"/>
                      <a:pt x="116" y="1895"/>
                      <a:pt x="497" y="2277"/>
                    </a:cubicBezTo>
                    <a:cubicBezTo>
                      <a:pt x="751" y="2530"/>
                      <a:pt x="1091" y="2664"/>
                      <a:pt x="1437" y="2664"/>
                    </a:cubicBezTo>
                    <a:cubicBezTo>
                      <a:pt x="1610" y="2664"/>
                      <a:pt x="1784" y="2631"/>
                      <a:pt x="1950" y="2562"/>
                    </a:cubicBezTo>
                    <a:cubicBezTo>
                      <a:pt x="2447" y="2355"/>
                      <a:pt x="2771" y="1868"/>
                      <a:pt x="2770" y="1330"/>
                    </a:cubicBezTo>
                    <a:cubicBezTo>
                      <a:pt x="2768" y="596"/>
                      <a:pt x="2174" y="1"/>
                      <a:pt x="14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7"/>
              <p:cNvSpPr/>
              <p:nvPr/>
            </p:nvSpPr>
            <p:spPr>
              <a:xfrm>
                <a:off x="13052496" y="1125516"/>
                <a:ext cx="59182" cy="56939"/>
              </a:xfrm>
              <a:custGeom>
                <a:avLst/>
                <a:gdLst/>
                <a:ahLst/>
                <a:cxnLst/>
                <a:rect l="l" t="t" r="r" b="b"/>
                <a:pathLst>
                  <a:path w="2771" h="2666" extrusionOk="0">
                    <a:moveTo>
                      <a:pt x="1439" y="0"/>
                    </a:moveTo>
                    <a:cubicBezTo>
                      <a:pt x="1438" y="0"/>
                      <a:pt x="1437" y="0"/>
                      <a:pt x="1436" y="0"/>
                    </a:cubicBezTo>
                    <a:cubicBezTo>
                      <a:pt x="897" y="0"/>
                      <a:pt x="412" y="326"/>
                      <a:pt x="206" y="825"/>
                    </a:cubicBezTo>
                    <a:cubicBezTo>
                      <a:pt x="1" y="1323"/>
                      <a:pt x="115" y="1895"/>
                      <a:pt x="496" y="2276"/>
                    </a:cubicBezTo>
                    <a:cubicBezTo>
                      <a:pt x="752" y="2530"/>
                      <a:pt x="1093" y="2665"/>
                      <a:pt x="1439" y="2665"/>
                    </a:cubicBezTo>
                    <a:cubicBezTo>
                      <a:pt x="1611" y="2665"/>
                      <a:pt x="1784" y="2632"/>
                      <a:pt x="1949" y="2563"/>
                    </a:cubicBezTo>
                    <a:cubicBezTo>
                      <a:pt x="2448" y="2356"/>
                      <a:pt x="2770" y="1869"/>
                      <a:pt x="2770" y="1331"/>
                    </a:cubicBezTo>
                    <a:cubicBezTo>
                      <a:pt x="2769" y="596"/>
                      <a:pt x="2173" y="0"/>
                      <a:pt x="14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7"/>
              <p:cNvSpPr/>
              <p:nvPr/>
            </p:nvSpPr>
            <p:spPr>
              <a:xfrm>
                <a:off x="13105890" y="1125452"/>
                <a:ext cx="59203" cy="56939"/>
              </a:xfrm>
              <a:custGeom>
                <a:avLst/>
                <a:gdLst/>
                <a:ahLst/>
                <a:cxnLst/>
                <a:rect l="l" t="t" r="r" b="b"/>
                <a:pathLst>
                  <a:path w="2772" h="2666" extrusionOk="0">
                    <a:moveTo>
                      <a:pt x="1440" y="0"/>
                    </a:moveTo>
                    <a:cubicBezTo>
                      <a:pt x="1439" y="0"/>
                      <a:pt x="1438" y="0"/>
                      <a:pt x="1437" y="0"/>
                    </a:cubicBezTo>
                    <a:cubicBezTo>
                      <a:pt x="898" y="0"/>
                      <a:pt x="412" y="326"/>
                      <a:pt x="206" y="825"/>
                    </a:cubicBezTo>
                    <a:cubicBezTo>
                      <a:pt x="0" y="1323"/>
                      <a:pt x="116" y="1895"/>
                      <a:pt x="497" y="2276"/>
                    </a:cubicBezTo>
                    <a:cubicBezTo>
                      <a:pt x="753" y="2530"/>
                      <a:pt x="1093" y="2665"/>
                      <a:pt x="1439" y="2665"/>
                    </a:cubicBezTo>
                    <a:cubicBezTo>
                      <a:pt x="1611" y="2665"/>
                      <a:pt x="1785" y="2632"/>
                      <a:pt x="1950" y="2563"/>
                    </a:cubicBezTo>
                    <a:cubicBezTo>
                      <a:pt x="2447" y="2356"/>
                      <a:pt x="2771" y="1869"/>
                      <a:pt x="2770" y="1331"/>
                    </a:cubicBezTo>
                    <a:cubicBezTo>
                      <a:pt x="2768" y="596"/>
                      <a:pt x="2174" y="0"/>
                      <a:pt x="14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7"/>
              <p:cNvSpPr/>
              <p:nvPr/>
            </p:nvSpPr>
            <p:spPr>
              <a:xfrm>
                <a:off x="13162786" y="1125345"/>
                <a:ext cx="59182" cy="56918"/>
              </a:xfrm>
              <a:custGeom>
                <a:avLst/>
                <a:gdLst/>
                <a:ahLst/>
                <a:cxnLst/>
                <a:rect l="l" t="t" r="r" b="b"/>
                <a:pathLst>
                  <a:path w="2771" h="2665" extrusionOk="0">
                    <a:moveTo>
                      <a:pt x="1439" y="1"/>
                    </a:moveTo>
                    <a:cubicBezTo>
                      <a:pt x="1438" y="1"/>
                      <a:pt x="1437" y="1"/>
                      <a:pt x="1436" y="1"/>
                    </a:cubicBezTo>
                    <a:cubicBezTo>
                      <a:pt x="897" y="1"/>
                      <a:pt x="412" y="327"/>
                      <a:pt x="207" y="824"/>
                    </a:cubicBezTo>
                    <a:cubicBezTo>
                      <a:pt x="1" y="1322"/>
                      <a:pt x="115" y="1895"/>
                      <a:pt x="496" y="2275"/>
                    </a:cubicBezTo>
                    <a:cubicBezTo>
                      <a:pt x="752" y="2530"/>
                      <a:pt x="1092" y="2664"/>
                      <a:pt x="1438" y="2664"/>
                    </a:cubicBezTo>
                    <a:cubicBezTo>
                      <a:pt x="1610" y="2664"/>
                      <a:pt x="1784" y="2631"/>
                      <a:pt x="1949" y="2562"/>
                    </a:cubicBezTo>
                    <a:cubicBezTo>
                      <a:pt x="2446" y="2355"/>
                      <a:pt x="2771" y="1868"/>
                      <a:pt x="2771" y="1329"/>
                    </a:cubicBezTo>
                    <a:cubicBezTo>
                      <a:pt x="2769" y="595"/>
                      <a:pt x="2173" y="1"/>
                      <a:pt x="14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7"/>
              <p:cNvSpPr/>
              <p:nvPr/>
            </p:nvSpPr>
            <p:spPr>
              <a:xfrm>
                <a:off x="12987356" y="1256480"/>
                <a:ext cx="87267" cy="7069"/>
              </a:xfrm>
              <a:custGeom>
                <a:avLst/>
                <a:gdLst/>
                <a:ahLst/>
                <a:cxnLst/>
                <a:rect l="l" t="t" r="r" b="b"/>
                <a:pathLst>
                  <a:path w="4086" h="331" extrusionOk="0">
                    <a:moveTo>
                      <a:pt x="166" y="1"/>
                    </a:moveTo>
                    <a:cubicBezTo>
                      <a:pt x="74" y="1"/>
                      <a:pt x="0" y="74"/>
                      <a:pt x="0" y="166"/>
                    </a:cubicBezTo>
                    <a:cubicBezTo>
                      <a:pt x="0" y="257"/>
                      <a:pt x="74" y="331"/>
                      <a:pt x="166" y="331"/>
                    </a:cubicBezTo>
                    <a:lnTo>
                      <a:pt x="3920" y="331"/>
                    </a:lnTo>
                    <a:cubicBezTo>
                      <a:pt x="4012" y="331"/>
                      <a:pt x="4085" y="257"/>
                      <a:pt x="4085" y="166"/>
                    </a:cubicBezTo>
                    <a:cubicBezTo>
                      <a:pt x="4085" y="74"/>
                      <a:pt x="4012" y="1"/>
                      <a:pt x="39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7"/>
              <p:cNvSpPr/>
              <p:nvPr/>
            </p:nvSpPr>
            <p:spPr>
              <a:xfrm>
                <a:off x="12987356" y="1218934"/>
                <a:ext cx="87267" cy="7091"/>
              </a:xfrm>
              <a:custGeom>
                <a:avLst/>
                <a:gdLst/>
                <a:ahLst/>
                <a:cxnLst/>
                <a:rect l="l" t="t" r="r" b="b"/>
                <a:pathLst>
                  <a:path w="4086" h="332" extrusionOk="0">
                    <a:moveTo>
                      <a:pt x="166" y="1"/>
                    </a:moveTo>
                    <a:cubicBezTo>
                      <a:pt x="74" y="1"/>
                      <a:pt x="0" y="74"/>
                      <a:pt x="0" y="166"/>
                    </a:cubicBezTo>
                    <a:cubicBezTo>
                      <a:pt x="0" y="258"/>
                      <a:pt x="74" y="331"/>
                      <a:pt x="166" y="331"/>
                    </a:cubicBezTo>
                    <a:lnTo>
                      <a:pt x="3920" y="331"/>
                    </a:lnTo>
                    <a:cubicBezTo>
                      <a:pt x="4012" y="331"/>
                      <a:pt x="4085" y="258"/>
                      <a:pt x="4085" y="166"/>
                    </a:cubicBezTo>
                    <a:cubicBezTo>
                      <a:pt x="4085" y="74"/>
                      <a:pt x="4012" y="1"/>
                      <a:pt x="39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7"/>
              <p:cNvSpPr/>
              <p:nvPr/>
            </p:nvSpPr>
            <p:spPr>
              <a:xfrm>
                <a:off x="12978791" y="1288580"/>
                <a:ext cx="89338" cy="18709"/>
              </a:xfrm>
              <a:custGeom>
                <a:avLst/>
                <a:gdLst/>
                <a:ahLst/>
                <a:cxnLst/>
                <a:rect l="l" t="t" r="r" b="b"/>
                <a:pathLst>
                  <a:path w="4183" h="876" extrusionOk="0">
                    <a:moveTo>
                      <a:pt x="176" y="0"/>
                    </a:moveTo>
                    <a:cubicBezTo>
                      <a:pt x="95" y="0"/>
                      <a:pt x="25" y="60"/>
                      <a:pt x="13" y="142"/>
                    </a:cubicBezTo>
                    <a:cubicBezTo>
                      <a:pt x="1" y="232"/>
                      <a:pt x="64" y="316"/>
                      <a:pt x="154" y="328"/>
                    </a:cubicBezTo>
                    <a:lnTo>
                      <a:pt x="3991" y="873"/>
                    </a:lnTo>
                    <a:cubicBezTo>
                      <a:pt x="3998" y="874"/>
                      <a:pt x="4006" y="876"/>
                      <a:pt x="4013" y="876"/>
                    </a:cubicBezTo>
                    <a:cubicBezTo>
                      <a:pt x="4100" y="874"/>
                      <a:pt x="4171" y="808"/>
                      <a:pt x="4177" y="721"/>
                    </a:cubicBezTo>
                    <a:cubicBezTo>
                      <a:pt x="4183" y="635"/>
                      <a:pt x="4121" y="559"/>
                      <a:pt x="4036" y="547"/>
                    </a:cubicBezTo>
                    <a:lnTo>
                      <a:pt x="200" y="2"/>
                    </a:lnTo>
                    <a:cubicBezTo>
                      <a:pt x="192" y="1"/>
                      <a:pt x="184" y="0"/>
                      <a:pt x="1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7"/>
              <p:cNvSpPr/>
              <p:nvPr/>
            </p:nvSpPr>
            <p:spPr>
              <a:xfrm>
                <a:off x="12684592" y="-1340464"/>
                <a:ext cx="405066" cy="163299"/>
              </a:xfrm>
              <a:custGeom>
                <a:avLst/>
                <a:gdLst/>
                <a:ahLst/>
                <a:cxnLst/>
                <a:rect l="l" t="t" r="r" b="b"/>
                <a:pathLst>
                  <a:path w="18966" h="7646" extrusionOk="0">
                    <a:moveTo>
                      <a:pt x="1" y="0"/>
                    </a:moveTo>
                    <a:lnTo>
                      <a:pt x="2292" y="7646"/>
                    </a:lnTo>
                    <a:lnTo>
                      <a:pt x="18898" y="7646"/>
                    </a:lnTo>
                    <a:lnTo>
                      <a:pt x="18965" y="9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7"/>
              <p:cNvSpPr/>
              <p:nvPr/>
            </p:nvSpPr>
            <p:spPr>
              <a:xfrm>
                <a:off x="12475203" y="-1177954"/>
                <a:ext cx="447610" cy="390372"/>
              </a:xfrm>
              <a:custGeom>
                <a:avLst/>
                <a:gdLst/>
                <a:ahLst/>
                <a:cxnLst/>
                <a:rect l="l" t="t" r="r" b="b"/>
                <a:pathLst>
                  <a:path w="20958" h="18278" extrusionOk="0">
                    <a:moveTo>
                      <a:pt x="13211" y="1"/>
                    </a:moveTo>
                    <a:cubicBezTo>
                      <a:pt x="5915" y="1"/>
                      <a:pt x="1" y="5915"/>
                      <a:pt x="1" y="13211"/>
                    </a:cubicBezTo>
                    <a:lnTo>
                      <a:pt x="1" y="18277"/>
                    </a:lnTo>
                    <a:lnTo>
                      <a:pt x="9689" y="18277"/>
                    </a:lnTo>
                    <a:lnTo>
                      <a:pt x="2095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7"/>
              <p:cNvSpPr/>
              <p:nvPr/>
            </p:nvSpPr>
            <p:spPr>
              <a:xfrm>
                <a:off x="12586774" y="-1178168"/>
                <a:ext cx="719363" cy="1070865"/>
              </a:xfrm>
              <a:custGeom>
                <a:avLst/>
                <a:gdLst/>
                <a:ahLst/>
                <a:cxnLst/>
                <a:rect l="l" t="t" r="r" b="b"/>
                <a:pathLst>
                  <a:path w="33682" h="50140" extrusionOk="0">
                    <a:moveTo>
                      <a:pt x="11416" y="0"/>
                    </a:moveTo>
                    <a:cubicBezTo>
                      <a:pt x="4896" y="0"/>
                      <a:pt x="1" y="4895"/>
                      <a:pt x="1" y="11415"/>
                    </a:cubicBezTo>
                    <a:lnTo>
                      <a:pt x="215" y="50139"/>
                    </a:lnTo>
                    <a:lnTo>
                      <a:pt x="33681" y="50139"/>
                    </a:lnTo>
                    <a:lnTo>
                      <a:pt x="33657" y="41300"/>
                    </a:lnTo>
                    <a:lnTo>
                      <a:pt x="31746" y="29546"/>
                    </a:lnTo>
                    <a:lnTo>
                      <a:pt x="31492" y="3478"/>
                    </a:lnTo>
                    <a:lnTo>
                      <a:pt x="261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7"/>
              <p:cNvSpPr/>
              <p:nvPr/>
            </p:nvSpPr>
            <p:spPr>
              <a:xfrm>
                <a:off x="12698987" y="-1677549"/>
                <a:ext cx="332963" cy="229294"/>
              </a:xfrm>
              <a:custGeom>
                <a:avLst/>
                <a:gdLst/>
                <a:ahLst/>
                <a:cxnLst/>
                <a:rect l="l" t="t" r="r" b="b"/>
                <a:pathLst>
                  <a:path w="15590" h="10736" extrusionOk="0">
                    <a:moveTo>
                      <a:pt x="5222" y="0"/>
                    </a:moveTo>
                    <a:cubicBezTo>
                      <a:pt x="2338" y="0"/>
                      <a:pt x="1" y="2337"/>
                      <a:pt x="1" y="5221"/>
                    </a:cubicBezTo>
                    <a:cubicBezTo>
                      <a:pt x="1" y="5920"/>
                      <a:pt x="306" y="6060"/>
                      <a:pt x="791" y="6060"/>
                    </a:cubicBezTo>
                    <a:cubicBezTo>
                      <a:pt x="1003" y="6060"/>
                      <a:pt x="1249" y="6033"/>
                      <a:pt x="1519" y="6015"/>
                    </a:cubicBezTo>
                    <a:cubicBezTo>
                      <a:pt x="1657" y="6004"/>
                      <a:pt x="1795" y="5998"/>
                      <a:pt x="1934" y="5998"/>
                    </a:cubicBezTo>
                    <a:cubicBezTo>
                      <a:pt x="2053" y="5998"/>
                      <a:pt x="2172" y="6002"/>
                      <a:pt x="2292" y="6011"/>
                    </a:cubicBezTo>
                    <a:cubicBezTo>
                      <a:pt x="3641" y="6122"/>
                      <a:pt x="5491" y="6290"/>
                      <a:pt x="7163" y="6290"/>
                    </a:cubicBezTo>
                    <a:cubicBezTo>
                      <a:pt x="9220" y="6290"/>
                      <a:pt x="11007" y="6035"/>
                      <a:pt x="11264" y="5105"/>
                    </a:cubicBezTo>
                    <a:cubicBezTo>
                      <a:pt x="11264" y="5105"/>
                      <a:pt x="11998" y="10736"/>
                      <a:pt x="14238" y="10736"/>
                    </a:cubicBezTo>
                    <a:cubicBezTo>
                      <a:pt x="14278" y="10736"/>
                      <a:pt x="14318" y="10734"/>
                      <a:pt x="14358" y="10730"/>
                    </a:cubicBezTo>
                    <a:cubicBezTo>
                      <a:pt x="14577" y="10712"/>
                      <a:pt x="15579" y="10059"/>
                      <a:pt x="15588" y="10053"/>
                    </a:cubicBezTo>
                    <a:lnTo>
                      <a:pt x="15589" y="10052"/>
                    </a:lnTo>
                    <a:lnTo>
                      <a:pt x="15589" y="5221"/>
                    </a:lnTo>
                    <a:cubicBezTo>
                      <a:pt x="15589" y="2337"/>
                      <a:pt x="13252" y="0"/>
                      <a:pt x="10368" y="0"/>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7"/>
              <p:cNvSpPr/>
              <p:nvPr/>
            </p:nvSpPr>
            <p:spPr>
              <a:xfrm>
                <a:off x="12731407" y="-1513737"/>
                <a:ext cx="21" cy="21"/>
              </a:xfrm>
              <a:custGeom>
                <a:avLst/>
                <a:gdLst/>
                <a:ahLst/>
                <a:cxnLst/>
                <a:rect l="l" t="t" r="r" b="b"/>
                <a:pathLst>
                  <a:path w="1" h="1" extrusionOk="0">
                    <a:moveTo>
                      <a:pt x="1" y="1"/>
                    </a:moveTo>
                    <a:close/>
                  </a:path>
                </a:pathLst>
              </a:custGeom>
              <a:solidFill>
                <a:srgbClr val="8138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7"/>
              <p:cNvSpPr/>
              <p:nvPr/>
            </p:nvSpPr>
            <p:spPr>
              <a:xfrm>
                <a:off x="12731386" y="-1568519"/>
                <a:ext cx="334053" cy="506514"/>
              </a:xfrm>
              <a:custGeom>
                <a:avLst/>
                <a:gdLst/>
                <a:ahLst/>
                <a:cxnLst/>
                <a:rect l="l" t="t" r="r" b="b"/>
                <a:pathLst>
                  <a:path w="15641" h="23716" extrusionOk="0">
                    <a:moveTo>
                      <a:pt x="9747" y="0"/>
                    </a:moveTo>
                    <a:cubicBezTo>
                      <a:pt x="9490" y="930"/>
                      <a:pt x="7703" y="1185"/>
                      <a:pt x="5646" y="1185"/>
                    </a:cubicBezTo>
                    <a:cubicBezTo>
                      <a:pt x="3974" y="1185"/>
                      <a:pt x="2124" y="1017"/>
                      <a:pt x="775" y="906"/>
                    </a:cubicBezTo>
                    <a:cubicBezTo>
                      <a:pt x="655" y="897"/>
                      <a:pt x="536" y="893"/>
                      <a:pt x="417" y="893"/>
                    </a:cubicBezTo>
                    <a:cubicBezTo>
                      <a:pt x="278" y="893"/>
                      <a:pt x="139" y="899"/>
                      <a:pt x="0" y="910"/>
                    </a:cubicBezTo>
                    <a:lnTo>
                      <a:pt x="0" y="12375"/>
                    </a:lnTo>
                    <a:cubicBezTo>
                      <a:pt x="0" y="14380"/>
                      <a:pt x="1581" y="16006"/>
                      <a:pt x="3528" y="16006"/>
                    </a:cubicBezTo>
                    <a:lnTo>
                      <a:pt x="4774" y="16006"/>
                    </a:lnTo>
                    <a:lnTo>
                      <a:pt x="4774" y="19106"/>
                    </a:lnTo>
                    <a:cubicBezTo>
                      <a:pt x="4774" y="21652"/>
                      <a:pt x="6544" y="23716"/>
                      <a:pt x="8728" y="23716"/>
                    </a:cubicBezTo>
                    <a:cubicBezTo>
                      <a:pt x="10911" y="23716"/>
                      <a:pt x="12682" y="21652"/>
                      <a:pt x="12682" y="19106"/>
                    </a:cubicBezTo>
                    <a:lnTo>
                      <a:pt x="12682" y="9964"/>
                    </a:lnTo>
                    <a:cubicBezTo>
                      <a:pt x="12682" y="9910"/>
                      <a:pt x="12676" y="9856"/>
                      <a:pt x="12674" y="9803"/>
                    </a:cubicBezTo>
                    <a:cubicBezTo>
                      <a:pt x="12676" y="9757"/>
                      <a:pt x="12682" y="9712"/>
                      <a:pt x="12682" y="9665"/>
                    </a:cubicBezTo>
                    <a:lnTo>
                      <a:pt x="12682" y="9285"/>
                    </a:lnTo>
                    <a:lnTo>
                      <a:pt x="13218" y="9285"/>
                    </a:lnTo>
                    <a:cubicBezTo>
                      <a:pt x="13220" y="9285"/>
                      <a:pt x="13222" y="9285"/>
                      <a:pt x="13224" y="9285"/>
                    </a:cubicBezTo>
                    <a:cubicBezTo>
                      <a:pt x="14299" y="9285"/>
                      <a:pt x="15224" y="8525"/>
                      <a:pt x="15432" y="7469"/>
                    </a:cubicBezTo>
                    <a:cubicBezTo>
                      <a:pt x="15641" y="6410"/>
                      <a:pt x="15069" y="5354"/>
                      <a:pt x="14071" y="4948"/>
                    </a:cubicBezTo>
                    <a:cubicBezTo>
                      <a:pt x="14062" y="4954"/>
                      <a:pt x="13060" y="5606"/>
                      <a:pt x="12841" y="5625"/>
                    </a:cubicBezTo>
                    <a:cubicBezTo>
                      <a:pt x="12800" y="5629"/>
                      <a:pt x="12760" y="5631"/>
                      <a:pt x="12720" y="5631"/>
                    </a:cubicBezTo>
                    <a:cubicBezTo>
                      <a:pt x="10480" y="5631"/>
                      <a:pt x="9747" y="0"/>
                      <a:pt x="97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7"/>
              <p:cNvSpPr/>
              <p:nvPr/>
            </p:nvSpPr>
            <p:spPr>
              <a:xfrm>
                <a:off x="13006791" y="-1441527"/>
                <a:ext cx="27466" cy="42288"/>
              </a:xfrm>
              <a:custGeom>
                <a:avLst/>
                <a:gdLst/>
                <a:ahLst/>
                <a:cxnLst/>
                <a:rect l="l" t="t" r="r" b="b"/>
                <a:pathLst>
                  <a:path w="1286" h="1980" extrusionOk="0">
                    <a:moveTo>
                      <a:pt x="858" y="1"/>
                    </a:moveTo>
                    <a:cubicBezTo>
                      <a:pt x="776" y="1"/>
                      <a:pt x="699" y="46"/>
                      <a:pt x="661" y="125"/>
                    </a:cubicBezTo>
                    <a:lnTo>
                      <a:pt x="0" y="1524"/>
                    </a:lnTo>
                    <a:lnTo>
                      <a:pt x="958" y="1960"/>
                    </a:lnTo>
                    <a:cubicBezTo>
                      <a:pt x="986" y="1973"/>
                      <a:pt x="1016" y="1979"/>
                      <a:pt x="1048" y="1979"/>
                    </a:cubicBezTo>
                    <a:cubicBezTo>
                      <a:pt x="1152" y="1979"/>
                      <a:pt x="1242" y="1907"/>
                      <a:pt x="1264" y="1806"/>
                    </a:cubicBezTo>
                    <a:cubicBezTo>
                      <a:pt x="1285" y="1704"/>
                      <a:pt x="1234" y="1602"/>
                      <a:pt x="1140" y="1559"/>
                    </a:cubicBezTo>
                    <a:lnTo>
                      <a:pt x="589" y="1308"/>
                    </a:lnTo>
                    <a:lnTo>
                      <a:pt x="1058" y="313"/>
                    </a:lnTo>
                    <a:cubicBezTo>
                      <a:pt x="1108" y="203"/>
                      <a:pt x="1061" y="73"/>
                      <a:pt x="952" y="22"/>
                    </a:cubicBezTo>
                    <a:cubicBezTo>
                      <a:pt x="921" y="7"/>
                      <a:pt x="889" y="1"/>
                      <a:pt x="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7"/>
              <p:cNvSpPr/>
              <p:nvPr/>
            </p:nvSpPr>
            <p:spPr>
              <a:xfrm>
                <a:off x="12954294" y="-1338413"/>
                <a:ext cx="350498" cy="1377260"/>
              </a:xfrm>
              <a:custGeom>
                <a:avLst/>
                <a:gdLst/>
                <a:ahLst/>
                <a:cxnLst/>
                <a:rect l="l" t="t" r="r" b="b"/>
                <a:pathLst>
                  <a:path w="16411" h="64486" extrusionOk="0">
                    <a:moveTo>
                      <a:pt x="6337" y="0"/>
                    </a:moveTo>
                    <a:lnTo>
                      <a:pt x="3048" y="2342"/>
                    </a:lnTo>
                    <a:cubicBezTo>
                      <a:pt x="1137" y="3704"/>
                      <a:pt x="1" y="5906"/>
                      <a:pt x="1" y="8254"/>
                    </a:cubicBezTo>
                    <a:lnTo>
                      <a:pt x="1" y="42464"/>
                    </a:lnTo>
                    <a:cubicBezTo>
                      <a:pt x="1" y="51607"/>
                      <a:pt x="5291" y="59925"/>
                      <a:pt x="13573" y="63804"/>
                    </a:cubicBezTo>
                    <a:lnTo>
                      <a:pt x="15030" y="64486"/>
                    </a:lnTo>
                    <a:lnTo>
                      <a:pt x="15545" y="62041"/>
                    </a:lnTo>
                    <a:cubicBezTo>
                      <a:pt x="16161" y="59119"/>
                      <a:pt x="16410" y="56133"/>
                      <a:pt x="16287" y="53151"/>
                    </a:cubicBezTo>
                    <a:lnTo>
                      <a:pt x="15991" y="45989"/>
                    </a:lnTo>
                    <a:lnTo>
                      <a:pt x="14576" y="11759"/>
                    </a:lnTo>
                    <a:cubicBezTo>
                      <a:pt x="14568" y="10930"/>
                      <a:pt x="14328" y="10123"/>
                      <a:pt x="13882" y="9425"/>
                    </a:cubicBezTo>
                    <a:cubicBezTo>
                      <a:pt x="13097" y="8195"/>
                      <a:pt x="11723" y="7377"/>
                      <a:pt x="10156" y="7377"/>
                    </a:cubicBezTo>
                    <a:lnTo>
                      <a:pt x="6207" y="7377"/>
                    </a:lnTo>
                    <a:lnTo>
                      <a:pt x="633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7"/>
              <p:cNvSpPr/>
              <p:nvPr/>
            </p:nvSpPr>
            <p:spPr>
              <a:xfrm>
                <a:off x="12946242" y="-457310"/>
                <a:ext cx="329803" cy="9440"/>
              </a:xfrm>
              <a:custGeom>
                <a:avLst/>
                <a:gdLst/>
                <a:ahLst/>
                <a:cxnLst/>
                <a:rect l="l" t="t" r="r" b="b"/>
                <a:pathLst>
                  <a:path w="15442" h="442" extrusionOk="0">
                    <a:moveTo>
                      <a:pt x="214" y="0"/>
                    </a:moveTo>
                    <a:cubicBezTo>
                      <a:pt x="95" y="3"/>
                      <a:pt x="1" y="101"/>
                      <a:pt x="1" y="221"/>
                    </a:cubicBezTo>
                    <a:cubicBezTo>
                      <a:pt x="1" y="340"/>
                      <a:pt x="95" y="437"/>
                      <a:pt x="214" y="442"/>
                    </a:cubicBezTo>
                    <a:lnTo>
                      <a:pt x="15227" y="442"/>
                    </a:lnTo>
                    <a:cubicBezTo>
                      <a:pt x="15346" y="437"/>
                      <a:pt x="15442" y="340"/>
                      <a:pt x="15442" y="221"/>
                    </a:cubicBezTo>
                    <a:cubicBezTo>
                      <a:pt x="15442" y="101"/>
                      <a:pt x="15346" y="3"/>
                      <a:pt x="15227" y="0"/>
                    </a:cubicBezTo>
                    <a:close/>
                  </a:path>
                </a:pathLst>
              </a:custGeom>
              <a:solidFill>
                <a:srgbClr val="373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7"/>
              <p:cNvSpPr/>
              <p:nvPr/>
            </p:nvSpPr>
            <p:spPr>
              <a:xfrm>
                <a:off x="12570436" y="-1340464"/>
                <a:ext cx="224019" cy="1364702"/>
              </a:xfrm>
              <a:custGeom>
                <a:avLst/>
                <a:gdLst/>
                <a:ahLst/>
                <a:cxnLst/>
                <a:rect l="l" t="t" r="r" b="b"/>
                <a:pathLst>
                  <a:path w="10489" h="63898" extrusionOk="0">
                    <a:moveTo>
                      <a:pt x="5346" y="0"/>
                    </a:moveTo>
                    <a:lnTo>
                      <a:pt x="6218" y="7781"/>
                    </a:lnTo>
                    <a:lnTo>
                      <a:pt x="3265" y="7781"/>
                    </a:lnTo>
                    <a:cubicBezTo>
                      <a:pt x="1758" y="7781"/>
                      <a:pt x="550" y="9025"/>
                      <a:pt x="593" y="10531"/>
                    </a:cubicBezTo>
                    <a:lnTo>
                      <a:pt x="0" y="63897"/>
                    </a:lnTo>
                    <a:cubicBezTo>
                      <a:pt x="4993" y="63360"/>
                      <a:pt x="10489" y="59146"/>
                      <a:pt x="10489" y="54125"/>
                    </a:cubicBezTo>
                    <a:lnTo>
                      <a:pt x="10489" y="9815"/>
                    </a:lnTo>
                    <a:cubicBezTo>
                      <a:pt x="10489" y="6879"/>
                      <a:pt x="9336" y="4061"/>
                      <a:pt x="7278" y="1967"/>
                    </a:cubicBezTo>
                    <a:lnTo>
                      <a:pt x="5346"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7"/>
              <p:cNvSpPr/>
              <p:nvPr/>
            </p:nvSpPr>
            <p:spPr>
              <a:xfrm>
                <a:off x="12571781" y="-737307"/>
                <a:ext cx="228675" cy="9419"/>
              </a:xfrm>
              <a:custGeom>
                <a:avLst/>
                <a:gdLst/>
                <a:ahLst/>
                <a:cxnLst/>
                <a:rect l="l" t="t" r="r" b="b"/>
                <a:pathLst>
                  <a:path w="10707" h="441" extrusionOk="0">
                    <a:moveTo>
                      <a:pt x="219" y="1"/>
                    </a:moveTo>
                    <a:cubicBezTo>
                      <a:pt x="98" y="1"/>
                      <a:pt x="0" y="99"/>
                      <a:pt x="0" y="220"/>
                    </a:cubicBezTo>
                    <a:cubicBezTo>
                      <a:pt x="0" y="342"/>
                      <a:pt x="98" y="441"/>
                      <a:pt x="219" y="441"/>
                    </a:cubicBezTo>
                    <a:cubicBezTo>
                      <a:pt x="222" y="441"/>
                      <a:pt x="224" y="441"/>
                      <a:pt x="227" y="441"/>
                    </a:cubicBezTo>
                    <a:lnTo>
                      <a:pt x="10493" y="441"/>
                    </a:lnTo>
                    <a:cubicBezTo>
                      <a:pt x="10612" y="438"/>
                      <a:pt x="10707" y="340"/>
                      <a:pt x="10707" y="220"/>
                    </a:cubicBezTo>
                    <a:cubicBezTo>
                      <a:pt x="10707" y="101"/>
                      <a:pt x="10612" y="4"/>
                      <a:pt x="10493" y="1"/>
                    </a:cubicBezTo>
                    <a:lnTo>
                      <a:pt x="227" y="1"/>
                    </a:lnTo>
                    <a:cubicBezTo>
                      <a:pt x="224" y="1"/>
                      <a:pt x="222" y="1"/>
                      <a:pt x="219" y="1"/>
                    </a:cubicBezTo>
                    <a:close/>
                  </a:path>
                </a:pathLst>
              </a:custGeom>
              <a:solidFill>
                <a:srgbClr val="373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7"/>
              <p:cNvSpPr/>
              <p:nvPr/>
            </p:nvSpPr>
            <p:spPr>
              <a:xfrm>
                <a:off x="12571931" y="-596176"/>
                <a:ext cx="228653" cy="9419"/>
              </a:xfrm>
              <a:custGeom>
                <a:avLst/>
                <a:gdLst/>
                <a:ahLst/>
                <a:cxnLst/>
                <a:rect l="l" t="t" r="r" b="b"/>
                <a:pathLst>
                  <a:path w="10706" h="441" extrusionOk="0">
                    <a:moveTo>
                      <a:pt x="220" y="1"/>
                    </a:moveTo>
                    <a:cubicBezTo>
                      <a:pt x="98" y="1"/>
                      <a:pt x="1" y="100"/>
                      <a:pt x="1" y="222"/>
                    </a:cubicBezTo>
                    <a:cubicBezTo>
                      <a:pt x="1" y="342"/>
                      <a:pt x="98" y="441"/>
                      <a:pt x="220" y="441"/>
                    </a:cubicBezTo>
                    <a:lnTo>
                      <a:pt x="10486" y="441"/>
                    </a:lnTo>
                    <a:cubicBezTo>
                      <a:pt x="10607" y="441"/>
                      <a:pt x="10706" y="342"/>
                      <a:pt x="10706" y="222"/>
                    </a:cubicBezTo>
                    <a:cubicBezTo>
                      <a:pt x="10706" y="100"/>
                      <a:pt x="10607" y="1"/>
                      <a:pt x="10486" y="1"/>
                    </a:cubicBezTo>
                    <a:close/>
                  </a:path>
                </a:pathLst>
              </a:custGeom>
              <a:solidFill>
                <a:srgbClr val="373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7"/>
              <p:cNvSpPr/>
              <p:nvPr/>
            </p:nvSpPr>
            <p:spPr>
              <a:xfrm>
                <a:off x="12571781" y="-457310"/>
                <a:ext cx="228675" cy="9440"/>
              </a:xfrm>
              <a:custGeom>
                <a:avLst/>
                <a:gdLst/>
                <a:ahLst/>
                <a:cxnLst/>
                <a:rect l="l" t="t" r="r" b="b"/>
                <a:pathLst>
                  <a:path w="10707" h="442" extrusionOk="0">
                    <a:moveTo>
                      <a:pt x="221" y="0"/>
                    </a:moveTo>
                    <a:cubicBezTo>
                      <a:pt x="99" y="0"/>
                      <a:pt x="0" y="98"/>
                      <a:pt x="0" y="221"/>
                    </a:cubicBezTo>
                    <a:cubicBezTo>
                      <a:pt x="0" y="344"/>
                      <a:pt x="99" y="442"/>
                      <a:pt x="221" y="442"/>
                    </a:cubicBezTo>
                    <a:cubicBezTo>
                      <a:pt x="223" y="442"/>
                      <a:pt x="225" y="442"/>
                      <a:pt x="227" y="442"/>
                    </a:cubicBezTo>
                    <a:lnTo>
                      <a:pt x="10493" y="442"/>
                    </a:lnTo>
                    <a:cubicBezTo>
                      <a:pt x="10612" y="437"/>
                      <a:pt x="10707" y="340"/>
                      <a:pt x="10707" y="221"/>
                    </a:cubicBezTo>
                    <a:cubicBezTo>
                      <a:pt x="10707" y="101"/>
                      <a:pt x="10612" y="3"/>
                      <a:pt x="10493" y="0"/>
                    </a:cubicBezTo>
                    <a:lnTo>
                      <a:pt x="227" y="0"/>
                    </a:lnTo>
                    <a:cubicBezTo>
                      <a:pt x="225" y="0"/>
                      <a:pt x="223" y="0"/>
                      <a:pt x="221" y="0"/>
                    </a:cubicBezTo>
                    <a:close/>
                  </a:path>
                </a:pathLst>
              </a:custGeom>
              <a:solidFill>
                <a:srgbClr val="373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7"/>
              <p:cNvSpPr/>
              <p:nvPr/>
            </p:nvSpPr>
            <p:spPr>
              <a:xfrm>
                <a:off x="12566036" y="-316179"/>
                <a:ext cx="234548" cy="9440"/>
              </a:xfrm>
              <a:custGeom>
                <a:avLst/>
                <a:gdLst/>
                <a:ahLst/>
                <a:cxnLst/>
                <a:rect l="l" t="t" r="r" b="b"/>
                <a:pathLst>
                  <a:path w="10982" h="442" extrusionOk="0">
                    <a:moveTo>
                      <a:pt x="220" y="1"/>
                    </a:moveTo>
                    <a:cubicBezTo>
                      <a:pt x="98" y="1"/>
                      <a:pt x="0" y="100"/>
                      <a:pt x="0" y="221"/>
                    </a:cubicBezTo>
                    <a:cubicBezTo>
                      <a:pt x="0" y="343"/>
                      <a:pt x="98" y="442"/>
                      <a:pt x="220" y="442"/>
                    </a:cubicBezTo>
                    <a:lnTo>
                      <a:pt x="10762" y="442"/>
                    </a:lnTo>
                    <a:cubicBezTo>
                      <a:pt x="10883" y="442"/>
                      <a:pt x="10982" y="343"/>
                      <a:pt x="10982" y="221"/>
                    </a:cubicBezTo>
                    <a:cubicBezTo>
                      <a:pt x="10982" y="100"/>
                      <a:pt x="10883" y="1"/>
                      <a:pt x="10762" y="1"/>
                    </a:cubicBezTo>
                    <a:close/>
                  </a:path>
                </a:pathLst>
              </a:custGeom>
              <a:solidFill>
                <a:srgbClr val="373F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7"/>
              <p:cNvSpPr/>
              <p:nvPr/>
            </p:nvSpPr>
            <p:spPr>
              <a:xfrm>
                <a:off x="12245930" y="-855392"/>
                <a:ext cx="569498" cy="569498"/>
              </a:xfrm>
              <a:custGeom>
                <a:avLst/>
                <a:gdLst/>
                <a:ahLst/>
                <a:cxnLst/>
                <a:rect l="l" t="t" r="r" b="b"/>
                <a:pathLst>
                  <a:path w="26665" h="26665" extrusionOk="0">
                    <a:moveTo>
                      <a:pt x="1685" y="1"/>
                    </a:moveTo>
                    <a:cubicBezTo>
                      <a:pt x="751" y="1"/>
                      <a:pt x="1" y="751"/>
                      <a:pt x="1" y="1685"/>
                    </a:cubicBezTo>
                    <a:lnTo>
                      <a:pt x="1" y="24982"/>
                    </a:lnTo>
                    <a:cubicBezTo>
                      <a:pt x="1" y="25914"/>
                      <a:pt x="751" y="26665"/>
                      <a:pt x="1685" y="26665"/>
                    </a:cubicBezTo>
                    <a:lnTo>
                      <a:pt x="24982" y="26665"/>
                    </a:lnTo>
                    <a:cubicBezTo>
                      <a:pt x="25914" y="26665"/>
                      <a:pt x="26665" y="25914"/>
                      <a:pt x="26665" y="24982"/>
                    </a:cubicBezTo>
                    <a:lnTo>
                      <a:pt x="26665" y="1685"/>
                    </a:lnTo>
                    <a:cubicBezTo>
                      <a:pt x="26665" y="751"/>
                      <a:pt x="25914" y="1"/>
                      <a:pt x="249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7"/>
              <p:cNvSpPr/>
              <p:nvPr/>
            </p:nvSpPr>
            <p:spPr>
              <a:xfrm>
                <a:off x="12525970" y="-865473"/>
                <a:ext cx="9440" cy="589040"/>
              </a:xfrm>
              <a:custGeom>
                <a:avLst/>
                <a:gdLst/>
                <a:ahLst/>
                <a:cxnLst/>
                <a:rect l="l" t="t" r="r" b="b"/>
                <a:pathLst>
                  <a:path w="442" h="27580" extrusionOk="0">
                    <a:moveTo>
                      <a:pt x="221" y="0"/>
                    </a:moveTo>
                    <a:cubicBezTo>
                      <a:pt x="102" y="0"/>
                      <a:pt x="5" y="95"/>
                      <a:pt x="0" y="215"/>
                    </a:cubicBezTo>
                    <a:lnTo>
                      <a:pt x="0" y="27359"/>
                    </a:lnTo>
                    <a:cubicBezTo>
                      <a:pt x="0" y="27480"/>
                      <a:pt x="99" y="27579"/>
                      <a:pt x="221" y="27579"/>
                    </a:cubicBezTo>
                    <a:cubicBezTo>
                      <a:pt x="342" y="27579"/>
                      <a:pt x="441" y="27480"/>
                      <a:pt x="441" y="27359"/>
                    </a:cubicBezTo>
                    <a:lnTo>
                      <a:pt x="441" y="215"/>
                    </a:lnTo>
                    <a:cubicBezTo>
                      <a:pt x="437" y="95"/>
                      <a:pt x="339" y="0"/>
                      <a:pt x="2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7"/>
              <p:cNvSpPr/>
              <p:nvPr/>
            </p:nvSpPr>
            <p:spPr>
              <a:xfrm>
                <a:off x="12235871" y="-575737"/>
                <a:ext cx="591517" cy="9824"/>
              </a:xfrm>
              <a:custGeom>
                <a:avLst/>
                <a:gdLst/>
                <a:ahLst/>
                <a:cxnLst/>
                <a:rect l="l" t="t" r="r" b="b"/>
                <a:pathLst>
                  <a:path w="27696" h="460" extrusionOk="0">
                    <a:moveTo>
                      <a:pt x="27481" y="0"/>
                    </a:moveTo>
                    <a:lnTo>
                      <a:pt x="221" y="18"/>
                    </a:lnTo>
                    <a:cubicBezTo>
                      <a:pt x="99" y="18"/>
                      <a:pt x="0" y="117"/>
                      <a:pt x="0" y="239"/>
                    </a:cubicBezTo>
                    <a:cubicBezTo>
                      <a:pt x="0" y="360"/>
                      <a:pt x="99" y="459"/>
                      <a:pt x="221" y="459"/>
                    </a:cubicBezTo>
                    <a:lnTo>
                      <a:pt x="221" y="458"/>
                    </a:lnTo>
                    <a:lnTo>
                      <a:pt x="27481" y="440"/>
                    </a:lnTo>
                    <a:cubicBezTo>
                      <a:pt x="27601" y="437"/>
                      <a:pt x="27696" y="339"/>
                      <a:pt x="27696" y="219"/>
                    </a:cubicBezTo>
                    <a:cubicBezTo>
                      <a:pt x="27696" y="101"/>
                      <a:pt x="27601" y="3"/>
                      <a:pt x="274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7"/>
              <p:cNvSpPr/>
              <p:nvPr/>
            </p:nvSpPr>
            <p:spPr>
              <a:xfrm>
                <a:off x="12525777" y="-959510"/>
                <a:ext cx="177118" cy="107300"/>
              </a:xfrm>
              <a:custGeom>
                <a:avLst/>
                <a:gdLst/>
                <a:ahLst/>
                <a:cxnLst/>
                <a:rect l="l" t="t" r="r" b="b"/>
                <a:pathLst>
                  <a:path w="8293" h="5024" extrusionOk="0">
                    <a:moveTo>
                      <a:pt x="5487" y="440"/>
                    </a:moveTo>
                    <a:cubicBezTo>
                      <a:pt x="6277" y="440"/>
                      <a:pt x="7028" y="905"/>
                      <a:pt x="7356" y="1678"/>
                    </a:cubicBezTo>
                    <a:cubicBezTo>
                      <a:pt x="7791" y="2708"/>
                      <a:pt x="7309" y="3897"/>
                      <a:pt x="6279" y="4334"/>
                    </a:cubicBezTo>
                    <a:cubicBezTo>
                      <a:pt x="5852" y="4515"/>
                      <a:pt x="4756" y="4581"/>
                      <a:pt x="3479" y="4581"/>
                    </a:cubicBezTo>
                    <a:cubicBezTo>
                      <a:pt x="2581" y="4581"/>
                      <a:pt x="1593" y="4548"/>
                      <a:pt x="688" y="4499"/>
                    </a:cubicBezTo>
                    <a:cubicBezTo>
                      <a:pt x="2129" y="2843"/>
                      <a:pt x="3969" y="910"/>
                      <a:pt x="4699" y="601"/>
                    </a:cubicBezTo>
                    <a:cubicBezTo>
                      <a:pt x="4956" y="492"/>
                      <a:pt x="5224" y="440"/>
                      <a:pt x="5487" y="440"/>
                    </a:cubicBezTo>
                    <a:close/>
                    <a:moveTo>
                      <a:pt x="5485" y="0"/>
                    </a:moveTo>
                    <a:cubicBezTo>
                      <a:pt x="5165" y="0"/>
                      <a:pt x="4840" y="63"/>
                      <a:pt x="4528" y="195"/>
                    </a:cubicBezTo>
                    <a:cubicBezTo>
                      <a:pt x="3480" y="640"/>
                      <a:pt x="917" y="3556"/>
                      <a:pt x="158" y="4439"/>
                    </a:cubicBezTo>
                    <a:cubicBezTo>
                      <a:pt x="0" y="4622"/>
                      <a:pt x="120" y="4907"/>
                      <a:pt x="362" y="4921"/>
                    </a:cubicBezTo>
                    <a:cubicBezTo>
                      <a:pt x="949" y="4957"/>
                      <a:pt x="2229" y="5023"/>
                      <a:pt x="3486" y="5023"/>
                    </a:cubicBezTo>
                    <a:cubicBezTo>
                      <a:pt x="4720" y="5023"/>
                      <a:pt x="5933" y="4958"/>
                      <a:pt x="6449" y="4739"/>
                    </a:cubicBezTo>
                    <a:cubicBezTo>
                      <a:pt x="7703" y="4209"/>
                      <a:pt x="8293" y="2759"/>
                      <a:pt x="7761" y="1506"/>
                    </a:cubicBezTo>
                    <a:cubicBezTo>
                      <a:pt x="7362" y="566"/>
                      <a:pt x="6447" y="0"/>
                      <a:pt x="54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7"/>
              <p:cNvSpPr/>
              <p:nvPr/>
            </p:nvSpPr>
            <p:spPr>
              <a:xfrm>
                <a:off x="12525606" y="-863700"/>
                <a:ext cx="101726" cy="100957"/>
              </a:xfrm>
              <a:custGeom>
                <a:avLst/>
                <a:gdLst/>
                <a:ahLst/>
                <a:cxnLst/>
                <a:rect l="l" t="t" r="r" b="b"/>
                <a:pathLst>
                  <a:path w="4763" h="4727" extrusionOk="0">
                    <a:moveTo>
                      <a:pt x="250" y="1"/>
                    </a:moveTo>
                    <a:cubicBezTo>
                      <a:pt x="220" y="1"/>
                      <a:pt x="189" y="7"/>
                      <a:pt x="160" y="21"/>
                    </a:cubicBezTo>
                    <a:cubicBezTo>
                      <a:pt x="50" y="69"/>
                      <a:pt x="1" y="195"/>
                      <a:pt x="46" y="306"/>
                    </a:cubicBezTo>
                    <a:cubicBezTo>
                      <a:pt x="115" y="459"/>
                      <a:pt x="1757" y="4069"/>
                      <a:pt x="4480" y="4721"/>
                    </a:cubicBezTo>
                    <a:cubicBezTo>
                      <a:pt x="4497" y="4724"/>
                      <a:pt x="4515" y="4727"/>
                      <a:pt x="4531" y="4727"/>
                    </a:cubicBezTo>
                    <a:lnTo>
                      <a:pt x="4531" y="4725"/>
                    </a:lnTo>
                    <a:cubicBezTo>
                      <a:pt x="4642" y="4725"/>
                      <a:pt x="4737" y="4643"/>
                      <a:pt x="4749" y="4532"/>
                    </a:cubicBezTo>
                    <a:cubicBezTo>
                      <a:pt x="4762" y="4421"/>
                      <a:pt x="4690" y="4317"/>
                      <a:pt x="4582" y="4291"/>
                    </a:cubicBezTo>
                    <a:cubicBezTo>
                      <a:pt x="2072" y="3692"/>
                      <a:pt x="463" y="162"/>
                      <a:pt x="448" y="126"/>
                    </a:cubicBezTo>
                    <a:cubicBezTo>
                      <a:pt x="410" y="47"/>
                      <a:pt x="331"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7"/>
              <p:cNvSpPr/>
              <p:nvPr/>
            </p:nvSpPr>
            <p:spPr>
              <a:xfrm>
                <a:off x="12434239" y="-863786"/>
                <a:ext cx="101811" cy="101042"/>
              </a:xfrm>
              <a:custGeom>
                <a:avLst/>
                <a:gdLst/>
                <a:ahLst/>
                <a:cxnLst/>
                <a:rect l="l" t="t" r="r" b="b"/>
                <a:pathLst>
                  <a:path w="4767" h="4731" extrusionOk="0">
                    <a:moveTo>
                      <a:pt x="4516" y="1"/>
                    </a:moveTo>
                    <a:cubicBezTo>
                      <a:pt x="4432" y="1"/>
                      <a:pt x="4351" y="49"/>
                      <a:pt x="4315" y="131"/>
                    </a:cubicBezTo>
                    <a:cubicBezTo>
                      <a:pt x="4300" y="166"/>
                      <a:pt x="2695" y="3696"/>
                      <a:pt x="180" y="4297"/>
                    </a:cubicBezTo>
                    <a:cubicBezTo>
                      <a:pt x="72" y="4322"/>
                      <a:pt x="0" y="4426"/>
                      <a:pt x="14" y="4536"/>
                    </a:cubicBezTo>
                    <a:cubicBezTo>
                      <a:pt x="27" y="4647"/>
                      <a:pt x="120" y="4731"/>
                      <a:pt x="231" y="4731"/>
                    </a:cubicBezTo>
                    <a:cubicBezTo>
                      <a:pt x="249" y="4731"/>
                      <a:pt x="266" y="4729"/>
                      <a:pt x="282" y="4725"/>
                    </a:cubicBezTo>
                    <a:cubicBezTo>
                      <a:pt x="3006" y="4075"/>
                      <a:pt x="4648" y="463"/>
                      <a:pt x="4717" y="310"/>
                    </a:cubicBezTo>
                    <a:cubicBezTo>
                      <a:pt x="4766" y="199"/>
                      <a:pt x="4717" y="70"/>
                      <a:pt x="4606" y="20"/>
                    </a:cubicBezTo>
                    <a:cubicBezTo>
                      <a:pt x="4577" y="7"/>
                      <a:pt x="4546" y="1"/>
                      <a:pt x="45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7"/>
              <p:cNvSpPr/>
              <p:nvPr/>
            </p:nvSpPr>
            <p:spPr>
              <a:xfrm>
                <a:off x="12578530" y="-578471"/>
                <a:ext cx="285379" cy="224553"/>
              </a:xfrm>
              <a:custGeom>
                <a:avLst/>
                <a:gdLst/>
                <a:ahLst/>
                <a:cxnLst/>
                <a:rect l="l" t="t" r="r" b="b"/>
                <a:pathLst>
                  <a:path w="13362" h="10514" extrusionOk="0">
                    <a:moveTo>
                      <a:pt x="5889" y="0"/>
                    </a:moveTo>
                    <a:cubicBezTo>
                      <a:pt x="5884" y="0"/>
                      <a:pt x="5880" y="0"/>
                      <a:pt x="5875" y="0"/>
                    </a:cubicBezTo>
                    <a:cubicBezTo>
                      <a:pt x="5756" y="8"/>
                      <a:pt x="5653" y="101"/>
                      <a:pt x="5572" y="203"/>
                    </a:cubicBezTo>
                    <a:cubicBezTo>
                      <a:pt x="5099" y="793"/>
                      <a:pt x="5174" y="1587"/>
                      <a:pt x="5561" y="2147"/>
                    </a:cubicBezTo>
                    <a:cubicBezTo>
                      <a:pt x="5788" y="2476"/>
                      <a:pt x="6072" y="2745"/>
                      <a:pt x="6370" y="2986"/>
                    </a:cubicBezTo>
                    <a:cubicBezTo>
                      <a:pt x="6485" y="3079"/>
                      <a:pt x="6581" y="3147"/>
                      <a:pt x="6609" y="3282"/>
                    </a:cubicBezTo>
                    <a:cubicBezTo>
                      <a:pt x="5003" y="3750"/>
                      <a:pt x="3212" y="3893"/>
                      <a:pt x="1549" y="4046"/>
                    </a:cubicBezTo>
                    <a:cubicBezTo>
                      <a:pt x="1217" y="4076"/>
                      <a:pt x="873" y="4106"/>
                      <a:pt x="577" y="4262"/>
                    </a:cubicBezTo>
                    <a:cubicBezTo>
                      <a:pt x="62" y="4534"/>
                      <a:pt x="1" y="5118"/>
                      <a:pt x="127" y="5634"/>
                    </a:cubicBezTo>
                    <a:cubicBezTo>
                      <a:pt x="333" y="6466"/>
                      <a:pt x="986" y="7113"/>
                      <a:pt x="1685" y="7610"/>
                    </a:cubicBezTo>
                    <a:cubicBezTo>
                      <a:pt x="3616" y="8979"/>
                      <a:pt x="5986" y="9489"/>
                      <a:pt x="8277" y="9887"/>
                    </a:cubicBezTo>
                    <a:cubicBezTo>
                      <a:pt x="8639" y="9950"/>
                      <a:pt x="12363" y="10513"/>
                      <a:pt x="12383" y="10513"/>
                    </a:cubicBezTo>
                    <a:cubicBezTo>
                      <a:pt x="12383" y="10513"/>
                      <a:pt x="12383" y="10513"/>
                      <a:pt x="12383" y="10513"/>
                    </a:cubicBezTo>
                    <a:cubicBezTo>
                      <a:pt x="12384" y="10510"/>
                      <a:pt x="13361" y="3965"/>
                      <a:pt x="13361" y="3965"/>
                    </a:cubicBezTo>
                    <a:cubicBezTo>
                      <a:pt x="13361" y="3965"/>
                      <a:pt x="12419" y="3872"/>
                      <a:pt x="11449" y="2928"/>
                    </a:cubicBezTo>
                    <a:cubicBezTo>
                      <a:pt x="10621" y="2123"/>
                      <a:pt x="9637" y="1990"/>
                      <a:pt x="9078" y="1990"/>
                    </a:cubicBezTo>
                    <a:cubicBezTo>
                      <a:pt x="8802" y="1990"/>
                      <a:pt x="8630" y="2023"/>
                      <a:pt x="8630" y="2023"/>
                    </a:cubicBezTo>
                    <a:cubicBezTo>
                      <a:pt x="7777" y="1442"/>
                      <a:pt x="7005" y="726"/>
                      <a:pt x="6165" y="122"/>
                    </a:cubicBezTo>
                    <a:cubicBezTo>
                      <a:pt x="6081" y="62"/>
                      <a:pt x="5990" y="0"/>
                      <a:pt x="58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7"/>
              <p:cNvSpPr/>
              <p:nvPr/>
            </p:nvSpPr>
            <p:spPr>
              <a:xfrm>
                <a:off x="12803510" y="-1137140"/>
                <a:ext cx="679532" cy="860600"/>
              </a:xfrm>
              <a:custGeom>
                <a:avLst/>
                <a:gdLst/>
                <a:ahLst/>
                <a:cxnLst/>
                <a:rect l="l" t="t" r="r" b="b"/>
                <a:pathLst>
                  <a:path w="31817" h="40295" extrusionOk="0">
                    <a:moveTo>
                      <a:pt x="20941" y="1"/>
                    </a:moveTo>
                    <a:cubicBezTo>
                      <a:pt x="21388" y="699"/>
                      <a:pt x="21628" y="1506"/>
                      <a:pt x="21636" y="2335"/>
                    </a:cubicBezTo>
                    <a:lnTo>
                      <a:pt x="22677" y="27540"/>
                    </a:lnTo>
                    <a:lnTo>
                      <a:pt x="2376" y="29158"/>
                    </a:lnTo>
                    <a:lnTo>
                      <a:pt x="1" y="37398"/>
                    </a:lnTo>
                    <a:lnTo>
                      <a:pt x="24788" y="40271"/>
                    </a:lnTo>
                    <a:cubicBezTo>
                      <a:pt x="24973" y="40286"/>
                      <a:pt x="25157" y="40294"/>
                      <a:pt x="25339" y="40294"/>
                    </a:cubicBezTo>
                    <a:cubicBezTo>
                      <a:pt x="28746" y="40294"/>
                      <a:pt x="31616" y="37625"/>
                      <a:pt x="31803" y="34160"/>
                    </a:cubicBezTo>
                    <a:cubicBezTo>
                      <a:pt x="31817" y="33865"/>
                      <a:pt x="31809" y="33571"/>
                      <a:pt x="31784" y="33279"/>
                    </a:cubicBezTo>
                    <a:cubicBezTo>
                      <a:pt x="31785" y="33193"/>
                      <a:pt x="31790" y="33107"/>
                      <a:pt x="31787" y="33022"/>
                    </a:cubicBezTo>
                    <a:cubicBezTo>
                      <a:pt x="31776" y="32577"/>
                      <a:pt x="31720" y="32135"/>
                      <a:pt x="31621" y="31702"/>
                    </a:cubicBezTo>
                    <a:lnTo>
                      <a:pt x="22936" y="2896"/>
                    </a:lnTo>
                    <a:lnTo>
                      <a:pt x="22927" y="2899"/>
                    </a:lnTo>
                    <a:cubicBezTo>
                      <a:pt x="22505" y="1789"/>
                      <a:pt x="21823" y="796"/>
                      <a:pt x="20941"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7"/>
              <p:cNvSpPr/>
              <p:nvPr/>
            </p:nvSpPr>
            <p:spPr>
              <a:xfrm>
                <a:off x="12361773" y="-959531"/>
                <a:ext cx="177118" cy="107321"/>
              </a:xfrm>
              <a:custGeom>
                <a:avLst/>
                <a:gdLst/>
                <a:ahLst/>
                <a:cxnLst/>
                <a:rect l="l" t="t" r="r" b="b"/>
                <a:pathLst>
                  <a:path w="8293" h="5025" extrusionOk="0">
                    <a:moveTo>
                      <a:pt x="2800" y="441"/>
                    </a:moveTo>
                    <a:cubicBezTo>
                      <a:pt x="2801" y="441"/>
                      <a:pt x="2802" y="441"/>
                      <a:pt x="2803" y="441"/>
                    </a:cubicBezTo>
                    <a:cubicBezTo>
                      <a:pt x="3075" y="441"/>
                      <a:pt x="3344" y="497"/>
                      <a:pt x="3594" y="602"/>
                    </a:cubicBezTo>
                    <a:cubicBezTo>
                      <a:pt x="4324" y="911"/>
                      <a:pt x="6166" y="2844"/>
                      <a:pt x="7605" y="4500"/>
                    </a:cubicBezTo>
                    <a:cubicBezTo>
                      <a:pt x="6700" y="4549"/>
                      <a:pt x="5712" y="4582"/>
                      <a:pt x="4814" y="4582"/>
                    </a:cubicBezTo>
                    <a:cubicBezTo>
                      <a:pt x="3537" y="4582"/>
                      <a:pt x="2441" y="4516"/>
                      <a:pt x="2014" y="4335"/>
                    </a:cubicBezTo>
                    <a:cubicBezTo>
                      <a:pt x="1123" y="3961"/>
                      <a:pt x="622" y="3011"/>
                      <a:pt x="813" y="2065"/>
                    </a:cubicBezTo>
                    <a:cubicBezTo>
                      <a:pt x="1005" y="1119"/>
                      <a:pt x="1836" y="441"/>
                      <a:pt x="2800" y="441"/>
                    </a:cubicBezTo>
                    <a:close/>
                    <a:moveTo>
                      <a:pt x="2805" y="0"/>
                    </a:moveTo>
                    <a:cubicBezTo>
                      <a:pt x="1843" y="0"/>
                      <a:pt x="929" y="566"/>
                      <a:pt x="530" y="1507"/>
                    </a:cubicBezTo>
                    <a:cubicBezTo>
                      <a:pt x="1" y="2762"/>
                      <a:pt x="586" y="4209"/>
                      <a:pt x="1841" y="4740"/>
                    </a:cubicBezTo>
                    <a:cubicBezTo>
                      <a:pt x="2360" y="4959"/>
                      <a:pt x="3572" y="5024"/>
                      <a:pt x="4806" y="5024"/>
                    </a:cubicBezTo>
                    <a:cubicBezTo>
                      <a:pt x="6064" y="5024"/>
                      <a:pt x="7343" y="4958"/>
                      <a:pt x="7931" y="4922"/>
                    </a:cubicBezTo>
                    <a:cubicBezTo>
                      <a:pt x="8173" y="4908"/>
                      <a:pt x="8293" y="4623"/>
                      <a:pt x="8135" y="4440"/>
                    </a:cubicBezTo>
                    <a:cubicBezTo>
                      <a:pt x="7376" y="3557"/>
                      <a:pt x="4815" y="641"/>
                      <a:pt x="3765" y="196"/>
                    </a:cubicBezTo>
                    <a:cubicBezTo>
                      <a:pt x="3451" y="63"/>
                      <a:pt x="3125" y="0"/>
                      <a:pt x="28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41" name="Google Shape;3541;p67"/>
          <p:cNvGrpSpPr/>
          <p:nvPr/>
        </p:nvGrpSpPr>
        <p:grpSpPr>
          <a:xfrm>
            <a:off x="2382933" y="1617680"/>
            <a:ext cx="1698350" cy="3019868"/>
            <a:chOff x="10847206" y="-1297791"/>
            <a:chExt cx="1538082" cy="2734892"/>
          </a:xfrm>
        </p:grpSpPr>
        <p:sp>
          <p:nvSpPr>
            <p:cNvPr id="3542" name="Google Shape;3542;p67"/>
            <p:cNvSpPr/>
            <p:nvPr/>
          </p:nvSpPr>
          <p:spPr>
            <a:xfrm>
              <a:off x="11848659" y="902907"/>
              <a:ext cx="525117" cy="525117"/>
            </a:xfrm>
            <a:custGeom>
              <a:avLst/>
              <a:gdLst/>
              <a:ahLst/>
              <a:cxnLst/>
              <a:rect l="l" t="t" r="r" b="b"/>
              <a:pathLst>
                <a:path w="24587" h="24587" extrusionOk="0">
                  <a:moveTo>
                    <a:pt x="73" y="1"/>
                  </a:moveTo>
                  <a:cubicBezTo>
                    <a:pt x="34" y="1"/>
                    <a:pt x="1" y="32"/>
                    <a:pt x="1" y="73"/>
                  </a:cubicBezTo>
                  <a:lnTo>
                    <a:pt x="1" y="24515"/>
                  </a:lnTo>
                  <a:cubicBezTo>
                    <a:pt x="1" y="24554"/>
                    <a:pt x="34" y="24587"/>
                    <a:pt x="73" y="24587"/>
                  </a:cubicBezTo>
                  <a:lnTo>
                    <a:pt x="24516" y="24587"/>
                  </a:lnTo>
                  <a:cubicBezTo>
                    <a:pt x="24555" y="24587"/>
                    <a:pt x="24587" y="24554"/>
                    <a:pt x="24587" y="24515"/>
                  </a:cubicBezTo>
                  <a:lnTo>
                    <a:pt x="24587" y="73"/>
                  </a:lnTo>
                  <a:cubicBezTo>
                    <a:pt x="24587" y="32"/>
                    <a:pt x="24555" y="1"/>
                    <a:pt x="245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7"/>
            <p:cNvSpPr/>
            <p:nvPr/>
          </p:nvSpPr>
          <p:spPr>
            <a:xfrm>
              <a:off x="12106530" y="893104"/>
              <a:ext cx="9419" cy="543997"/>
            </a:xfrm>
            <a:custGeom>
              <a:avLst/>
              <a:gdLst/>
              <a:ahLst/>
              <a:cxnLst/>
              <a:rect l="l" t="t" r="r" b="b"/>
              <a:pathLst>
                <a:path w="441" h="25471" extrusionOk="0">
                  <a:moveTo>
                    <a:pt x="220" y="1"/>
                  </a:moveTo>
                  <a:cubicBezTo>
                    <a:pt x="98" y="1"/>
                    <a:pt x="1" y="100"/>
                    <a:pt x="1" y="221"/>
                  </a:cubicBezTo>
                  <a:lnTo>
                    <a:pt x="1" y="25250"/>
                  </a:lnTo>
                  <a:cubicBezTo>
                    <a:pt x="1" y="25372"/>
                    <a:pt x="98" y="25471"/>
                    <a:pt x="220" y="25471"/>
                  </a:cubicBezTo>
                  <a:cubicBezTo>
                    <a:pt x="341" y="25471"/>
                    <a:pt x="441" y="25372"/>
                    <a:pt x="441" y="25250"/>
                  </a:cubicBezTo>
                  <a:lnTo>
                    <a:pt x="441" y="221"/>
                  </a:lnTo>
                  <a:cubicBezTo>
                    <a:pt x="441" y="100"/>
                    <a:pt x="341" y="1"/>
                    <a:pt x="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7"/>
            <p:cNvSpPr/>
            <p:nvPr/>
          </p:nvSpPr>
          <p:spPr>
            <a:xfrm>
              <a:off x="11839048" y="1160393"/>
              <a:ext cx="546239" cy="9782"/>
            </a:xfrm>
            <a:custGeom>
              <a:avLst/>
              <a:gdLst/>
              <a:ahLst/>
              <a:cxnLst/>
              <a:rect l="l" t="t" r="r" b="b"/>
              <a:pathLst>
                <a:path w="25576" h="458" extrusionOk="0">
                  <a:moveTo>
                    <a:pt x="25357" y="1"/>
                  </a:moveTo>
                  <a:lnTo>
                    <a:pt x="220" y="17"/>
                  </a:lnTo>
                  <a:cubicBezTo>
                    <a:pt x="98" y="17"/>
                    <a:pt x="0" y="116"/>
                    <a:pt x="0" y="236"/>
                  </a:cubicBezTo>
                  <a:cubicBezTo>
                    <a:pt x="0" y="358"/>
                    <a:pt x="98" y="457"/>
                    <a:pt x="220" y="457"/>
                  </a:cubicBezTo>
                  <a:lnTo>
                    <a:pt x="25357" y="441"/>
                  </a:lnTo>
                  <a:cubicBezTo>
                    <a:pt x="25477" y="441"/>
                    <a:pt x="25576" y="342"/>
                    <a:pt x="25576" y="220"/>
                  </a:cubicBezTo>
                  <a:cubicBezTo>
                    <a:pt x="25576" y="98"/>
                    <a:pt x="25477" y="1"/>
                    <a:pt x="253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7"/>
            <p:cNvSpPr/>
            <p:nvPr/>
          </p:nvSpPr>
          <p:spPr>
            <a:xfrm>
              <a:off x="12106209" y="806520"/>
              <a:ext cx="164239" cy="99675"/>
            </a:xfrm>
            <a:custGeom>
              <a:avLst/>
              <a:gdLst/>
              <a:ahLst/>
              <a:cxnLst/>
              <a:rect l="l" t="t" r="r" b="b"/>
              <a:pathLst>
                <a:path w="7690" h="4667" extrusionOk="0">
                  <a:moveTo>
                    <a:pt x="5089" y="439"/>
                  </a:moveTo>
                  <a:cubicBezTo>
                    <a:pt x="5810" y="439"/>
                    <a:pt x="6496" y="863"/>
                    <a:pt x="6795" y="1570"/>
                  </a:cubicBezTo>
                  <a:cubicBezTo>
                    <a:pt x="7194" y="2514"/>
                    <a:pt x="6751" y="3603"/>
                    <a:pt x="5806" y="3999"/>
                  </a:cubicBezTo>
                  <a:cubicBezTo>
                    <a:pt x="5415" y="4165"/>
                    <a:pt x="4413" y="4226"/>
                    <a:pt x="3245" y="4226"/>
                  </a:cubicBezTo>
                  <a:cubicBezTo>
                    <a:pt x="2425" y="4226"/>
                    <a:pt x="1523" y="4196"/>
                    <a:pt x="694" y="4151"/>
                  </a:cubicBezTo>
                  <a:cubicBezTo>
                    <a:pt x="2018" y="2631"/>
                    <a:pt x="3698" y="869"/>
                    <a:pt x="4363" y="588"/>
                  </a:cubicBezTo>
                  <a:cubicBezTo>
                    <a:pt x="4600" y="487"/>
                    <a:pt x="4847" y="439"/>
                    <a:pt x="5089" y="439"/>
                  </a:cubicBezTo>
                  <a:close/>
                  <a:moveTo>
                    <a:pt x="5083" y="0"/>
                  </a:moveTo>
                  <a:cubicBezTo>
                    <a:pt x="4785" y="0"/>
                    <a:pt x="4483" y="58"/>
                    <a:pt x="4192" y="182"/>
                  </a:cubicBezTo>
                  <a:cubicBezTo>
                    <a:pt x="3225" y="591"/>
                    <a:pt x="858" y="3284"/>
                    <a:pt x="155" y="4100"/>
                  </a:cubicBezTo>
                  <a:cubicBezTo>
                    <a:pt x="1" y="4278"/>
                    <a:pt x="118" y="4557"/>
                    <a:pt x="355" y="4572"/>
                  </a:cubicBezTo>
                  <a:cubicBezTo>
                    <a:pt x="897" y="4605"/>
                    <a:pt x="2077" y="4667"/>
                    <a:pt x="3237" y="4667"/>
                  </a:cubicBezTo>
                  <a:cubicBezTo>
                    <a:pt x="4377" y="4667"/>
                    <a:pt x="5498" y="4607"/>
                    <a:pt x="5978" y="4404"/>
                  </a:cubicBezTo>
                  <a:cubicBezTo>
                    <a:pt x="7145" y="3910"/>
                    <a:pt x="7690" y="2565"/>
                    <a:pt x="7196" y="1400"/>
                  </a:cubicBezTo>
                  <a:cubicBezTo>
                    <a:pt x="6825" y="525"/>
                    <a:pt x="5976" y="0"/>
                    <a:pt x="50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7"/>
            <p:cNvSpPr/>
            <p:nvPr/>
          </p:nvSpPr>
          <p:spPr>
            <a:xfrm>
              <a:off x="11955041" y="806499"/>
              <a:ext cx="164239" cy="99697"/>
            </a:xfrm>
            <a:custGeom>
              <a:avLst/>
              <a:gdLst/>
              <a:ahLst/>
              <a:cxnLst/>
              <a:rect l="l" t="t" r="r" b="b"/>
              <a:pathLst>
                <a:path w="7690" h="4668" extrusionOk="0">
                  <a:moveTo>
                    <a:pt x="2605" y="441"/>
                  </a:moveTo>
                  <a:cubicBezTo>
                    <a:pt x="2853" y="441"/>
                    <a:pt x="3099" y="492"/>
                    <a:pt x="3327" y="589"/>
                  </a:cubicBezTo>
                  <a:cubicBezTo>
                    <a:pt x="3994" y="872"/>
                    <a:pt x="5674" y="2632"/>
                    <a:pt x="6996" y="4152"/>
                  </a:cubicBezTo>
                  <a:cubicBezTo>
                    <a:pt x="6171" y="4197"/>
                    <a:pt x="5274" y="4226"/>
                    <a:pt x="4457" y="4226"/>
                  </a:cubicBezTo>
                  <a:cubicBezTo>
                    <a:pt x="3284" y="4226"/>
                    <a:pt x="2277" y="4165"/>
                    <a:pt x="1885" y="3998"/>
                  </a:cubicBezTo>
                  <a:cubicBezTo>
                    <a:pt x="1194" y="3707"/>
                    <a:pt x="748" y="3029"/>
                    <a:pt x="754" y="2280"/>
                  </a:cubicBezTo>
                  <a:cubicBezTo>
                    <a:pt x="759" y="1531"/>
                    <a:pt x="1215" y="860"/>
                    <a:pt x="1910" y="577"/>
                  </a:cubicBezTo>
                  <a:cubicBezTo>
                    <a:pt x="2131" y="489"/>
                    <a:pt x="2366" y="442"/>
                    <a:pt x="2605" y="442"/>
                  </a:cubicBezTo>
                  <a:lnTo>
                    <a:pt x="2605" y="441"/>
                  </a:lnTo>
                  <a:close/>
                  <a:moveTo>
                    <a:pt x="2606" y="1"/>
                  </a:moveTo>
                  <a:cubicBezTo>
                    <a:pt x="1713" y="1"/>
                    <a:pt x="864" y="526"/>
                    <a:pt x="495" y="1400"/>
                  </a:cubicBezTo>
                  <a:cubicBezTo>
                    <a:pt x="1" y="2566"/>
                    <a:pt x="546" y="3911"/>
                    <a:pt x="1712" y="4405"/>
                  </a:cubicBezTo>
                  <a:cubicBezTo>
                    <a:pt x="2192" y="4608"/>
                    <a:pt x="3314" y="4668"/>
                    <a:pt x="4453" y="4668"/>
                  </a:cubicBezTo>
                  <a:cubicBezTo>
                    <a:pt x="5614" y="4668"/>
                    <a:pt x="6793" y="4605"/>
                    <a:pt x="7335" y="4573"/>
                  </a:cubicBezTo>
                  <a:cubicBezTo>
                    <a:pt x="7571" y="4558"/>
                    <a:pt x="7690" y="4279"/>
                    <a:pt x="7535" y="4101"/>
                  </a:cubicBezTo>
                  <a:cubicBezTo>
                    <a:pt x="6832" y="3285"/>
                    <a:pt x="4470" y="594"/>
                    <a:pt x="3498" y="183"/>
                  </a:cubicBezTo>
                  <a:cubicBezTo>
                    <a:pt x="3207" y="59"/>
                    <a:pt x="2904" y="1"/>
                    <a:pt x="26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7"/>
            <p:cNvSpPr/>
            <p:nvPr/>
          </p:nvSpPr>
          <p:spPr>
            <a:xfrm>
              <a:off x="12106060" y="894770"/>
              <a:ext cx="94699" cy="93930"/>
            </a:xfrm>
            <a:custGeom>
              <a:avLst/>
              <a:gdLst/>
              <a:ahLst/>
              <a:cxnLst/>
              <a:rect l="l" t="t" r="r" b="b"/>
              <a:pathLst>
                <a:path w="4434" h="4398" extrusionOk="0">
                  <a:moveTo>
                    <a:pt x="250" y="1"/>
                  </a:moveTo>
                  <a:cubicBezTo>
                    <a:pt x="220" y="1"/>
                    <a:pt x="190" y="7"/>
                    <a:pt x="161" y="20"/>
                  </a:cubicBezTo>
                  <a:cubicBezTo>
                    <a:pt x="50" y="70"/>
                    <a:pt x="0" y="200"/>
                    <a:pt x="50" y="310"/>
                  </a:cubicBezTo>
                  <a:cubicBezTo>
                    <a:pt x="113" y="452"/>
                    <a:pt x="1632" y="3790"/>
                    <a:pt x="4149" y="4391"/>
                  </a:cubicBezTo>
                  <a:cubicBezTo>
                    <a:pt x="4166" y="4396"/>
                    <a:pt x="4184" y="4397"/>
                    <a:pt x="4200" y="4397"/>
                  </a:cubicBezTo>
                  <a:cubicBezTo>
                    <a:pt x="4313" y="4397"/>
                    <a:pt x="4406" y="4313"/>
                    <a:pt x="4420" y="4202"/>
                  </a:cubicBezTo>
                  <a:cubicBezTo>
                    <a:pt x="4433" y="4093"/>
                    <a:pt x="4361" y="3989"/>
                    <a:pt x="4251" y="3964"/>
                  </a:cubicBezTo>
                  <a:cubicBezTo>
                    <a:pt x="1946" y="3411"/>
                    <a:pt x="466" y="164"/>
                    <a:pt x="450" y="131"/>
                  </a:cubicBezTo>
                  <a:cubicBezTo>
                    <a:pt x="414" y="49"/>
                    <a:pt x="333" y="1"/>
                    <a:pt x="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7"/>
            <p:cNvSpPr/>
            <p:nvPr/>
          </p:nvSpPr>
          <p:spPr>
            <a:xfrm>
              <a:off x="12021890" y="894770"/>
              <a:ext cx="94699" cy="93930"/>
            </a:xfrm>
            <a:custGeom>
              <a:avLst/>
              <a:gdLst/>
              <a:ahLst/>
              <a:cxnLst/>
              <a:rect l="l" t="t" r="r" b="b"/>
              <a:pathLst>
                <a:path w="4434" h="4398" extrusionOk="0">
                  <a:moveTo>
                    <a:pt x="4183" y="1"/>
                  </a:moveTo>
                  <a:cubicBezTo>
                    <a:pt x="4099" y="1"/>
                    <a:pt x="4020" y="49"/>
                    <a:pt x="3983" y="131"/>
                  </a:cubicBezTo>
                  <a:cubicBezTo>
                    <a:pt x="3968" y="164"/>
                    <a:pt x="2491" y="3411"/>
                    <a:pt x="182" y="3964"/>
                  </a:cubicBezTo>
                  <a:cubicBezTo>
                    <a:pt x="73" y="3989"/>
                    <a:pt x="1" y="4093"/>
                    <a:pt x="14" y="4202"/>
                  </a:cubicBezTo>
                  <a:cubicBezTo>
                    <a:pt x="28" y="4313"/>
                    <a:pt x="121" y="4397"/>
                    <a:pt x="233" y="4397"/>
                  </a:cubicBezTo>
                  <a:cubicBezTo>
                    <a:pt x="250" y="4397"/>
                    <a:pt x="268" y="4396"/>
                    <a:pt x="284" y="4391"/>
                  </a:cubicBezTo>
                  <a:cubicBezTo>
                    <a:pt x="2802" y="3790"/>
                    <a:pt x="4321" y="452"/>
                    <a:pt x="4384" y="310"/>
                  </a:cubicBezTo>
                  <a:cubicBezTo>
                    <a:pt x="4434" y="200"/>
                    <a:pt x="4384" y="70"/>
                    <a:pt x="4273" y="20"/>
                  </a:cubicBezTo>
                  <a:cubicBezTo>
                    <a:pt x="4244" y="7"/>
                    <a:pt x="4213" y="1"/>
                    <a:pt x="4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7"/>
            <p:cNvSpPr/>
            <p:nvPr/>
          </p:nvSpPr>
          <p:spPr>
            <a:xfrm>
              <a:off x="11596299" y="450235"/>
              <a:ext cx="386592" cy="973283"/>
            </a:xfrm>
            <a:custGeom>
              <a:avLst/>
              <a:gdLst/>
              <a:ahLst/>
              <a:cxnLst/>
              <a:rect l="l" t="t" r="r" b="b"/>
              <a:pathLst>
                <a:path w="18101" h="45571" extrusionOk="0">
                  <a:moveTo>
                    <a:pt x="1" y="1"/>
                  </a:moveTo>
                  <a:lnTo>
                    <a:pt x="1" y="45570"/>
                  </a:lnTo>
                  <a:lnTo>
                    <a:pt x="18101" y="45570"/>
                  </a:lnTo>
                  <a:lnTo>
                    <a:pt x="181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7"/>
            <p:cNvSpPr/>
            <p:nvPr/>
          </p:nvSpPr>
          <p:spPr>
            <a:xfrm>
              <a:off x="11587008" y="463732"/>
              <a:ext cx="405152" cy="964462"/>
            </a:xfrm>
            <a:custGeom>
              <a:avLst/>
              <a:gdLst/>
              <a:ahLst/>
              <a:cxnLst/>
              <a:rect l="l" t="t" r="r" b="b"/>
              <a:pathLst>
                <a:path w="18970" h="45158" extrusionOk="0">
                  <a:moveTo>
                    <a:pt x="9485" y="32961"/>
                  </a:moveTo>
                  <a:lnTo>
                    <a:pt x="18102" y="44718"/>
                  </a:lnTo>
                  <a:lnTo>
                    <a:pt x="870" y="44718"/>
                  </a:lnTo>
                  <a:lnTo>
                    <a:pt x="9485" y="32961"/>
                  </a:lnTo>
                  <a:close/>
                  <a:moveTo>
                    <a:pt x="9485" y="1"/>
                  </a:moveTo>
                  <a:cubicBezTo>
                    <a:pt x="9363" y="1"/>
                    <a:pt x="9266" y="100"/>
                    <a:pt x="9266" y="222"/>
                  </a:cubicBezTo>
                  <a:lnTo>
                    <a:pt x="9266" y="32515"/>
                  </a:lnTo>
                  <a:lnTo>
                    <a:pt x="1" y="45157"/>
                  </a:lnTo>
                  <a:lnTo>
                    <a:pt x="18969" y="45157"/>
                  </a:lnTo>
                  <a:lnTo>
                    <a:pt x="9706" y="32515"/>
                  </a:lnTo>
                  <a:lnTo>
                    <a:pt x="9706" y="222"/>
                  </a:lnTo>
                  <a:cubicBezTo>
                    <a:pt x="9706" y="100"/>
                    <a:pt x="9607" y="1"/>
                    <a:pt x="94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7"/>
            <p:cNvSpPr/>
            <p:nvPr/>
          </p:nvSpPr>
          <p:spPr>
            <a:xfrm>
              <a:off x="11783198" y="391459"/>
              <a:ext cx="123254" cy="75477"/>
            </a:xfrm>
            <a:custGeom>
              <a:avLst/>
              <a:gdLst/>
              <a:ahLst/>
              <a:cxnLst/>
              <a:rect l="l" t="t" r="r" b="b"/>
              <a:pathLst>
                <a:path w="5771" h="3534" extrusionOk="0">
                  <a:moveTo>
                    <a:pt x="3803" y="439"/>
                  </a:moveTo>
                  <a:cubicBezTo>
                    <a:pt x="4308" y="439"/>
                    <a:pt x="4788" y="736"/>
                    <a:pt x="4996" y="1231"/>
                  </a:cubicBezTo>
                  <a:cubicBezTo>
                    <a:pt x="5277" y="1891"/>
                    <a:pt x="4966" y="2655"/>
                    <a:pt x="4303" y="2932"/>
                  </a:cubicBezTo>
                  <a:cubicBezTo>
                    <a:pt x="4023" y="3050"/>
                    <a:pt x="3300" y="3093"/>
                    <a:pt x="2454" y="3093"/>
                  </a:cubicBezTo>
                  <a:cubicBezTo>
                    <a:pt x="1895" y="3093"/>
                    <a:pt x="1282" y="3074"/>
                    <a:pt x="707" y="3046"/>
                  </a:cubicBezTo>
                  <a:lnTo>
                    <a:pt x="707" y="3044"/>
                  </a:lnTo>
                  <a:cubicBezTo>
                    <a:pt x="1659" y="1960"/>
                    <a:pt x="2829" y="741"/>
                    <a:pt x="3292" y="545"/>
                  </a:cubicBezTo>
                  <a:cubicBezTo>
                    <a:pt x="3459" y="473"/>
                    <a:pt x="3633" y="439"/>
                    <a:pt x="3803" y="439"/>
                  </a:cubicBezTo>
                  <a:close/>
                  <a:moveTo>
                    <a:pt x="3796" y="0"/>
                  </a:moveTo>
                  <a:cubicBezTo>
                    <a:pt x="3571" y="0"/>
                    <a:pt x="3342" y="45"/>
                    <a:pt x="3121" y="138"/>
                  </a:cubicBezTo>
                  <a:cubicBezTo>
                    <a:pt x="2401" y="443"/>
                    <a:pt x="661" y="2421"/>
                    <a:pt x="144" y="3022"/>
                  </a:cubicBezTo>
                  <a:cubicBezTo>
                    <a:pt x="0" y="3190"/>
                    <a:pt x="110" y="3452"/>
                    <a:pt x="332" y="3466"/>
                  </a:cubicBezTo>
                  <a:cubicBezTo>
                    <a:pt x="728" y="3488"/>
                    <a:pt x="1584" y="3534"/>
                    <a:pt x="2432" y="3534"/>
                  </a:cubicBezTo>
                  <a:cubicBezTo>
                    <a:pt x="3277" y="3534"/>
                    <a:pt x="4115" y="3488"/>
                    <a:pt x="4474" y="3337"/>
                  </a:cubicBezTo>
                  <a:cubicBezTo>
                    <a:pt x="5358" y="2963"/>
                    <a:pt x="5771" y="1945"/>
                    <a:pt x="5397" y="1061"/>
                  </a:cubicBezTo>
                  <a:cubicBezTo>
                    <a:pt x="5117" y="399"/>
                    <a:pt x="4473" y="0"/>
                    <a:pt x="37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7"/>
            <p:cNvSpPr/>
            <p:nvPr/>
          </p:nvSpPr>
          <p:spPr>
            <a:xfrm>
              <a:off x="11672737" y="391459"/>
              <a:ext cx="123275" cy="75477"/>
            </a:xfrm>
            <a:custGeom>
              <a:avLst/>
              <a:gdLst/>
              <a:ahLst/>
              <a:cxnLst/>
              <a:rect l="l" t="t" r="r" b="b"/>
              <a:pathLst>
                <a:path w="5772" h="3534" extrusionOk="0">
                  <a:moveTo>
                    <a:pt x="1975" y="441"/>
                  </a:moveTo>
                  <a:cubicBezTo>
                    <a:pt x="2147" y="441"/>
                    <a:pt x="2319" y="476"/>
                    <a:pt x="2479" y="543"/>
                  </a:cubicBezTo>
                  <a:cubicBezTo>
                    <a:pt x="2918" y="729"/>
                    <a:pt x="4054" y="1893"/>
                    <a:pt x="5063" y="3044"/>
                  </a:cubicBezTo>
                  <a:cubicBezTo>
                    <a:pt x="4487" y="3074"/>
                    <a:pt x="3872" y="3094"/>
                    <a:pt x="3311" y="3094"/>
                  </a:cubicBezTo>
                  <a:cubicBezTo>
                    <a:pt x="2468" y="3094"/>
                    <a:pt x="1747" y="3050"/>
                    <a:pt x="1469" y="2932"/>
                  </a:cubicBezTo>
                  <a:cubicBezTo>
                    <a:pt x="900" y="2690"/>
                    <a:pt x="580" y="2083"/>
                    <a:pt x="703" y="1478"/>
                  </a:cubicBezTo>
                  <a:cubicBezTo>
                    <a:pt x="826" y="875"/>
                    <a:pt x="1358" y="441"/>
                    <a:pt x="1975" y="441"/>
                  </a:cubicBezTo>
                  <a:close/>
                  <a:moveTo>
                    <a:pt x="1974" y="0"/>
                  </a:moveTo>
                  <a:cubicBezTo>
                    <a:pt x="1297" y="0"/>
                    <a:pt x="655" y="398"/>
                    <a:pt x="375" y="1061"/>
                  </a:cubicBezTo>
                  <a:cubicBezTo>
                    <a:pt x="1" y="1944"/>
                    <a:pt x="414" y="2963"/>
                    <a:pt x="1298" y="3337"/>
                  </a:cubicBezTo>
                  <a:cubicBezTo>
                    <a:pt x="1657" y="3488"/>
                    <a:pt x="2493" y="3534"/>
                    <a:pt x="3339" y="3534"/>
                  </a:cubicBezTo>
                  <a:cubicBezTo>
                    <a:pt x="4186" y="3534"/>
                    <a:pt x="5043" y="3488"/>
                    <a:pt x="5440" y="3464"/>
                  </a:cubicBezTo>
                  <a:cubicBezTo>
                    <a:pt x="5662" y="3451"/>
                    <a:pt x="5771" y="3190"/>
                    <a:pt x="5627" y="3022"/>
                  </a:cubicBezTo>
                  <a:cubicBezTo>
                    <a:pt x="5111" y="2423"/>
                    <a:pt x="3374" y="444"/>
                    <a:pt x="2650" y="138"/>
                  </a:cubicBezTo>
                  <a:cubicBezTo>
                    <a:pt x="2429" y="44"/>
                    <a:pt x="2200" y="0"/>
                    <a:pt x="19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7"/>
            <p:cNvSpPr/>
            <p:nvPr/>
          </p:nvSpPr>
          <p:spPr>
            <a:xfrm>
              <a:off x="11783327" y="456151"/>
              <a:ext cx="71996" cy="71185"/>
            </a:xfrm>
            <a:custGeom>
              <a:avLst/>
              <a:gdLst/>
              <a:ahLst/>
              <a:cxnLst/>
              <a:rect l="l" t="t" r="r" b="b"/>
              <a:pathLst>
                <a:path w="3371" h="3333" extrusionOk="0">
                  <a:moveTo>
                    <a:pt x="249" y="1"/>
                  </a:moveTo>
                  <a:cubicBezTo>
                    <a:pt x="219" y="1"/>
                    <a:pt x="189" y="7"/>
                    <a:pt x="159" y="20"/>
                  </a:cubicBezTo>
                  <a:cubicBezTo>
                    <a:pt x="51" y="69"/>
                    <a:pt x="0" y="195"/>
                    <a:pt x="47" y="305"/>
                  </a:cubicBezTo>
                  <a:cubicBezTo>
                    <a:pt x="93" y="411"/>
                    <a:pt x="1218" y="2879"/>
                    <a:pt x="3088" y="3327"/>
                  </a:cubicBezTo>
                  <a:cubicBezTo>
                    <a:pt x="3105" y="3331"/>
                    <a:pt x="3121" y="3333"/>
                    <a:pt x="3139" y="3333"/>
                  </a:cubicBezTo>
                  <a:lnTo>
                    <a:pt x="3139" y="3331"/>
                  </a:lnTo>
                  <a:cubicBezTo>
                    <a:pt x="3250" y="3331"/>
                    <a:pt x="3345" y="3249"/>
                    <a:pt x="3358" y="3138"/>
                  </a:cubicBezTo>
                  <a:cubicBezTo>
                    <a:pt x="3370" y="3026"/>
                    <a:pt x="3298" y="2923"/>
                    <a:pt x="3190" y="2897"/>
                  </a:cubicBezTo>
                  <a:cubicBezTo>
                    <a:pt x="1532" y="2501"/>
                    <a:pt x="460" y="150"/>
                    <a:pt x="449" y="126"/>
                  </a:cubicBezTo>
                  <a:cubicBezTo>
                    <a:pt x="411" y="47"/>
                    <a:pt x="332" y="1"/>
                    <a:pt x="2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7"/>
            <p:cNvSpPr/>
            <p:nvPr/>
          </p:nvSpPr>
          <p:spPr>
            <a:xfrm>
              <a:off x="11721774" y="456065"/>
              <a:ext cx="72082" cy="71270"/>
            </a:xfrm>
            <a:custGeom>
              <a:avLst/>
              <a:gdLst/>
              <a:ahLst/>
              <a:cxnLst/>
              <a:rect l="l" t="t" r="r" b="b"/>
              <a:pathLst>
                <a:path w="3375" h="3337" extrusionOk="0">
                  <a:moveTo>
                    <a:pt x="3125" y="0"/>
                  </a:moveTo>
                  <a:cubicBezTo>
                    <a:pt x="3040" y="0"/>
                    <a:pt x="2959" y="49"/>
                    <a:pt x="2923" y="130"/>
                  </a:cubicBezTo>
                  <a:cubicBezTo>
                    <a:pt x="2912" y="154"/>
                    <a:pt x="1844" y="2505"/>
                    <a:pt x="182" y="2903"/>
                  </a:cubicBezTo>
                  <a:cubicBezTo>
                    <a:pt x="72" y="2928"/>
                    <a:pt x="0" y="3032"/>
                    <a:pt x="14" y="3142"/>
                  </a:cubicBezTo>
                  <a:cubicBezTo>
                    <a:pt x="27" y="3253"/>
                    <a:pt x="120" y="3337"/>
                    <a:pt x="233" y="3337"/>
                  </a:cubicBezTo>
                  <a:cubicBezTo>
                    <a:pt x="249" y="3337"/>
                    <a:pt x="267" y="3335"/>
                    <a:pt x="284" y="3332"/>
                  </a:cubicBezTo>
                  <a:cubicBezTo>
                    <a:pt x="2154" y="2883"/>
                    <a:pt x="3279" y="415"/>
                    <a:pt x="3325" y="310"/>
                  </a:cubicBezTo>
                  <a:cubicBezTo>
                    <a:pt x="3375" y="199"/>
                    <a:pt x="3325" y="69"/>
                    <a:pt x="3214" y="19"/>
                  </a:cubicBezTo>
                  <a:cubicBezTo>
                    <a:pt x="3185" y="6"/>
                    <a:pt x="3155" y="0"/>
                    <a:pt x="31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7"/>
            <p:cNvSpPr/>
            <p:nvPr/>
          </p:nvSpPr>
          <p:spPr>
            <a:xfrm>
              <a:off x="11100100" y="-133466"/>
              <a:ext cx="602581" cy="1317608"/>
            </a:xfrm>
            <a:custGeom>
              <a:avLst/>
              <a:gdLst/>
              <a:ahLst/>
              <a:cxnLst/>
              <a:rect l="l" t="t" r="r" b="b"/>
              <a:pathLst>
                <a:path w="28214" h="61693" extrusionOk="0">
                  <a:moveTo>
                    <a:pt x="3046" y="1"/>
                  </a:moveTo>
                  <a:cubicBezTo>
                    <a:pt x="1351" y="1082"/>
                    <a:pt x="0" y="5279"/>
                    <a:pt x="42" y="8044"/>
                  </a:cubicBezTo>
                  <a:lnTo>
                    <a:pt x="3552" y="61481"/>
                  </a:lnTo>
                  <a:lnTo>
                    <a:pt x="12086" y="61693"/>
                  </a:lnTo>
                  <a:lnTo>
                    <a:pt x="12280" y="11184"/>
                  </a:lnTo>
                  <a:lnTo>
                    <a:pt x="12909" y="11157"/>
                  </a:lnTo>
                  <a:lnTo>
                    <a:pt x="21183" y="61649"/>
                  </a:lnTo>
                  <a:lnTo>
                    <a:pt x="28213" y="61518"/>
                  </a:lnTo>
                  <a:cubicBezTo>
                    <a:pt x="28213" y="61518"/>
                    <a:pt x="21926" y="394"/>
                    <a:pt x="21538" y="29"/>
                  </a:cubicBezTo>
                  <a:lnTo>
                    <a:pt x="17169" y="23"/>
                  </a:lnTo>
                  <a:lnTo>
                    <a:pt x="17312" y="23"/>
                  </a:lnTo>
                  <a:lnTo>
                    <a:pt x="12391" y="16"/>
                  </a:lnTo>
                  <a:lnTo>
                    <a:pt x="12193" y="16"/>
                  </a:lnTo>
                  <a:lnTo>
                    <a:pt x="32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7"/>
            <p:cNvSpPr/>
            <p:nvPr/>
          </p:nvSpPr>
          <p:spPr>
            <a:xfrm>
              <a:off x="11538783" y="1182306"/>
              <a:ext cx="297019" cy="241404"/>
            </a:xfrm>
            <a:custGeom>
              <a:avLst/>
              <a:gdLst/>
              <a:ahLst/>
              <a:cxnLst/>
              <a:rect l="l" t="t" r="r" b="b"/>
              <a:pathLst>
                <a:path w="13907" h="11303" extrusionOk="0">
                  <a:moveTo>
                    <a:pt x="1" y="0"/>
                  </a:moveTo>
                  <a:lnTo>
                    <a:pt x="867" y="10358"/>
                  </a:lnTo>
                  <a:cubicBezTo>
                    <a:pt x="866" y="10868"/>
                    <a:pt x="1278" y="11283"/>
                    <a:pt x="1789" y="11284"/>
                  </a:cubicBezTo>
                  <a:lnTo>
                    <a:pt x="7065" y="11292"/>
                  </a:lnTo>
                  <a:lnTo>
                    <a:pt x="13902" y="11302"/>
                  </a:lnTo>
                  <a:lnTo>
                    <a:pt x="13902" y="11163"/>
                  </a:lnTo>
                  <a:cubicBezTo>
                    <a:pt x="13906" y="8641"/>
                    <a:pt x="11865" y="6592"/>
                    <a:pt x="9343" y="6589"/>
                  </a:cubicBezTo>
                  <a:cubicBezTo>
                    <a:pt x="8657" y="6587"/>
                    <a:pt x="8143" y="5960"/>
                    <a:pt x="8280" y="5287"/>
                  </a:cubicBezTo>
                  <a:lnTo>
                    <a:pt x="8540" y="12"/>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7"/>
            <p:cNvSpPr/>
            <p:nvPr/>
          </p:nvSpPr>
          <p:spPr>
            <a:xfrm>
              <a:off x="11557257" y="1406111"/>
              <a:ext cx="278545" cy="24625"/>
            </a:xfrm>
            <a:custGeom>
              <a:avLst/>
              <a:gdLst/>
              <a:ahLst/>
              <a:cxnLst/>
              <a:rect l="l" t="t" r="r" b="b"/>
              <a:pathLst>
                <a:path w="13042" h="1153" extrusionOk="0">
                  <a:moveTo>
                    <a:pt x="4" y="1"/>
                  </a:moveTo>
                  <a:lnTo>
                    <a:pt x="1" y="1133"/>
                  </a:lnTo>
                  <a:lnTo>
                    <a:pt x="13040" y="1152"/>
                  </a:lnTo>
                  <a:lnTo>
                    <a:pt x="13041" y="22"/>
                  </a:lnTo>
                  <a:lnTo>
                    <a:pt x="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7"/>
            <p:cNvSpPr/>
            <p:nvPr/>
          </p:nvSpPr>
          <p:spPr>
            <a:xfrm>
              <a:off x="11529813" y="1148561"/>
              <a:ext cx="204968" cy="86327"/>
            </a:xfrm>
            <a:custGeom>
              <a:avLst/>
              <a:gdLst/>
              <a:ahLst/>
              <a:cxnLst/>
              <a:rect l="l" t="t" r="r" b="b"/>
              <a:pathLst>
                <a:path w="9597" h="4042" extrusionOk="0">
                  <a:moveTo>
                    <a:pt x="1907" y="1"/>
                  </a:moveTo>
                  <a:cubicBezTo>
                    <a:pt x="1902" y="1"/>
                    <a:pt x="1896" y="1"/>
                    <a:pt x="1891" y="1"/>
                  </a:cubicBezTo>
                  <a:cubicBezTo>
                    <a:pt x="1338" y="11"/>
                    <a:pt x="898" y="463"/>
                    <a:pt x="903" y="1014"/>
                  </a:cubicBezTo>
                  <a:cubicBezTo>
                    <a:pt x="903" y="1019"/>
                    <a:pt x="904" y="1022"/>
                    <a:pt x="904" y="1026"/>
                  </a:cubicBezTo>
                  <a:cubicBezTo>
                    <a:pt x="368" y="1172"/>
                    <a:pt x="1" y="1666"/>
                    <a:pt x="16" y="2223"/>
                  </a:cubicBezTo>
                  <a:cubicBezTo>
                    <a:pt x="29" y="2778"/>
                    <a:pt x="421" y="3252"/>
                    <a:pt x="964" y="3371"/>
                  </a:cubicBezTo>
                  <a:cubicBezTo>
                    <a:pt x="1105" y="3763"/>
                    <a:pt x="1473" y="4025"/>
                    <a:pt x="1889" y="4033"/>
                  </a:cubicBezTo>
                  <a:cubicBezTo>
                    <a:pt x="1895" y="4033"/>
                    <a:pt x="1901" y="4033"/>
                    <a:pt x="1907" y="4033"/>
                  </a:cubicBezTo>
                  <a:cubicBezTo>
                    <a:pt x="2316" y="4033"/>
                    <a:pt x="2684" y="3784"/>
                    <a:pt x="2836" y="3404"/>
                  </a:cubicBezTo>
                  <a:lnTo>
                    <a:pt x="2985" y="3404"/>
                  </a:lnTo>
                  <a:cubicBezTo>
                    <a:pt x="3136" y="3785"/>
                    <a:pt x="3506" y="4034"/>
                    <a:pt x="3916" y="4036"/>
                  </a:cubicBezTo>
                  <a:cubicBezTo>
                    <a:pt x="4325" y="4036"/>
                    <a:pt x="4695" y="3787"/>
                    <a:pt x="4848" y="3407"/>
                  </a:cubicBezTo>
                  <a:lnTo>
                    <a:pt x="4873" y="3407"/>
                  </a:lnTo>
                  <a:cubicBezTo>
                    <a:pt x="5025" y="3788"/>
                    <a:pt x="5393" y="4039"/>
                    <a:pt x="5804" y="4039"/>
                  </a:cubicBezTo>
                  <a:cubicBezTo>
                    <a:pt x="6214" y="4039"/>
                    <a:pt x="6583" y="3790"/>
                    <a:pt x="6736" y="3410"/>
                  </a:cubicBezTo>
                  <a:lnTo>
                    <a:pt x="6885" y="3410"/>
                  </a:lnTo>
                  <a:cubicBezTo>
                    <a:pt x="7037" y="3792"/>
                    <a:pt x="7405" y="4041"/>
                    <a:pt x="7814" y="4041"/>
                  </a:cubicBezTo>
                  <a:cubicBezTo>
                    <a:pt x="7826" y="4041"/>
                    <a:pt x="7838" y="4041"/>
                    <a:pt x="7850" y="4040"/>
                  </a:cubicBezTo>
                  <a:cubicBezTo>
                    <a:pt x="8274" y="4025"/>
                    <a:pt x="8641" y="3746"/>
                    <a:pt x="8769" y="3344"/>
                  </a:cubicBezTo>
                  <a:cubicBezTo>
                    <a:pt x="9261" y="3180"/>
                    <a:pt x="9595" y="2721"/>
                    <a:pt x="9596" y="2203"/>
                  </a:cubicBezTo>
                  <a:cubicBezTo>
                    <a:pt x="9596" y="1702"/>
                    <a:pt x="9288" y="1253"/>
                    <a:pt x="8821" y="1073"/>
                  </a:cubicBezTo>
                  <a:cubicBezTo>
                    <a:pt x="8821" y="1058"/>
                    <a:pt x="8826" y="1043"/>
                    <a:pt x="8826" y="1028"/>
                  </a:cubicBezTo>
                  <a:cubicBezTo>
                    <a:pt x="8838" y="472"/>
                    <a:pt x="8398" y="14"/>
                    <a:pt x="7843" y="2"/>
                  </a:cubicBezTo>
                  <a:cubicBezTo>
                    <a:pt x="7835" y="2"/>
                    <a:pt x="7828" y="2"/>
                    <a:pt x="7821" y="2"/>
                  </a:cubicBezTo>
                  <a:cubicBezTo>
                    <a:pt x="7277" y="2"/>
                    <a:pt x="6829" y="439"/>
                    <a:pt x="6819" y="986"/>
                  </a:cubicBezTo>
                  <a:lnTo>
                    <a:pt x="6811" y="986"/>
                  </a:lnTo>
                  <a:cubicBezTo>
                    <a:pt x="6795" y="504"/>
                    <a:pt x="6439" y="101"/>
                    <a:pt x="5963" y="28"/>
                  </a:cubicBezTo>
                  <a:cubicBezTo>
                    <a:pt x="5912" y="20"/>
                    <a:pt x="5860" y="16"/>
                    <a:pt x="5809" y="16"/>
                  </a:cubicBezTo>
                  <a:cubicBezTo>
                    <a:pt x="5390" y="16"/>
                    <a:pt x="5008" y="280"/>
                    <a:pt x="4866" y="685"/>
                  </a:cubicBezTo>
                  <a:cubicBezTo>
                    <a:pt x="4723" y="278"/>
                    <a:pt x="4340" y="12"/>
                    <a:pt x="3920" y="12"/>
                  </a:cubicBezTo>
                  <a:cubicBezTo>
                    <a:pt x="3870" y="12"/>
                    <a:pt x="3820" y="16"/>
                    <a:pt x="3770" y="23"/>
                  </a:cubicBezTo>
                  <a:cubicBezTo>
                    <a:pt x="3293" y="95"/>
                    <a:pt x="2935" y="498"/>
                    <a:pt x="2919" y="980"/>
                  </a:cubicBezTo>
                  <a:lnTo>
                    <a:pt x="2911" y="980"/>
                  </a:lnTo>
                  <a:cubicBezTo>
                    <a:pt x="2896" y="434"/>
                    <a:pt x="2451" y="1"/>
                    <a:pt x="19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7"/>
            <p:cNvSpPr/>
            <p:nvPr/>
          </p:nvSpPr>
          <p:spPr>
            <a:xfrm>
              <a:off x="11585129" y="1285975"/>
              <a:ext cx="71227" cy="68558"/>
            </a:xfrm>
            <a:custGeom>
              <a:avLst/>
              <a:gdLst/>
              <a:ahLst/>
              <a:cxnLst/>
              <a:rect l="l" t="t" r="r" b="b"/>
              <a:pathLst>
                <a:path w="3335" h="3210" extrusionOk="0">
                  <a:moveTo>
                    <a:pt x="1605" y="1"/>
                  </a:moveTo>
                  <a:cubicBezTo>
                    <a:pt x="719" y="1"/>
                    <a:pt x="2" y="718"/>
                    <a:pt x="0" y="1603"/>
                  </a:cubicBezTo>
                  <a:cubicBezTo>
                    <a:pt x="0" y="2251"/>
                    <a:pt x="389" y="2837"/>
                    <a:pt x="988" y="3086"/>
                  </a:cubicBezTo>
                  <a:cubicBezTo>
                    <a:pt x="1187" y="3169"/>
                    <a:pt x="1397" y="3209"/>
                    <a:pt x="1605" y="3209"/>
                  </a:cubicBezTo>
                  <a:cubicBezTo>
                    <a:pt x="2021" y="3209"/>
                    <a:pt x="2430" y="3047"/>
                    <a:pt x="2737" y="2740"/>
                  </a:cubicBezTo>
                  <a:cubicBezTo>
                    <a:pt x="3196" y="2283"/>
                    <a:pt x="3334" y="1594"/>
                    <a:pt x="3088" y="993"/>
                  </a:cubicBezTo>
                  <a:cubicBezTo>
                    <a:pt x="2840" y="394"/>
                    <a:pt x="2256" y="2"/>
                    <a:pt x="1608" y="1"/>
                  </a:cubicBezTo>
                  <a:cubicBezTo>
                    <a:pt x="1607" y="1"/>
                    <a:pt x="1606" y="1"/>
                    <a:pt x="16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7"/>
            <p:cNvSpPr/>
            <p:nvPr/>
          </p:nvSpPr>
          <p:spPr>
            <a:xfrm>
              <a:off x="11613171" y="1307824"/>
              <a:ext cx="117103" cy="98415"/>
            </a:xfrm>
            <a:custGeom>
              <a:avLst/>
              <a:gdLst/>
              <a:ahLst/>
              <a:cxnLst/>
              <a:rect l="l" t="t" r="r" b="b"/>
              <a:pathLst>
                <a:path w="5483" h="4608" extrusionOk="0">
                  <a:moveTo>
                    <a:pt x="4842" y="0"/>
                  </a:moveTo>
                  <a:lnTo>
                    <a:pt x="1" y="4604"/>
                  </a:lnTo>
                  <a:lnTo>
                    <a:pt x="1445" y="4607"/>
                  </a:lnTo>
                  <a:lnTo>
                    <a:pt x="5483" y="644"/>
                  </a:lnTo>
                  <a:cubicBezTo>
                    <a:pt x="5186" y="535"/>
                    <a:pt x="4950" y="299"/>
                    <a:pt x="48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7"/>
            <p:cNvSpPr/>
            <p:nvPr/>
          </p:nvSpPr>
          <p:spPr>
            <a:xfrm>
              <a:off x="11157253" y="1177201"/>
              <a:ext cx="213425" cy="233523"/>
            </a:xfrm>
            <a:custGeom>
              <a:avLst/>
              <a:gdLst/>
              <a:ahLst/>
              <a:cxnLst/>
              <a:rect l="l" t="t" r="r" b="b"/>
              <a:pathLst>
                <a:path w="9993" h="10934" extrusionOk="0">
                  <a:moveTo>
                    <a:pt x="9587" y="0"/>
                  </a:moveTo>
                  <a:lnTo>
                    <a:pt x="472" y="111"/>
                  </a:lnTo>
                  <a:lnTo>
                    <a:pt x="1688" y="7114"/>
                  </a:lnTo>
                  <a:cubicBezTo>
                    <a:pt x="621" y="7991"/>
                    <a:pt x="1" y="9300"/>
                    <a:pt x="1" y="10681"/>
                  </a:cubicBezTo>
                  <a:lnTo>
                    <a:pt x="1" y="10918"/>
                  </a:lnTo>
                  <a:lnTo>
                    <a:pt x="9990" y="10933"/>
                  </a:lnTo>
                  <a:lnTo>
                    <a:pt x="9990" y="10696"/>
                  </a:lnTo>
                  <a:cubicBezTo>
                    <a:pt x="9993" y="9444"/>
                    <a:pt x="9487" y="8245"/>
                    <a:pt x="8588" y="7374"/>
                  </a:cubicBezTo>
                  <a:lnTo>
                    <a:pt x="95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7"/>
            <p:cNvSpPr/>
            <p:nvPr/>
          </p:nvSpPr>
          <p:spPr>
            <a:xfrm>
              <a:off x="11213551" y="1313398"/>
              <a:ext cx="110909" cy="9611"/>
            </a:xfrm>
            <a:custGeom>
              <a:avLst/>
              <a:gdLst/>
              <a:ahLst/>
              <a:cxnLst/>
              <a:rect l="l" t="t" r="r" b="b"/>
              <a:pathLst>
                <a:path w="5193" h="450" extrusionOk="0">
                  <a:moveTo>
                    <a:pt x="214" y="0"/>
                  </a:moveTo>
                  <a:cubicBezTo>
                    <a:pt x="96" y="3"/>
                    <a:pt x="1" y="101"/>
                    <a:pt x="1" y="221"/>
                  </a:cubicBezTo>
                  <a:cubicBezTo>
                    <a:pt x="1" y="340"/>
                    <a:pt x="96" y="437"/>
                    <a:pt x="214" y="440"/>
                  </a:cubicBezTo>
                  <a:lnTo>
                    <a:pt x="4973" y="449"/>
                  </a:lnTo>
                  <a:cubicBezTo>
                    <a:pt x="5094" y="449"/>
                    <a:pt x="5192" y="350"/>
                    <a:pt x="5192" y="228"/>
                  </a:cubicBezTo>
                  <a:cubicBezTo>
                    <a:pt x="5192" y="107"/>
                    <a:pt x="5094" y="8"/>
                    <a:pt x="4973" y="8"/>
                  </a:cubicBezTo>
                  <a:lnTo>
                    <a:pt x="2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7"/>
            <p:cNvSpPr/>
            <p:nvPr/>
          </p:nvSpPr>
          <p:spPr>
            <a:xfrm>
              <a:off x="11157894" y="1400686"/>
              <a:ext cx="212528" cy="28512"/>
            </a:xfrm>
            <a:custGeom>
              <a:avLst/>
              <a:gdLst/>
              <a:ahLst/>
              <a:cxnLst/>
              <a:rect l="l" t="t" r="r" b="b"/>
              <a:pathLst>
                <a:path w="9951" h="1335" extrusionOk="0">
                  <a:moveTo>
                    <a:pt x="219" y="1"/>
                  </a:moveTo>
                  <a:cubicBezTo>
                    <a:pt x="98" y="1"/>
                    <a:pt x="2" y="97"/>
                    <a:pt x="2" y="217"/>
                  </a:cubicBezTo>
                  <a:cubicBezTo>
                    <a:pt x="1" y="825"/>
                    <a:pt x="495" y="1321"/>
                    <a:pt x="1103" y="1321"/>
                  </a:cubicBezTo>
                  <a:lnTo>
                    <a:pt x="9035" y="1334"/>
                  </a:lnTo>
                  <a:cubicBezTo>
                    <a:pt x="9539" y="1334"/>
                    <a:pt x="9951" y="926"/>
                    <a:pt x="9951" y="420"/>
                  </a:cubicBezTo>
                  <a:lnTo>
                    <a:pt x="9951" y="232"/>
                  </a:lnTo>
                  <a:cubicBezTo>
                    <a:pt x="9951" y="114"/>
                    <a:pt x="9855" y="16"/>
                    <a:pt x="9736" y="16"/>
                  </a:cubicBezTo>
                  <a:lnTo>
                    <a:pt x="21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7"/>
            <p:cNvSpPr/>
            <p:nvPr/>
          </p:nvSpPr>
          <p:spPr>
            <a:xfrm>
              <a:off x="11161652" y="1147984"/>
              <a:ext cx="204968" cy="86327"/>
            </a:xfrm>
            <a:custGeom>
              <a:avLst/>
              <a:gdLst/>
              <a:ahLst/>
              <a:cxnLst/>
              <a:rect l="l" t="t" r="r" b="b"/>
              <a:pathLst>
                <a:path w="9597" h="4042" extrusionOk="0">
                  <a:moveTo>
                    <a:pt x="1906" y="1"/>
                  </a:moveTo>
                  <a:cubicBezTo>
                    <a:pt x="1900" y="1"/>
                    <a:pt x="1895" y="1"/>
                    <a:pt x="1889" y="1"/>
                  </a:cubicBezTo>
                  <a:cubicBezTo>
                    <a:pt x="1338" y="11"/>
                    <a:pt x="898" y="463"/>
                    <a:pt x="903" y="1014"/>
                  </a:cubicBezTo>
                  <a:cubicBezTo>
                    <a:pt x="903" y="1019"/>
                    <a:pt x="904" y="1022"/>
                    <a:pt x="904" y="1026"/>
                  </a:cubicBezTo>
                  <a:cubicBezTo>
                    <a:pt x="367" y="1172"/>
                    <a:pt x="1" y="1666"/>
                    <a:pt x="14" y="2223"/>
                  </a:cubicBezTo>
                  <a:cubicBezTo>
                    <a:pt x="29" y="2778"/>
                    <a:pt x="421" y="3252"/>
                    <a:pt x="964" y="3371"/>
                  </a:cubicBezTo>
                  <a:cubicBezTo>
                    <a:pt x="1105" y="3763"/>
                    <a:pt x="1473" y="4025"/>
                    <a:pt x="1889" y="4033"/>
                  </a:cubicBezTo>
                  <a:cubicBezTo>
                    <a:pt x="1895" y="4033"/>
                    <a:pt x="1901" y="4033"/>
                    <a:pt x="1907" y="4033"/>
                  </a:cubicBezTo>
                  <a:cubicBezTo>
                    <a:pt x="2316" y="4033"/>
                    <a:pt x="2684" y="3784"/>
                    <a:pt x="2836" y="3404"/>
                  </a:cubicBezTo>
                  <a:lnTo>
                    <a:pt x="2985" y="3404"/>
                  </a:lnTo>
                  <a:cubicBezTo>
                    <a:pt x="3137" y="3785"/>
                    <a:pt x="3504" y="4036"/>
                    <a:pt x="3916" y="4036"/>
                  </a:cubicBezTo>
                  <a:cubicBezTo>
                    <a:pt x="3917" y="4036"/>
                    <a:pt x="3918" y="4036"/>
                    <a:pt x="3919" y="4036"/>
                  </a:cubicBezTo>
                  <a:cubicBezTo>
                    <a:pt x="4328" y="4036"/>
                    <a:pt x="4695" y="3787"/>
                    <a:pt x="4848" y="3407"/>
                  </a:cubicBezTo>
                  <a:lnTo>
                    <a:pt x="4872" y="3407"/>
                  </a:lnTo>
                  <a:cubicBezTo>
                    <a:pt x="5025" y="3788"/>
                    <a:pt x="5393" y="4037"/>
                    <a:pt x="5803" y="4039"/>
                  </a:cubicBezTo>
                  <a:cubicBezTo>
                    <a:pt x="6214" y="4039"/>
                    <a:pt x="6583" y="3790"/>
                    <a:pt x="6736" y="3410"/>
                  </a:cubicBezTo>
                  <a:lnTo>
                    <a:pt x="6883" y="3410"/>
                  </a:lnTo>
                  <a:cubicBezTo>
                    <a:pt x="7035" y="3792"/>
                    <a:pt x="7405" y="4041"/>
                    <a:pt x="7814" y="4041"/>
                  </a:cubicBezTo>
                  <a:cubicBezTo>
                    <a:pt x="7826" y="4041"/>
                    <a:pt x="7838" y="4041"/>
                    <a:pt x="7850" y="4040"/>
                  </a:cubicBezTo>
                  <a:cubicBezTo>
                    <a:pt x="8272" y="4025"/>
                    <a:pt x="8640" y="3746"/>
                    <a:pt x="8769" y="3344"/>
                  </a:cubicBezTo>
                  <a:cubicBezTo>
                    <a:pt x="9260" y="3180"/>
                    <a:pt x="9593" y="2721"/>
                    <a:pt x="9596" y="2203"/>
                  </a:cubicBezTo>
                  <a:cubicBezTo>
                    <a:pt x="9596" y="1702"/>
                    <a:pt x="9288" y="1253"/>
                    <a:pt x="8821" y="1073"/>
                  </a:cubicBezTo>
                  <a:cubicBezTo>
                    <a:pt x="8821" y="1058"/>
                    <a:pt x="8826" y="1043"/>
                    <a:pt x="8826" y="1028"/>
                  </a:cubicBezTo>
                  <a:cubicBezTo>
                    <a:pt x="8836" y="472"/>
                    <a:pt x="8397" y="14"/>
                    <a:pt x="7843" y="2"/>
                  </a:cubicBezTo>
                  <a:cubicBezTo>
                    <a:pt x="7836" y="2"/>
                    <a:pt x="7830" y="2"/>
                    <a:pt x="7823" y="2"/>
                  </a:cubicBezTo>
                  <a:cubicBezTo>
                    <a:pt x="7277" y="2"/>
                    <a:pt x="6829" y="438"/>
                    <a:pt x="6817" y="986"/>
                  </a:cubicBezTo>
                  <a:lnTo>
                    <a:pt x="6810" y="986"/>
                  </a:lnTo>
                  <a:cubicBezTo>
                    <a:pt x="6795" y="504"/>
                    <a:pt x="6438" y="101"/>
                    <a:pt x="5962" y="28"/>
                  </a:cubicBezTo>
                  <a:cubicBezTo>
                    <a:pt x="5910" y="20"/>
                    <a:pt x="5859" y="16"/>
                    <a:pt x="5808" y="16"/>
                  </a:cubicBezTo>
                  <a:cubicBezTo>
                    <a:pt x="5390" y="16"/>
                    <a:pt x="5008" y="280"/>
                    <a:pt x="4864" y="685"/>
                  </a:cubicBezTo>
                  <a:cubicBezTo>
                    <a:pt x="4723" y="279"/>
                    <a:pt x="4340" y="13"/>
                    <a:pt x="3920" y="13"/>
                  </a:cubicBezTo>
                  <a:cubicBezTo>
                    <a:pt x="3870" y="13"/>
                    <a:pt x="3820" y="17"/>
                    <a:pt x="3770" y="25"/>
                  </a:cubicBezTo>
                  <a:cubicBezTo>
                    <a:pt x="3293" y="97"/>
                    <a:pt x="2935" y="498"/>
                    <a:pt x="2919" y="980"/>
                  </a:cubicBezTo>
                  <a:lnTo>
                    <a:pt x="2911" y="980"/>
                  </a:lnTo>
                  <a:cubicBezTo>
                    <a:pt x="2896" y="434"/>
                    <a:pt x="2449" y="1"/>
                    <a:pt x="19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7"/>
            <p:cNvSpPr/>
            <p:nvPr/>
          </p:nvSpPr>
          <p:spPr>
            <a:xfrm>
              <a:off x="11093501" y="-1297791"/>
              <a:ext cx="512089" cy="602794"/>
            </a:xfrm>
            <a:custGeom>
              <a:avLst/>
              <a:gdLst/>
              <a:ahLst/>
              <a:cxnLst/>
              <a:rect l="l" t="t" r="r" b="b"/>
              <a:pathLst>
                <a:path w="23977" h="28224" extrusionOk="0">
                  <a:moveTo>
                    <a:pt x="12151" y="0"/>
                  </a:moveTo>
                  <a:cubicBezTo>
                    <a:pt x="8581" y="0"/>
                    <a:pt x="5512" y="2112"/>
                    <a:pt x="4101" y="5149"/>
                  </a:cubicBezTo>
                  <a:cubicBezTo>
                    <a:pt x="2620" y="5487"/>
                    <a:pt x="1474" y="6765"/>
                    <a:pt x="1377" y="8359"/>
                  </a:cubicBezTo>
                  <a:cubicBezTo>
                    <a:pt x="1332" y="9106"/>
                    <a:pt x="1528" y="9848"/>
                    <a:pt x="1938" y="10475"/>
                  </a:cubicBezTo>
                  <a:cubicBezTo>
                    <a:pt x="1294" y="11133"/>
                    <a:pt x="935" y="12017"/>
                    <a:pt x="935" y="12936"/>
                  </a:cubicBezTo>
                  <a:cubicBezTo>
                    <a:pt x="935" y="13807"/>
                    <a:pt x="1258" y="14644"/>
                    <a:pt x="1840" y="15290"/>
                  </a:cubicBezTo>
                  <a:cubicBezTo>
                    <a:pt x="1839" y="15447"/>
                    <a:pt x="1845" y="15605"/>
                    <a:pt x="1860" y="15761"/>
                  </a:cubicBezTo>
                  <a:cubicBezTo>
                    <a:pt x="718" y="16807"/>
                    <a:pt x="0" y="18309"/>
                    <a:pt x="0" y="19979"/>
                  </a:cubicBezTo>
                  <a:cubicBezTo>
                    <a:pt x="0" y="23141"/>
                    <a:pt x="2563" y="25705"/>
                    <a:pt x="5724" y="25705"/>
                  </a:cubicBezTo>
                  <a:cubicBezTo>
                    <a:pt x="6844" y="25705"/>
                    <a:pt x="7938" y="25376"/>
                    <a:pt x="8872" y="24759"/>
                  </a:cubicBezTo>
                  <a:cubicBezTo>
                    <a:pt x="10364" y="26853"/>
                    <a:pt x="12808" y="28224"/>
                    <a:pt x="15576" y="28224"/>
                  </a:cubicBezTo>
                  <a:cubicBezTo>
                    <a:pt x="20123" y="28224"/>
                    <a:pt x="23809" y="24538"/>
                    <a:pt x="23809" y="19991"/>
                  </a:cubicBezTo>
                  <a:cubicBezTo>
                    <a:pt x="23809" y="18486"/>
                    <a:pt x="23391" y="17009"/>
                    <a:pt x="22605" y="15724"/>
                  </a:cubicBezTo>
                  <a:cubicBezTo>
                    <a:pt x="23438" y="15078"/>
                    <a:pt x="23977" y="14071"/>
                    <a:pt x="23977" y="12937"/>
                  </a:cubicBezTo>
                  <a:cubicBezTo>
                    <a:pt x="23977" y="11177"/>
                    <a:pt x="22686" y="9722"/>
                    <a:pt x="21001" y="9456"/>
                  </a:cubicBezTo>
                  <a:cubicBezTo>
                    <a:pt x="21013" y="9266"/>
                    <a:pt x="21030" y="9075"/>
                    <a:pt x="21030" y="8880"/>
                  </a:cubicBezTo>
                  <a:cubicBezTo>
                    <a:pt x="21027" y="8359"/>
                    <a:pt x="20979" y="7839"/>
                    <a:pt x="20886" y="7326"/>
                  </a:cubicBezTo>
                  <a:cubicBezTo>
                    <a:pt x="21609" y="6945"/>
                    <a:pt x="21871" y="6598"/>
                    <a:pt x="21871" y="6598"/>
                  </a:cubicBezTo>
                  <a:cubicBezTo>
                    <a:pt x="22105" y="3168"/>
                    <a:pt x="19442" y="228"/>
                    <a:pt x="16006" y="126"/>
                  </a:cubicBezTo>
                  <a:cubicBezTo>
                    <a:pt x="15924" y="124"/>
                    <a:pt x="15843" y="123"/>
                    <a:pt x="15762" y="123"/>
                  </a:cubicBezTo>
                  <a:cubicBezTo>
                    <a:pt x="15261" y="123"/>
                    <a:pt x="14763" y="170"/>
                    <a:pt x="14272" y="266"/>
                  </a:cubicBezTo>
                  <a:cubicBezTo>
                    <a:pt x="13578" y="92"/>
                    <a:pt x="12865" y="3"/>
                    <a:pt x="121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7"/>
            <p:cNvSpPr/>
            <p:nvPr/>
          </p:nvSpPr>
          <p:spPr>
            <a:xfrm>
              <a:off x="11222863" y="-1159480"/>
              <a:ext cx="320085" cy="433002"/>
            </a:xfrm>
            <a:custGeom>
              <a:avLst/>
              <a:gdLst/>
              <a:ahLst/>
              <a:cxnLst/>
              <a:rect l="l" t="t" r="r" b="b"/>
              <a:pathLst>
                <a:path w="14987" h="20274" extrusionOk="0">
                  <a:moveTo>
                    <a:pt x="6621" y="0"/>
                  </a:moveTo>
                  <a:cubicBezTo>
                    <a:pt x="6187" y="0"/>
                    <a:pt x="6232" y="339"/>
                    <a:pt x="6319" y="1194"/>
                  </a:cubicBezTo>
                  <a:cubicBezTo>
                    <a:pt x="6502" y="3010"/>
                    <a:pt x="7595" y="4661"/>
                    <a:pt x="5200" y="6439"/>
                  </a:cubicBezTo>
                  <a:cubicBezTo>
                    <a:pt x="4224" y="7164"/>
                    <a:pt x="3968" y="7484"/>
                    <a:pt x="3950" y="7484"/>
                  </a:cubicBezTo>
                  <a:cubicBezTo>
                    <a:pt x="3924" y="7484"/>
                    <a:pt x="4400" y="6810"/>
                    <a:pt x="3897" y="5730"/>
                  </a:cubicBezTo>
                  <a:cubicBezTo>
                    <a:pt x="3442" y="4752"/>
                    <a:pt x="2755" y="4442"/>
                    <a:pt x="2136" y="4394"/>
                  </a:cubicBezTo>
                  <a:lnTo>
                    <a:pt x="1953" y="4418"/>
                  </a:lnTo>
                  <a:cubicBezTo>
                    <a:pt x="808" y="4568"/>
                    <a:pt x="0" y="5618"/>
                    <a:pt x="150" y="6763"/>
                  </a:cubicBezTo>
                  <a:cubicBezTo>
                    <a:pt x="289" y="7817"/>
                    <a:pt x="1188" y="8584"/>
                    <a:pt x="2223" y="8584"/>
                  </a:cubicBezTo>
                  <a:cubicBezTo>
                    <a:pt x="2313" y="8584"/>
                    <a:pt x="2404" y="8578"/>
                    <a:pt x="2495" y="8566"/>
                  </a:cubicBezTo>
                  <a:lnTo>
                    <a:pt x="2914" y="8510"/>
                  </a:lnTo>
                  <a:cubicBezTo>
                    <a:pt x="2959" y="8812"/>
                    <a:pt x="3027" y="9111"/>
                    <a:pt x="3118" y="9402"/>
                  </a:cubicBezTo>
                  <a:lnTo>
                    <a:pt x="3028" y="17207"/>
                  </a:lnTo>
                  <a:cubicBezTo>
                    <a:pt x="2997" y="18878"/>
                    <a:pt x="4331" y="20254"/>
                    <a:pt x="6003" y="20274"/>
                  </a:cubicBezTo>
                  <a:cubicBezTo>
                    <a:pt x="6015" y="20274"/>
                    <a:pt x="6027" y="20274"/>
                    <a:pt x="6039" y="20274"/>
                  </a:cubicBezTo>
                  <a:cubicBezTo>
                    <a:pt x="7694" y="20274"/>
                    <a:pt x="9040" y="18936"/>
                    <a:pt x="9048" y="17276"/>
                  </a:cubicBezTo>
                  <a:lnTo>
                    <a:pt x="9091" y="13529"/>
                  </a:lnTo>
                  <a:cubicBezTo>
                    <a:pt x="9225" y="13520"/>
                    <a:pt x="9359" y="13514"/>
                    <a:pt x="9494" y="13496"/>
                  </a:cubicBezTo>
                  <a:cubicBezTo>
                    <a:pt x="12715" y="13076"/>
                    <a:pt x="14987" y="10123"/>
                    <a:pt x="14565" y="6901"/>
                  </a:cubicBezTo>
                  <a:lnTo>
                    <a:pt x="14368" y="5387"/>
                  </a:lnTo>
                  <a:lnTo>
                    <a:pt x="14273" y="4663"/>
                  </a:lnTo>
                  <a:lnTo>
                    <a:pt x="13808" y="1105"/>
                  </a:lnTo>
                  <a:cubicBezTo>
                    <a:pt x="13786" y="927"/>
                    <a:pt x="13753" y="752"/>
                    <a:pt x="13714" y="581"/>
                  </a:cubicBezTo>
                  <a:cubicBezTo>
                    <a:pt x="13342" y="966"/>
                    <a:pt x="12782" y="1239"/>
                    <a:pt x="11938" y="1239"/>
                  </a:cubicBezTo>
                  <a:cubicBezTo>
                    <a:pt x="11537" y="1239"/>
                    <a:pt x="11071" y="1177"/>
                    <a:pt x="10531" y="1036"/>
                  </a:cubicBezTo>
                  <a:cubicBezTo>
                    <a:pt x="8206" y="430"/>
                    <a:pt x="7110" y="0"/>
                    <a:pt x="66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7"/>
            <p:cNvSpPr/>
            <p:nvPr/>
          </p:nvSpPr>
          <p:spPr>
            <a:xfrm>
              <a:off x="10974411" y="-897552"/>
              <a:ext cx="831576" cy="941930"/>
            </a:xfrm>
            <a:custGeom>
              <a:avLst/>
              <a:gdLst/>
              <a:ahLst/>
              <a:cxnLst/>
              <a:rect l="l" t="t" r="r" b="b"/>
              <a:pathLst>
                <a:path w="38936" h="44103" extrusionOk="0">
                  <a:moveTo>
                    <a:pt x="8469" y="21934"/>
                  </a:moveTo>
                  <a:lnTo>
                    <a:pt x="8705" y="34777"/>
                  </a:lnTo>
                  <a:lnTo>
                    <a:pt x="6797" y="27786"/>
                  </a:lnTo>
                  <a:lnTo>
                    <a:pt x="8469" y="21934"/>
                  </a:lnTo>
                  <a:close/>
                  <a:moveTo>
                    <a:pt x="13044" y="1"/>
                  </a:moveTo>
                  <a:cubicBezTo>
                    <a:pt x="11871" y="1"/>
                    <a:pt x="10793" y="1424"/>
                    <a:pt x="10468" y="2945"/>
                  </a:cubicBezTo>
                  <a:cubicBezTo>
                    <a:pt x="10263" y="3907"/>
                    <a:pt x="10360" y="4910"/>
                    <a:pt x="10932" y="5612"/>
                  </a:cubicBezTo>
                  <a:cubicBezTo>
                    <a:pt x="10994" y="5687"/>
                    <a:pt x="11058" y="5758"/>
                    <a:pt x="11127" y="5824"/>
                  </a:cubicBezTo>
                  <a:lnTo>
                    <a:pt x="9667" y="6081"/>
                  </a:lnTo>
                  <a:cubicBezTo>
                    <a:pt x="8562" y="6274"/>
                    <a:pt x="7528" y="6753"/>
                    <a:pt x="6664" y="7468"/>
                  </a:cubicBezTo>
                  <a:lnTo>
                    <a:pt x="6592" y="7489"/>
                  </a:lnTo>
                  <a:cubicBezTo>
                    <a:pt x="6589" y="7489"/>
                    <a:pt x="6592" y="7504"/>
                    <a:pt x="6600" y="7523"/>
                  </a:cubicBezTo>
                  <a:cubicBezTo>
                    <a:pt x="5569" y="8397"/>
                    <a:pt x="4837" y="9569"/>
                    <a:pt x="4507" y="10878"/>
                  </a:cubicBezTo>
                  <a:cubicBezTo>
                    <a:pt x="4166" y="12237"/>
                    <a:pt x="3063" y="16797"/>
                    <a:pt x="3122" y="16857"/>
                  </a:cubicBezTo>
                  <a:cubicBezTo>
                    <a:pt x="2709" y="18299"/>
                    <a:pt x="2297" y="19740"/>
                    <a:pt x="1886" y="21181"/>
                  </a:cubicBezTo>
                  <a:cubicBezTo>
                    <a:pt x="1311" y="23188"/>
                    <a:pt x="193" y="25193"/>
                    <a:pt x="94" y="27312"/>
                  </a:cubicBezTo>
                  <a:cubicBezTo>
                    <a:pt x="1" y="29346"/>
                    <a:pt x="1119" y="31143"/>
                    <a:pt x="1846" y="32963"/>
                  </a:cubicBezTo>
                  <a:cubicBezTo>
                    <a:pt x="2730" y="35182"/>
                    <a:pt x="4735" y="40568"/>
                    <a:pt x="5621" y="42787"/>
                  </a:cubicBezTo>
                  <a:cubicBezTo>
                    <a:pt x="5961" y="43639"/>
                    <a:pt x="6213" y="43854"/>
                    <a:pt x="6490" y="43854"/>
                  </a:cubicBezTo>
                  <a:cubicBezTo>
                    <a:pt x="6774" y="43854"/>
                    <a:pt x="7085" y="43629"/>
                    <a:pt x="7543" y="43629"/>
                  </a:cubicBezTo>
                  <a:cubicBezTo>
                    <a:pt x="7860" y="43629"/>
                    <a:pt x="8247" y="43737"/>
                    <a:pt x="8745" y="44102"/>
                  </a:cubicBezTo>
                  <a:cubicBezTo>
                    <a:pt x="10461" y="43541"/>
                    <a:pt x="10848" y="42287"/>
                    <a:pt x="10287" y="40571"/>
                  </a:cubicBezTo>
                  <a:lnTo>
                    <a:pt x="8978" y="35777"/>
                  </a:lnTo>
                  <a:lnTo>
                    <a:pt x="27151" y="35805"/>
                  </a:lnTo>
                  <a:lnTo>
                    <a:pt x="27384" y="35805"/>
                  </a:lnTo>
                  <a:lnTo>
                    <a:pt x="27664" y="22717"/>
                  </a:lnTo>
                  <a:lnTo>
                    <a:pt x="28443" y="26009"/>
                  </a:lnTo>
                  <a:cubicBezTo>
                    <a:pt x="28573" y="27517"/>
                    <a:pt x="29724" y="28739"/>
                    <a:pt x="31224" y="28958"/>
                  </a:cubicBezTo>
                  <a:cubicBezTo>
                    <a:pt x="31384" y="28982"/>
                    <a:pt x="31543" y="28993"/>
                    <a:pt x="31701" y="28993"/>
                  </a:cubicBezTo>
                  <a:cubicBezTo>
                    <a:pt x="33022" y="28993"/>
                    <a:pt x="34235" y="28190"/>
                    <a:pt x="34733" y="26932"/>
                  </a:cubicBezTo>
                  <a:lnTo>
                    <a:pt x="38935" y="13918"/>
                  </a:lnTo>
                  <a:lnTo>
                    <a:pt x="37956" y="9969"/>
                  </a:lnTo>
                  <a:cubicBezTo>
                    <a:pt x="37536" y="9801"/>
                    <a:pt x="37151" y="9721"/>
                    <a:pt x="36801" y="9721"/>
                  </a:cubicBezTo>
                  <a:cubicBezTo>
                    <a:pt x="35754" y="9721"/>
                    <a:pt x="35011" y="10438"/>
                    <a:pt x="34511" y="11695"/>
                  </a:cubicBezTo>
                  <a:lnTo>
                    <a:pt x="32774" y="15500"/>
                  </a:lnTo>
                  <a:cubicBezTo>
                    <a:pt x="32566" y="14558"/>
                    <a:pt x="32312" y="13481"/>
                    <a:pt x="32301" y="13456"/>
                  </a:cubicBezTo>
                  <a:cubicBezTo>
                    <a:pt x="32301" y="13456"/>
                    <a:pt x="32013" y="12280"/>
                    <a:pt x="31677" y="10922"/>
                  </a:cubicBezTo>
                  <a:cubicBezTo>
                    <a:pt x="31061" y="8443"/>
                    <a:pt x="29047" y="6558"/>
                    <a:pt x="26534" y="6108"/>
                  </a:cubicBezTo>
                  <a:lnTo>
                    <a:pt x="25486" y="5920"/>
                  </a:lnTo>
                  <a:cubicBezTo>
                    <a:pt x="25584" y="5612"/>
                    <a:pt x="25656" y="5295"/>
                    <a:pt x="25701" y="4976"/>
                  </a:cubicBezTo>
                  <a:cubicBezTo>
                    <a:pt x="25864" y="3871"/>
                    <a:pt x="25729" y="2724"/>
                    <a:pt x="25196" y="2086"/>
                  </a:cubicBezTo>
                  <a:cubicBezTo>
                    <a:pt x="24862" y="1687"/>
                    <a:pt x="24389" y="1582"/>
                    <a:pt x="23903" y="1582"/>
                  </a:cubicBezTo>
                  <a:cubicBezTo>
                    <a:pt x="23526" y="1582"/>
                    <a:pt x="23142" y="1645"/>
                    <a:pt x="22808" y="1682"/>
                  </a:cubicBezTo>
                  <a:cubicBezTo>
                    <a:pt x="22219" y="1748"/>
                    <a:pt x="21629" y="1781"/>
                    <a:pt x="21039" y="1781"/>
                  </a:cubicBezTo>
                  <a:cubicBezTo>
                    <a:pt x="18977" y="1781"/>
                    <a:pt x="16930" y="1379"/>
                    <a:pt x="15012" y="591"/>
                  </a:cubicBezTo>
                  <a:cubicBezTo>
                    <a:pt x="14401" y="340"/>
                    <a:pt x="13793" y="49"/>
                    <a:pt x="13142" y="4"/>
                  </a:cubicBezTo>
                  <a:cubicBezTo>
                    <a:pt x="13109" y="2"/>
                    <a:pt x="13076" y="1"/>
                    <a:pt x="130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7"/>
            <p:cNvSpPr/>
            <p:nvPr/>
          </p:nvSpPr>
          <p:spPr>
            <a:xfrm>
              <a:off x="11232196" y="-891166"/>
              <a:ext cx="82184" cy="133015"/>
            </a:xfrm>
            <a:custGeom>
              <a:avLst/>
              <a:gdLst/>
              <a:ahLst/>
              <a:cxnLst/>
              <a:rect l="l" t="t" r="r" b="b"/>
              <a:pathLst>
                <a:path w="3848" h="6228" extrusionOk="0">
                  <a:moveTo>
                    <a:pt x="3246" y="1"/>
                  </a:moveTo>
                  <a:cubicBezTo>
                    <a:pt x="3238" y="1"/>
                    <a:pt x="3230" y="1"/>
                    <a:pt x="3222" y="2"/>
                  </a:cubicBezTo>
                  <a:cubicBezTo>
                    <a:pt x="3100" y="16"/>
                    <a:pt x="3013" y="124"/>
                    <a:pt x="3027" y="245"/>
                  </a:cubicBezTo>
                  <a:cubicBezTo>
                    <a:pt x="3030" y="283"/>
                    <a:pt x="3382" y="3922"/>
                    <a:pt x="192" y="5818"/>
                  </a:cubicBezTo>
                  <a:cubicBezTo>
                    <a:pt x="0" y="5932"/>
                    <a:pt x="81" y="6227"/>
                    <a:pt x="305" y="6227"/>
                  </a:cubicBezTo>
                  <a:cubicBezTo>
                    <a:pt x="344" y="6227"/>
                    <a:pt x="383" y="6217"/>
                    <a:pt x="417" y="6196"/>
                  </a:cubicBezTo>
                  <a:cubicBezTo>
                    <a:pt x="3848" y="4157"/>
                    <a:pt x="3468" y="238"/>
                    <a:pt x="3463" y="197"/>
                  </a:cubicBezTo>
                  <a:cubicBezTo>
                    <a:pt x="3451" y="85"/>
                    <a:pt x="3356" y="1"/>
                    <a:pt x="32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7"/>
            <p:cNvSpPr/>
            <p:nvPr/>
          </p:nvSpPr>
          <p:spPr>
            <a:xfrm>
              <a:off x="11320552" y="-871602"/>
              <a:ext cx="77101" cy="140062"/>
            </a:xfrm>
            <a:custGeom>
              <a:avLst/>
              <a:gdLst/>
              <a:ahLst/>
              <a:cxnLst/>
              <a:rect l="l" t="t" r="r" b="b"/>
              <a:pathLst>
                <a:path w="3610" h="6558" extrusionOk="0">
                  <a:moveTo>
                    <a:pt x="2383" y="1"/>
                  </a:moveTo>
                  <a:cubicBezTo>
                    <a:pt x="2366" y="1"/>
                    <a:pt x="2350" y="2"/>
                    <a:pt x="2333" y="6"/>
                  </a:cubicBezTo>
                  <a:cubicBezTo>
                    <a:pt x="2216" y="32"/>
                    <a:pt x="2141" y="149"/>
                    <a:pt x="2167" y="266"/>
                  </a:cubicBezTo>
                  <a:cubicBezTo>
                    <a:pt x="2177" y="310"/>
                    <a:pt x="3105" y="4550"/>
                    <a:pt x="200" y="6145"/>
                  </a:cubicBezTo>
                  <a:cubicBezTo>
                    <a:pt x="0" y="6254"/>
                    <a:pt x="78" y="6556"/>
                    <a:pt x="305" y="6557"/>
                  </a:cubicBezTo>
                  <a:cubicBezTo>
                    <a:pt x="343" y="6557"/>
                    <a:pt x="379" y="6547"/>
                    <a:pt x="412" y="6530"/>
                  </a:cubicBezTo>
                  <a:cubicBezTo>
                    <a:pt x="3609" y="4776"/>
                    <a:pt x="2606" y="215"/>
                    <a:pt x="2596" y="168"/>
                  </a:cubicBezTo>
                  <a:cubicBezTo>
                    <a:pt x="2571" y="68"/>
                    <a:pt x="2482" y="1"/>
                    <a:pt x="23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7"/>
            <p:cNvSpPr/>
            <p:nvPr/>
          </p:nvSpPr>
          <p:spPr>
            <a:xfrm>
              <a:off x="11404359" y="-864854"/>
              <a:ext cx="75328" cy="145402"/>
            </a:xfrm>
            <a:custGeom>
              <a:avLst/>
              <a:gdLst/>
              <a:ahLst/>
              <a:cxnLst/>
              <a:rect l="l" t="t" r="r" b="b"/>
              <a:pathLst>
                <a:path w="3527" h="6808" extrusionOk="0">
                  <a:moveTo>
                    <a:pt x="2225" y="1"/>
                  </a:moveTo>
                  <a:cubicBezTo>
                    <a:pt x="2208" y="1"/>
                    <a:pt x="2190" y="3"/>
                    <a:pt x="2173" y="7"/>
                  </a:cubicBezTo>
                  <a:cubicBezTo>
                    <a:pt x="2054" y="34"/>
                    <a:pt x="1982" y="154"/>
                    <a:pt x="2011" y="271"/>
                  </a:cubicBezTo>
                  <a:cubicBezTo>
                    <a:pt x="2021" y="315"/>
                    <a:pt x="3022" y="4667"/>
                    <a:pt x="191" y="6399"/>
                  </a:cubicBezTo>
                  <a:cubicBezTo>
                    <a:pt x="0" y="6515"/>
                    <a:pt x="83" y="6807"/>
                    <a:pt x="305" y="6807"/>
                  </a:cubicBezTo>
                  <a:cubicBezTo>
                    <a:pt x="346" y="6807"/>
                    <a:pt x="386" y="6795"/>
                    <a:pt x="421" y="6774"/>
                  </a:cubicBezTo>
                  <a:cubicBezTo>
                    <a:pt x="3527" y="4875"/>
                    <a:pt x="2483" y="360"/>
                    <a:pt x="2438" y="169"/>
                  </a:cubicBezTo>
                  <a:cubicBezTo>
                    <a:pt x="2414" y="68"/>
                    <a:pt x="2324" y="1"/>
                    <a:pt x="22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7"/>
            <p:cNvSpPr/>
            <p:nvPr/>
          </p:nvSpPr>
          <p:spPr>
            <a:xfrm>
              <a:off x="11646617" y="-571209"/>
              <a:ext cx="33104" cy="64094"/>
            </a:xfrm>
            <a:custGeom>
              <a:avLst/>
              <a:gdLst/>
              <a:ahLst/>
              <a:cxnLst/>
              <a:rect l="l" t="t" r="r" b="b"/>
              <a:pathLst>
                <a:path w="1550" h="3001" extrusionOk="0">
                  <a:moveTo>
                    <a:pt x="1301" y="0"/>
                  </a:moveTo>
                  <a:cubicBezTo>
                    <a:pt x="1214" y="0"/>
                    <a:pt x="1132" y="52"/>
                    <a:pt x="1096" y="138"/>
                  </a:cubicBezTo>
                  <a:lnTo>
                    <a:pt x="59" y="2697"/>
                  </a:lnTo>
                  <a:cubicBezTo>
                    <a:pt x="0" y="2841"/>
                    <a:pt x="105" y="3001"/>
                    <a:pt x="262" y="3001"/>
                  </a:cubicBezTo>
                  <a:cubicBezTo>
                    <a:pt x="352" y="3001"/>
                    <a:pt x="433" y="2947"/>
                    <a:pt x="466" y="2862"/>
                  </a:cubicBezTo>
                  <a:lnTo>
                    <a:pt x="1504" y="303"/>
                  </a:lnTo>
                  <a:cubicBezTo>
                    <a:pt x="1550" y="190"/>
                    <a:pt x="1495" y="63"/>
                    <a:pt x="1383" y="16"/>
                  </a:cubicBezTo>
                  <a:cubicBezTo>
                    <a:pt x="1356" y="5"/>
                    <a:pt x="1328" y="0"/>
                    <a:pt x="1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7"/>
            <p:cNvSpPr/>
            <p:nvPr/>
          </p:nvSpPr>
          <p:spPr>
            <a:xfrm>
              <a:off x="10943037" y="294175"/>
              <a:ext cx="469523" cy="533425"/>
            </a:xfrm>
            <a:custGeom>
              <a:avLst/>
              <a:gdLst/>
              <a:ahLst/>
              <a:cxnLst/>
              <a:rect l="l" t="t" r="r" b="b"/>
              <a:pathLst>
                <a:path w="21984" h="24976" extrusionOk="0">
                  <a:moveTo>
                    <a:pt x="1910" y="0"/>
                  </a:moveTo>
                  <a:lnTo>
                    <a:pt x="0" y="24730"/>
                  </a:lnTo>
                  <a:lnTo>
                    <a:pt x="21983" y="24975"/>
                  </a:lnTo>
                  <a:lnTo>
                    <a:pt x="21087" y="865"/>
                  </a:lnTo>
                  <a:lnTo>
                    <a:pt x="191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7"/>
            <p:cNvSpPr/>
            <p:nvPr/>
          </p:nvSpPr>
          <p:spPr>
            <a:xfrm>
              <a:off x="10849128" y="287747"/>
              <a:ext cx="134702" cy="534621"/>
            </a:xfrm>
            <a:custGeom>
              <a:avLst/>
              <a:gdLst/>
              <a:ahLst/>
              <a:cxnLst/>
              <a:rect l="l" t="t" r="r" b="b"/>
              <a:pathLst>
                <a:path w="6307" h="25032" extrusionOk="0">
                  <a:moveTo>
                    <a:pt x="2252" y="1"/>
                  </a:moveTo>
                  <a:lnTo>
                    <a:pt x="0" y="24805"/>
                  </a:lnTo>
                  <a:lnTo>
                    <a:pt x="4397" y="25031"/>
                  </a:lnTo>
                  <a:lnTo>
                    <a:pt x="6307" y="301"/>
                  </a:lnTo>
                  <a:lnTo>
                    <a:pt x="22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7"/>
            <p:cNvSpPr/>
            <p:nvPr/>
          </p:nvSpPr>
          <p:spPr>
            <a:xfrm>
              <a:off x="11073104" y="94504"/>
              <a:ext cx="185490" cy="276046"/>
            </a:xfrm>
            <a:custGeom>
              <a:avLst/>
              <a:gdLst/>
              <a:ahLst/>
              <a:cxnLst/>
              <a:rect l="l" t="t" r="r" b="b"/>
              <a:pathLst>
                <a:path w="8685" h="12925" extrusionOk="0">
                  <a:moveTo>
                    <a:pt x="3843" y="0"/>
                  </a:moveTo>
                  <a:cubicBezTo>
                    <a:pt x="2188" y="0"/>
                    <a:pt x="784" y="1276"/>
                    <a:pt x="656" y="2959"/>
                  </a:cubicBezTo>
                  <a:lnTo>
                    <a:pt x="9" y="12240"/>
                  </a:lnTo>
                  <a:cubicBezTo>
                    <a:pt x="0" y="12362"/>
                    <a:pt x="92" y="12467"/>
                    <a:pt x="213" y="12475"/>
                  </a:cubicBezTo>
                  <a:cubicBezTo>
                    <a:pt x="221" y="12475"/>
                    <a:pt x="228" y="12476"/>
                    <a:pt x="235" y="12476"/>
                  </a:cubicBezTo>
                  <a:cubicBezTo>
                    <a:pt x="347" y="12476"/>
                    <a:pt x="442" y="12386"/>
                    <a:pt x="448" y="12271"/>
                  </a:cubicBezTo>
                  <a:lnTo>
                    <a:pt x="1095" y="2992"/>
                  </a:lnTo>
                  <a:cubicBezTo>
                    <a:pt x="1205" y="1541"/>
                    <a:pt x="2417" y="440"/>
                    <a:pt x="3844" y="440"/>
                  </a:cubicBezTo>
                  <a:cubicBezTo>
                    <a:pt x="3927" y="440"/>
                    <a:pt x="4011" y="444"/>
                    <a:pt x="4096" y="452"/>
                  </a:cubicBezTo>
                  <a:lnTo>
                    <a:pt x="6028" y="626"/>
                  </a:lnTo>
                  <a:cubicBezTo>
                    <a:pt x="7114" y="722"/>
                    <a:pt x="7955" y="1623"/>
                    <a:pt x="7978" y="2714"/>
                  </a:cubicBezTo>
                  <a:lnTo>
                    <a:pt x="8242" y="12710"/>
                  </a:lnTo>
                  <a:cubicBezTo>
                    <a:pt x="8245" y="12830"/>
                    <a:pt x="8342" y="12925"/>
                    <a:pt x="8462" y="12925"/>
                  </a:cubicBezTo>
                  <a:lnTo>
                    <a:pt x="8468" y="12925"/>
                  </a:lnTo>
                  <a:cubicBezTo>
                    <a:pt x="8589" y="12922"/>
                    <a:pt x="8685" y="12821"/>
                    <a:pt x="8682" y="12700"/>
                  </a:cubicBezTo>
                  <a:lnTo>
                    <a:pt x="8417" y="2705"/>
                  </a:lnTo>
                  <a:cubicBezTo>
                    <a:pt x="8390" y="1389"/>
                    <a:pt x="7377" y="305"/>
                    <a:pt x="6067" y="188"/>
                  </a:cubicBezTo>
                  <a:lnTo>
                    <a:pt x="4135" y="13"/>
                  </a:lnTo>
                  <a:cubicBezTo>
                    <a:pt x="4037" y="5"/>
                    <a:pt x="3939" y="0"/>
                    <a:pt x="38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7"/>
            <p:cNvSpPr/>
            <p:nvPr/>
          </p:nvSpPr>
          <p:spPr>
            <a:xfrm>
              <a:off x="10899489" y="726643"/>
              <a:ext cx="49806" cy="96685"/>
            </a:xfrm>
            <a:custGeom>
              <a:avLst/>
              <a:gdLst/>
              <a:ahLst/>
              <a:cxnLst/>
              <a:rect l="l" t="t" r="r" b="b"/>
              <a:pathLst>
                <a:path w="2332" h="4527" extrusionOk="0">
                  <a:moveTo>
                    <a:pt x="250" y="0"/>
                  </a:moveTo>
                  <a:cubicBezTo>
                    <a:pt x="220" y="0"/>
                    <a:pt x="189" y="7"/>
                    <a:pt x="160" y="20"/>
                  </a:cubicBezTo>
                  <a:cubicBezTo>
                    <a:pt x="50" y="70"/>
                    <a:pt x="0" y="196"/>
                    <a:pt x="47" y="307"/>
                  </a:cubicBezTo>
                  <a:lnTo>
                    <a:pt x="1881" y="4396"/>
                  </a:lnTo>
                  <a:cubicBezTo>
                    <a:pt x="1916" y="4475"/>
                    <a:pt x="1996" y="4526"/>
                    <a:pt x="2081" y="4526"/>
                  </a:cubicBezTo>
                  <a:cubicBezTo>
                    <a:pt x="2113" y="4526"/>
                    <a:pt x="2143" y="4519"/>
                    <a:pt x="2171" y="4507"/>
                  </a:cubicBezTo>
                  <a:cubicBezTo>
                    <a:pt x="2282" y="4457"/>
                    <a:pt x="2332" y="4327"/>
                    <a:pt x="2282" y="4216"/>
                  </a:cubicBezTo>
                  <a:lnTo>
                    <a:pt x="449" y="127"/>
                  </a:lnTo>
                  <a:cubicBezTo>
                    <a:pt x="412" y="47"/>
                    <a:pt x="333" y="0"/>
                    <a:pt x="250" y="0"/>
                  </a:cubicBezTo>
                  <a:close/>
                </a:path>
              </a:pathLst>
            </a:custGeom>
            <a:solidFill>
              <a:srgbClr val="DD7A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7"/>
            <p:cNvSpPr/>
            <p:nvPr/>
          </p:nvSpPr>
          <p:spPr>
            <a:xfrm>
              <a:off x="10847206" y="292210"/>
              <a:ext cx="96066" cy="525544"/>
            </a:xfrm>
            <a:custGeom>
              <a:avLst/>
              <a:gdLst/>
              <a:ahLst/>
              <a:cxnLst/>
              <a:rect l="l" t="t" r="r" b="b"/>
              <a:pathLst>
                <a:path w="4498" h="24607" extrusionOk="0">
                  <a:moveTo>
                    <a:pt x="4262" y="0"/>
                  </a:moveTo>
                  <a:cubicBezTo>
                    <a:pt x="4161" y="0"/>
                    <a:pt x="4057" y="92"/>
                    <a:pt x="4050" y="205"/>
                  </a:cubicBezTo>
                  <a:lnTo>
                    <a:pt x="2480" y="20486"/>
                  </a:lnTo>
                  <a:lnTo>
                    <a:pt x="93" y="24269"/>
                  </a:lnTo>
                  <a:cubicBezTo>
                    <a:pt x="0" y="24416"/>
                    <a:pt x="107" y="24606"/>
                    <a:pt x="279" y="24606"/>
                  </a:cubicBezTo>
                  <a:cubicBezTo>
                    <a:pt x="354" y="24606"/>
                    <a:pt x="425" y="24567"/>
                    <a:pt x="465" y="24504"/>
                  </a:cubicBezTo>
                  <a:lnTo>
                    <a:pt x="2912" y="20630"/>
                  </a:lnTo>
                  <a:lnTo>
                    <a:pt x="4489" y="238"/>
                  </a:lnTo>
                  <a:cubicBezTo>
                    <a:pt x="4498" y="118"/>
                    <a:pt x="4406" y="11"/>
                    <a:pt x="4286" y="2"/>
                  </a:cubicBezTo>
                  <a:cubicBezTo>
                    <a:pt x="4278" y="1"/>
                    <a:pt x="4270" y="0"/>
                    <a:pt x="42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7"/>
            <p:cNvSpPr/>
            <p:nvPr/>
          </p:nvSpPr>
          <p:spPr>
            <a:xfrm>
              <a:off x="11072464" y="440730"/>
              <a:ext cx="198582" cy="92606"/>
            </a:xfrm>
            <a:custGeom>
              <a:avLst/>
              <a:gdLst/>
              <a:ahLst/>
              <a:cxnLst/>
              <a:rect l="l" t="t" r="r" b="b"/>
              <a:pathLst>
                <a:path w="9298" h="4336" extrusionOk="0">
                  <a:moveTo>
                    <a:pt x="125" y="0"/>
                  </a:moveTo>
                  <a:lnTo>
                    <a:pt x="0" y="4062"/>
                  </a:lnTo>
                  <a:lnTo>
                    <a:pt x="9297" y="4335"/>
                  </a:lnTo>
                  <a:lnTo>
                    <a:pt x="9163" y="386"/>
                  </a:lnTo>
                  <a:lnTo>
                    <a:pt x="1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7"/>
            <p:cNvSpPr/>
            <p:nvPr/>
          </p:nvSpPr>
          <p:spPr>
            <a:xfrm>
              <a:off x="11060973" y="-42953"/>
              <a:ext cx="165905" cy="96664"/>
            </a:xfrm>
            <a:custGeom>
              <a:avLst/>
              <a:gdLst/>
              <a:ahLst/>
              <a:cxnLst/>
              <a:rect l="l" t="t" r="r" b="b"/>
              <a:pathLst>
                <a:path w="7768" h="4526" extrusionOk="0">
                  <a:moveTo>
                    <a:pt x="5986" y="1"/>
                  </a:moveTo>
                  <a:cubicBezTo>
                    <a:pt x="5918" y="1"/>
                    <a:pt x="5848" y="9"/>
                    <a:pt x="5779" y="27"/>
                  </a:cubicBezTo>
                  <a:cubicBezTo>
                    <a:pt x="5348" y="142"/>
                    <a:pt x="5087" y="580"/>
                    <a:pt x="5193" y="1014"/>
                  </a:cubicBezTo>
                  <a:lnTo>
                    <a:pt x="5187" y="1015"/>
                  </a:lnTo>
                  <a:cubicBezTo>
                    <a:pt x="5078" y="675"/>
                    <a:pt x="4763" y="449"/>
                    <a:pt x="4414" y="449"/>
                  </a:cubicBezTo>
                  <a:cubicBezTo>
                    <a:pt x="4380" y="449"/>
                    <a:pt x="4345" y="451"/>
                    <a:pt x="4311" y="455"/>
                  </a:cubicBezTo>
                  <a:cubicBezTo>
                    <a:pt x="3920" y="503"/>
                    <a:pt x="3622" y="823"/>
                    <a:pt x="3598" y="1215"/>
                  </a:cubicBezTo>
                  <a:cubicBezTo>
                    <a:pt x="3441" y="992"/>
                    <a:pt x="3190" y="868"/>
                    <a:pt x="2931" y="868"/>
                  </a:cubicBezTo>
                  <a:cubicBezTo>
                    <a:pt x="2818" y="868"/>
                    <a:pt x="2702" y="892"/>
                    <a:pt x="2593" y="942"/>
                  </a:cubicBezTo>
                  <a:cubicBezTo>
                    <a:pt x="2236" y="1104"/>
                    <a:pt x="2045" y="1497"/>
                    <a:pt x="2140" y="1878"/>
                  </a:cubicBezTo>
                  <a:lnTo>
                    <a:pt x="2134" y="1880"/>
                  </a:lnTo>
                  <a:cubicBezTo>
                    <a:pt x="2022" y="1534"/>
                    <a:pt x="1701" y="1313"/>
                    <a:pt x="1356" y="1313"/>
                  </a:cubicBezTo>
                  <a:cubicBezTo>
                    <a:pt x="1279" y="1313"/>
                    <a:pt x="1200" y="1324"/>
                    <a:pt x="1122" y="1347"/>
                  </a:cubicBezTo>
                  <a:cubicBezTo>
                    <a:pt x="696" y="1475"/>
                    <a:pt x="450" y="1919"/>
                    <a:pt x="568" y="2347"/>
                  </a:cubicBezTo>
                  <a:cubicBezTo>
                    <a:pt x="189" y="2552"/>
                    <a:pt x="1" y="2994"/>
                    <a:pt x="118" y="3411"/>
                  </a:cubicBezTo>
                  <a:lnTo>
                    <a:pt x="151" y="3530"/>
                  </a:lnTo>
                  <a:cubicBezTo>
                    <a:pt x="265" y="3929"/>
                    <a:pt x="630" y="4200"/>
                    <a:pt x="1037" y="4200"/>
                  </a:cubicBezTo>
                  <a:cubicBezTo>
                    <a:pt x="1074" y="4200"/>
                    <a:pt x="1111" y="4198"/>
                    <a:pt x="1148" y="4193"/>
                  </a:cubicBezTo>
                  <a:cubicBezTo>
                    <a:pt x="1304" y="4405"/>
                    <a:pt x="1549" y="4525"/>
                    <a:pt x="1804" y="4525"/>
                  </a:cubicBezTo>
                  <a:cubicBezTo>
                    <a:pt x="1875" y="4525"/>
                    <a:pt x="1947" y="4516"/>
                    <a:pt x="2018" y="4496"/>
                  </a:cubicBezTo>
                  <a:cubicBezTo>
                    <a:pt x="2343" y="4408"/>
                    <a:pt x="2580" y="4129"/>
                    <a:pt x="2616" y="3794"/>
                  </a:cubicBezTo>
                  <a:lnTo>
                    <a:pt x="2732" y="3761"/>
                  </a:lnTo>
                  <a:cubicBezTo>
                    <a:pt x="2889" y="3965"/>
                    <a:pt x="3130" y="4080"/>
                    <a:pt x="3380" y="4080"/>
                  </a:cubicBezTo>
                  <a:cubicBezTo>
                    <a:pt x="3453" y="4080"/>
                    <a:pt x="3528" y="4070"/>
                    <a:pt x="3601" y="4049"/>
                  </a:cubicBezTo>
                  <a:cubicBezTo>
                    <a:pt x="3922" y="3958"/>
                    <a:pt x="4156" y="3680"/>
                    <a:pt x="4191" y="3348"/>
                  </a:cubicBezTo>
                  <a:lnTo>
                    <a:pt x="4209" y="3344"/>
                  </a:lnTo>
                  <a:cubicBezTo>
                    <a:pt x="4366" y="3547"/>
                    <a:pt x="4606" y="3662"/>
                    <a:pt x="4855" y="3662"/>
                  </a:cubicBezTo>
                  <a:cubicBezTo>
                    <a:pt x="4929" y="3662"/>
                    <a:pt x="5004" y="3651"/>
                    <a:pt x="5078" y="3630"/>
                  </a:cubicBezTo>
                  <a:cubicBezTo>
                    <a:pt x="5401" y="3540"/>
                    <a:pt x="5633" y="3262"/>
                    <a:pt x="5669" y="2931"/>
                  </a:cubicBezTo>
                  <a:lnTo>
                    <a:pt x="5785" y="2898"/>
                  </a:lnTo>
                  <a:cubicBezTo>
                    <a:pt x="5942" y="3102"/>
                    <a:pt x="6182" y="3216"/>
                    <a:pt x="6431" y="3216"/>
                  </a:cubicBezTo>
                  <a:cubicBezTo>
                    <a:pt x="6512" y="3216"/>
                    <a:pt x="6593" y="3204"/>
                    <a:pt x="6672" y="3180"/>
                  </a:cubicBezTo>
                  <a:cubicBezTo>
                    <a:pt x="6998" y="3078"/>
                    <a:pt x="7226" y="2785"/>
                    <a:pt x="7246" y="2444"/>
                  </a:cubicBezTo>
                  <a:cubicBezTo>
                    <a:pt x="7600" y="2231"/>
                    <a:pt x="7768" y="1806"/>
                    <a:pt x="7655" y="1407"/>
                  </a:cubicBezTo>
                  <a:lnTo>
                    <a:pt x="7622" y="1288"/>
                  </a:lnTo>
                  <a:cubicBezTo>
                    <a:pt x="7514" y="907"/>
                    <a:pt x="7173" y="638"/>
                    <a:pt x="6779" y="620"/>
                  </a:cubicBezTo>
                  <a:cubicBezTo>
                    <a:pt x="6776" y="613"/>
                    <a:pt x="6776" y="607"/>
                    <a:pt x="6774" y="599"/>
                  </a:cubicBezTo>
                  <a:cubicBezTo>
                    <a:pt x="6673" y="238"/>
                    <a:pt x="6345" y="1"/>
                    <a:pt x="5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7"/>
            <p:cNvSpPr/>
            <p:nvPr/>
          </p:nvSpPr>
          <p:spPr>
            <a:xfrm>
              <a:off x="11091920" y="-5257"/>
              <a:ext cx="160993" cy="180279"/>
            </a:xfrm>
            <a:custGeom>
              <a:avLst/>
              <a:gdLst/>
              <a:ahLst/>
              <a:cxnLst/>
              <a:rect l="l" t="t" r="r" b="b"/>
              <a:pathLst>
                <a:path w="7538" h="8441" extrusionOk="0">
                  <a:moveTo>
                    <a:pt x="4923" y="1"/>
                  </a:moveTo>
                  <a:cubicBezTo>
                    <a:pt x="3218" y="1780"/>
                    <a:pt x="658" y="1808"/>
                    <a:pt x="498" y="1808"/>
                  </a:cubicBezTo>
                  <a:cubicBezTo>
                    <a:pt x="493" y="1808"/>
                    <a:pt x="490" y="1808"/>
                    <a:pt x="490" y="1808"/>
                  </a:cubicBezTo>
                  <a:lnTo>
                    <a:pt x="490" y="1808"/>
                  </a:lnTo>
                  <a:lnTo>
                    <a:pt x="1574" y="5244"/>
                  </a:lnTo>
                  <a:lnTo>
                    <a:pt x="1574" y="5244"/>
                  </a:lnTo>
                  <a:lnTo>
                    <a:pt x="1152" y="4890"/>
                  </a:lnTo>
                  <a:cubicBezTo>
                    <a:pt x="1061" y="4814"/>
                    <a:pt x="948" y="4773"/>
                    <a:pt x="832" y="4773"/>
                  </a:cubicBezTo>
                  <a:cubicBezTo>
                    <a:pt x="815" y="4773"/>
                    <a:pt x="798" y="4774"/>
                    <a:pt x="781" y="4776"/>
                  </a:cubicBezTo>
                  <a:cubicBezTo>
                    <a:pt x="311" y="4820"/>
                    <a:pt x="1" y="5309"/>
                    <a:pt x="163" y="5747"/>
                  </a:cubicBezTo>
                  <a:lnTo>
                    <a:pt x="632" y="7019"/>
                  </a:lnTo>
                  <a:cubicBezTo>
                    <a:pt x="852" y="7619"/>
                    <a:pt x="1380" y="8053"/>
                    <a:pt x="2012" y="8151"/>
                  </a:cubicBezTo>
                  <a:lnTo>
                    <a:pt x="3716" y="8416"/>
                  </a:lnTo>
                  <a:cubicBezTo>
                    <a:pt x="3818" y="8432"/>
                    <a:pt x="3921" y="8440"/>
                    <a:pt x="4024" y="8440"/>
                  </a:cubicBezTo>
                  <a:cubicBezTo>
                    <a:pt x="4664" y="8440"/>
                    <a:pt x="5287" y="8135"/>
                    <a:pt x="5696" y="7604"/>
                  </a:cubicBezTo>
                  <a:lnTo>
                    <a:pt x="7058" y="5837"/>
                  </a:lnTo>
                  <a:cubicBezTo>
                    <a:pt x="7421" y="5366"/>
                    <a:pt x="7538" y="4752"/>
                    <a:pt x="7368" y="4198"/>
                  </a:cubicBezTo>
                  <a:lnTo>
                    <a:pt x="49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7"/>
            <p:cNvSpPr/>
            <p:nvPr/>
          </p:nvSpPr>
          <p:spPr>
            <a:xfrm>
              <a:off x="11716990" y="-866989"/>
              <a:ext cx="178848" cy="244074"/>
            </a:xfrm>
            <a:custGeom>
              <a:avLst/>
              <a:gdLst/>
              <a:ahLst/>
              <a:cxnLst/>
              <a:rect l="l" t="t" r="r" b="b"/>
              <a:pathLst>
                <a:path w="8374" h="11428" extrusionOk="0">
                  <a:moveTo>
                    <a:pt x="6288" y="1"/>
                  </a:moveTo>
                  <a:cubicBezTo>
                    <a:pt x="6133" y="1"/>
                    <a:pt x="5978" y="54"/>
                    <a:pt x="5852" y="163"/>
                  </a:cubicBezTo>
                  <a:cubicBezTo>
                    <a:pt x="5559" y="413"/>
                    <a:pt x="5291" y="822"/>
                    <a:pt x="5450" y="1428"/>
                  </a:cubicBezTo>
                  <a:cubicBezTo>
                    <a:pt x="5549" y="1800"/>
                    <a:pt x="5630" y="2114"/>
                    <a:pt x="5691" y="2368"/>
                  </a:cubicBezTo>
                  <a:cubicBezTo>
                    <a:pt x="5825" y="2898"/>
                    <a:pt x="5756" y="3458"/>
                    <a:pt x="5499" y="3940"/>
                  </a:cubicBezTo>
                  <a:cubicBezTo>
                    <a:pt x="5187" y="4525"/>
                    <a:pt x="4887" y="4816"/>
                    <a:pt x="4611" y="4875"/>
                  </a:cubicBezTo>
                  <a:cubicBezTo>
                    <a:pt x="4587" y="4880"/>
                    <a:pt x="4565" y="4882"/>
                    <a:pt x="4544" y="4882"/>
                  </a:cubicBezTo>
                  <a:cubicBezTo>
                    <a:pt x="4166" y="4882"/>
                    <a:pt x="4430" y="4012"/>
                    <a:pt x="4591" y="3237"/>
                  </a:cubicBezTo>
                  <a:cubicBezTo>
                    <a:pt x="4712" y="2653"/>
                    <a:pt x="4134" y="2321"/>
                    <a:pt x="3649" y="2321"/>
                  </a:cubicBezTo>
                  <a:cubicBezTo>
                    <a:pt x="3455" y="2321"/>
                    <a:pt x="3275" y="2374"/>
                    <a:pt x="3162" y="2486"/>
                  </a:cubicBezTo>
                  <a:cubicBezTo>
                    <a:pt x="2766" y="2877"/>
                    <a:pt x="641" y="4645"/>
                    <a:pt x="1590" y="7458"/>
                  </a:cubicBezTo>
                  <a:lnTo>
                    <a:pt x="0" y="9582"/>
                  </a:lnTo>
                  <a:lnTo>
                    <a:pt x="4830" y="11427"/>
                  </a:lnTo>
                  <a:lnTo>
                    <a:pt x="5483" y="8988"/>
                  </a:lnTo>
                  <a:cubicBezTo>
                    <a:pt x="5483" y="8988"/>
                    <a:pt x="8200" y="7220"/>
                    <a:pt x="8302" y="4363"/>
                  </a:cubicBezTo>
                  <a:cubicBezTo>
                    <a:pt x="8374" y="2311"/>
                    <a:pt x="7361" y="871"/>
                    <a:pt x="6784" y="223"/>
                  </a:cubicBezTo>
                  <a:cubicBezTo>
                    <a:pt x="6653" y="76"/>
                    <a:pt x="6471" y="1"/>
                    <a:pt x="62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7"/>
            <p:cNvSpPr/>
            <p:nvPr/>
          </p:nvSpPr>
          <p:spPr>
            <a:xfrm>
              <a:off x="11695291" y="-698180"/>
              <a:ext cx="160544" cy="108646"/>
            </a:xfrm>
            <a:custGeom>
              <a:avLst/>
              <a:gdLst/>
              <a:ahLst/>
              <a:cxnLst/>
              <a:rect l="l" t="t" r="r" b="b"/>
              <a:pathLst>
                <a:path w="7517" h="5087" extrusionOk="0">
                  <a:moveTo>
                    <a:pt x="1786" y="0"/>
                  </a:moveTo>
                  <a:cubicBezTo>
                    <a:pt x="1564" y="0"/>
                    <a:pt x="1347" y="91"/>
                    <a:pt x="1189" y="261"/>
                  </a:cubicBezTo>
                  <a:cubicBezTo>
                    <a:pt x="1142" y="254"/>
                    <a:pt x="1095" y="251"/>
                    <a:pt x="1049" y="251"/>
                  </a:cubicBezTo>
                  <a:cubicBezTo>
                    <a:pt x="690" y="251"/>
                    <a:pt x="359" y="461"/>
                    <a:pt x="210" y="796"/>
                  </a:cubicBezTo>
                  <a:lnTo>
                    <a:pt x="159" y="908"/>
                  </a:lnTo>
                  <a:cubicBezTo>
                    <a:pt x="0" y="1270"/>
                    <a:pt x="89" y="1695"/>
                    <a:pt x="380" y="1962"/>
                  </a:cubicBezTo>
                  <a:cubicBezTo>
                    <a:pt x="377" y="1968"/>
                    <a:pt x="372" y="1974"/>
                    <a:pt x="369" y="1980"/>
                  </a:cubicBezTo>
                  <a:cubicBezTo>
                    <a:pt x="189" y="2387"/>
                    <a:pt x="366" y="2864"/>
                    <a:pt x="770" y="3054"/>
                  </a:cubicBezTo>
                  <a:cubicBezTo>
                    <a:pt x="882" y="3106"/>
                    <a:pt x="999" y="3130"/>
                    <a:pt x="1115" y="3130"/>
                  </a:cubicBezTo>
                  <a:cubicBezTo>
                    <a:pt x="1417" y="3130"/>
                    <a:pt x="1707" y="2962"/>
                    <a:pt x="1850" y="2674"/>
                  </a:cubicBezTo>
                  <a:lnTo>
                    <a:pt x="1856" y="2677"/>
                  </a:lnTo>
                  <a:cubicBezTo>
                    <a:pt x="1708" y="3040"/>
                    <a:pt x="1841" y="3457"/>
                    <a:pt x="2171" y="3669"/>
                  </a:cubicBezTo>
                  <a:cubicBezTo>
                    <a:pt x="2306" y="3756"/>
                    <a:pt x="2458" y="3798"/>
                    <a:pt x="2610" y="3798"/>
                  </a:cubicBezTo>
                  <a:cubicBezTo>
                    <a:pt x="2828" y="3798"/>
                    <a:pt x="3045" y="3710"/>
                    <a:pt x="3204" y="3541"/>
                  </a:cubicBezTo>
                  <a:lnTo>
                    <a:pt x="3204" y="3541"/>
                  </a:lnTo>
                  <a:cubicBezTo>
                    <a:pt x="3171" y="3933"/>
                    <a:pt x="3421" y="4292"/>
                    <a:pt x="3800" y="4396"/>
                  </a:cubicBezTo>
                  <a:cubicBezTo>
                    <a:pt x="3872" y="4415"/>
                    <a:pt x="3944" y="4425"/>
                    <a:pt x="4016" y="4425"/>
                  </a:cubicBezTo>
                  <a:cubicBezTo>
                    <a:pt x="4322" y="4425"/>
                    <a:pt x="4610" y="4252"/>
                    <a:pt x="4748" y="3966"/>
                  </a:cubicBezTo>
                  <a:lnTo>
                    <a:pt x="4754" y="3968"/>
                  </a:lnTo>
                  <a:cubicBezTo>
                    <a:pt x="4592" y="4379"/>
                    <a:pt x="4786" y="4846"/>
                    <a:pt x="5193" y="5020"/>
                  </a:cubicBezTo>
                  <a:cubicBezTo>
                    <a:pt x="5297" y="5065"/>
                    <a:pt x="5406" y="5086"/>
                    <a:pt x="5514" y="5086"/>
                  </a:cubicBezTo>
                  <a:cubicBezTo>
                    <a:pt x="5823" y="5086"/>
                    <a:pt x="6118" y="4909"/>
                    <a:pt x="6255" y="4610"/>
                  </a:cubicBezTo>
                  <a:cubicBezTo>
                    <a:pt x="6317" y="4623"/>
                    <a:pt x="6379" y="4629"/>
                    <a:pt x="6439" y="4629"/>
                  </a:cubicBezTo>
                  <a:cubicBezTo>
                    <a:pt x="6799" y="4629"/>
                    <a:pt x="7132" y="4419"/>
                    <a:pt x="7282" y="4082"/>
                  </a:cubicBezTo>
                  <a:lnTo>
                    <a:pt x="7333" y="3969"/>
                  </a:lnTo>
                  <a:cubicBezTo>
                    <a:pt x="7516" y="3555"/>
                    <a:pt x="7372" y="3069"/>
                    <a:pt x="6994" y="2821"/>
                  </a:cubicBezTo>
                  <a:cubicBezTo>
                    <a:pt x="7014" y="2485"/>
                    <a:pt x="6824" y="2171"/>
                    <a:pt x="6518" y="2031"/>
                  </a:cubicBezTo>
                  <a:cubicBezTo>
                    <a:pt x="6409" y="1982"/>
                    <a:pt x="6294" y="1957"/>
                    <a:pt x="6179" y="1957"/>
                  </a:cubicBezTo>
                  <a:cubicBezTo>
                    <a:pt x="5971" y="1957"/>
                    <a:pt x="5766" y="2037"/>
                    <a:pt x="5610" y="2189"/>
                  </a:cubicBezTo>
                  <a:lnTo>
                    <a:pt x="5500" y="2139"/>
                  </a:lnTo>
                  <a:cubicBezTo>
                    <a:pt x="5512" y="1806"/>
                    <a:pt x="5322" y="1498"/>
                    <a:pt x="5016" y="1362"/>
                  </a:cubicBezTo>
                  <a:cubicBezTo>
                    <a:pt x="4909" y="1314"/>
                    <a:pt x="4796" y="1291"/>
                    <a:pt x="4684" y="1291"/>
                  </a:cubicBezTo>
                  <a:cubicBezTo>
                    <a:pt x="4475" y="1291"/>
                    <a:pt x="4270" y="1371"/>
                    <a:pt x="4115" y="1522"/>
                  </a:cubicBezTo>
                  <a:lnTo>
                    <a:pt x="4095" y="1513"/>
                  </a:lnTo>
                  <a:cubicBezTo>
                    <a:pt x="4109" y="1180"/>
                    <a:pt x="3917" y="872"/>
                    <a:pt x="3612" y="737"/>
                  </a:cubicBezTo>
                  <a:cubicBezTo>
                    <a:pt x="3505" y="689"/>
                    <a:pt x="3391" y="666"/>
                    <a:pt x="3279" y="666"/>
                  </a:cubicBezTo>
                  <a:cubicBezTo>
                    <a:pt x="3071" y="666"/>
                    <a:pt x="2866" y="745"/>
                    <a:pt x="2711" y="896"/>
                  </a:cubicBezTo>
                  <a:lnTo>
                    <a:pt x="2600" y="848"/>
                  </a:lnTo>
                  <a:cubicBezTo>
                    <a:pt x="2614" y="508"/>
                    <a:pt x="2414" y="194"/>
                    <a:pt x="2099" y="63"/>
                  </a:cubicBezTo>
                  <a:cubicBezTo>
                    <a:pt x="1997" y="21"/>
                    <a:pt x="1891" y="0"/>
                    <a:pt x="17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2" name="Google Shape;3582;p67"/>
          <p:cNvGrpSpPr/>
          <p:nvPr/>
        </p:nvGrpSpPr>
        <p:grpSpPr>
          <a:xfrm>
            <a:off x="2946156" y="1830331"/>
            <a:ext cx="196955" cy="195990"/>
            <a:chOff x="-6313425" y="1453775"/>
            <a:chExt cx="147975" cy="147250"/>
          </a:xfrm>
        </p:grpSpPr>
        <p:sp>
          <p:nvSpPr>
            <p:cNvPr id="3583" name="Google Shape;3583;p67"/>
            <p:cNvSpPr/>
            <p:nvPr/>
          </p:nvSpPr>
          <p:spPr>
            <a:xfrm>
              <a:off x="-6199700" y="1507725"/>
              <a:ext cx="17350" cy="20825"/>
            </a:xfrm>
            <a:custGeom>
              <a:avLst/>
              <a:gdLst/>
              <a:ahLst/>
              <a:cxnLst/>
              <a:rect l="l" t="t" r="r" b="b"/>
              <a:pathLst>
                <a:path w="694" h="833" extrusionOk="0">
                  <a:moveTo>
                    <a:pt x="366" y="1"/>
                  </a:moveTo>
                  <a:cubicBezTo>
                    <a:pt x="202" y="1"/>
                    <a:pt x="53" y="162"/>
                    <a:pt x="27" y="378"/>
                  </a:cubicBezTo>
                  <a:cubicBezTo>
                    <a:pt x="1" y="607"/>
                    <a:pt x="120" y="809"/>
                    <a:pt x="297" y="830"/>
                  </a:cubicBezTo>
                  <a:cubicBezTo>
                    <a:pt x="307" y="832"/>
                    <a:pt x="318" y="832"/>
                    <a:pt x="328" y="832"/>
                  </a:cubicBezTo>
                  <a:cubicBezTo>
                    <a:pt x="491" y="832"/>
                    <a:pt x="640" y="670"/>
                    <a:pt x="665" y="455"/>
                  </a:cubicBezTo>
                  <a:cubicBezTo>
                    <a:pt x="693" y="226"/>
                    <a:pt x="572" y="24"/>
                    <a:pt x="396" y="3"/>
                  </a:cubicBezTo>
                  <a:cubicBezTo>
                    <a:pt x="386" y="1"/>
                    <a:pt x="376" y="1"/>
                    <a:pt x="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7"/>
            <p:cNvSpPr/>
            <p:nvPr/>
          </p:nvSpPr>
          <p:spPr>
            <a:xfrm>
              <a:off x="-6299075" y="1506300"/>
              <a:ext cx="17350" cy="20825"/>
            </a:xfrm>
            <a:custGeom>
              <a:avLst/>
              <a:gdLst/>
              <a:ahLst/>
              <a:cxnLst/>
              <a:rect l="l" t="t" r="r" b="b"/>
              <a:pathLst>
                <a:path w="694" h="833" extrusionOk="0">
                  <a:moveTo>
                    <a:pt x="366" y="1"/>
                  </a:moveTo>
                  <a:cubicBezTo>
                    <a:pt x="202" y="1"/>
                    <a:pt x="55" y="163"/>
                    <a:pt x="29" y="378"/>
                  </a:cubicBezTo>
                  <a:cubicBezTo>
                    <a:pt x="1" y="607"/>
                    <a:pt x="122" y="809"/>
                    <a:pt x="297" y="830"/>
                  </a:cubicBezTo>
                  <a:cubicBezTo>
                    <a:pt x="307" y="832"/>
                    <a:pt x="317" y="832"/>
                    <a:pt x="327" y="832"/>
                  </a:cubicBezTo>
                  <a:cubicBezTo>
                    <a:pt x="492" y="832"/>
                    <a:pt x="641" y="671"/>
                    <a:pt x="667" y="455"/>
                  </a:cubicBezTo>
                  <a:cubicBezTo>
                    <a:pt x="694" y="226"/>
                    <a:pt x="573" y="24"/>
                    <a:pt x="397" y="3"/>
                  </a:cubicBezTo>
                  <a:cubicBezTo>
                    <a:pt x="387" y="1"/>
                    <a:pt x="376" y="1"/>
                    <a:pt x="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7"/>
            <p:cNvSpPr/>
            <p:nvPr/>
          </p:nvSpPr>
          <p:spPr>
            <a:xfrm>
              <a:off x="-6207750" y="1453775"/>
              <a:ext cx="42300" cy="20950"/>
            </a:xfrm>
            <a:custGeom>
              <a:avLst/>
              <a:gdLst/>
              <a:ahLst/>
              <a:cxnLst/>
              <a:rect l="l" t="t" r="r" b="b"/>
              <a:pathLst>
                <a:path w="1692" h="838" extrusionOk="0">
                  <a:moveTo>
                    <a:pt x="639" y="1"/>
                  </a:moveTo>
                  <a:cubicBezTo>
                    <a:pt x="316" y="1"/>
                    <a:pt x="68" y="108"/>
                    <a:pt x="38" y="280"/>
                  </a:cubicBezTo>
                  <a:cubicBezTo>
                    <a:pt x="1" y="497"/>
                    <a:pt x="332" y="736"/>
                    <a:pt x="777" y="814"/>
                  </a:cubicBezTo>
                  <a:cubicBezTo>
                    <a:pt x="872" y="830"/>
                    <a:pt x="964" y="838"/>
                    <a:pt x="1050" y="838"/>
                  </a:cubicBezTo>
                  <a:cubicBezTo>
                    <a:pt x="1375" y="838"/>
                    <a:pt x="1625" y="731"/>
                    <a:pt x="1654" y="559"/>
                  </a:cubicBezTo>
                  <a:cubicBezTo>
                    <a:pt x="1692" y="342"/>
                    <a:pt x="1361" y="103"/>
                    <a:pt x="915" y="25"/>
                  </a:cubicBezTo>
                  <a:cubicBezTo>
                    <a:pt x="820" y="9"/>
                    <a:pt x="727" y="1"/>
                    <a:pt x="6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7"/>
            <p:cNvSpPr/>
            <p:nvPr/>
          </p:nvSpPr>
          <p:spPr>
            <a:xfrm>
              <a:off x="-6313425" y="1454100"/>
              <a:ext cx="42400" cy="21125"/>
            </a:xfrm>
            <a:custGeom>
              <a:avLst/>
              <a:gdLst/>
              <a:ahLst/>
              <a:cxnLst/>
              <a:rect l="l" t="t" r="r" b="b"/>
              <a:pathLst>
                <a:path w="1696" h="845" extrusionOk="0">
                  <a:moveTo>
                    <a:pt x="1074" y="1"/>
                  </a:moveTo>
                  <a:cubicBezTo>
                    <a:pt x="979" y="1"/>
                    <a:pt x="878" y="10"/>
                    <a:pt x="774" y="30"/>
                  </a:cubicBezTo>
                  <a:cubicBezTo>
                    <a:pt x="328" y="114"/>
                    <a:pt x="0" y="359"/>
                    <a:pt x="42" y="576"/>
                  </a:cubicBezTo>
                  <a:cubicBezTo>
                    <a:pt x="74" y="743"/>
                    <a:pt x="314" y="844"/>
                    <a:pt x="626" y="844"/>
                  </a:cubicBezTo>
                  <a:cubicBezTo>
                    <a:pt x="720" y="844"/>
                    <a:pt x="820" y="835"/>
                    <a:pt x="924" y="816"/>
                  </a:cubicBezTo>
                  <a:cubicBezTo>
                    <a:pt x="1368" y="730"/>
                    <a:pt x="1696" y="485"/>
                    <a:pt x="1654" y="268"/>
                  </a:cubicBezTo>
                  <a:cubicBezTo>
                    <a:pt x="1622" y="102"/>
                    <a:pt x="1383"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7"/>
            <p:cNvSpPr/>
            <p:nvPr/>
          </p:nvSpPr>
          <p:spPr>
            <a:xfrm>
              <a:off x="-6240525" y="1470150"/>
              <a:ext cx="30750" cy="88750"/>
            </a:xfrm>
            <a:custGeom>
              <a:avLst/>
              <a:gdLst/>
              <a:ahLst/>
              <a:cxnLst/>
              <a:rect l="l" t="t" r="r" b="b"/>
              <a:pathLst>
                <a:path w="1230" h="3550" extrusionOk="0">
                  <a:moveTo>
                    <a:pt x="673" y="0"/>
                  </a:moveTo>
                  <a:cubicBezTo>
                    <a:pt x="646" y="0"/>
                    <a:pt x="618" y="20"/>
                    <a:pt x="623" y="56"/>
                  </a:cubicBezTo>
                  <a:cubicBezTo>
                    <a:pt x="658" y="648"/>
                    <a:pt x="882" y="3090"/>
                    <a:pt x="709" y="3260"/>
                  </a:cubicBezTo>
                  <a:cubicBezTo>
                    <a:pt x="673" y="3294"/>
                    <a:pt x="627" y="3308"/>
                    <a:pt x="577" y="3308"/>
                  </a:cubicBezTo>
                  <a:cubicBezTo>
                    <a:pt x="429" y="3308"/>
                    <a:pt x="242" y="3190"/>
                    <a:pt x="157" y="3137"/>
                  </a:cubicBezTo>
                  <a:cubicBezTo>
                    <a:pt x="140" y="3126"/>
                    <a:pt x="124" y="3122"/>
                    <a:pt x="109" y="3122"/>
                  </a:cubicBezTo>
                  <a:cubicBezTo>
                    <a:pt x="43" y="3122"/>
                    <a:pt x="1" y="3207"/>
                    <a:pt x="59" y="3264"/>
                  </a:cubicBezTo>
                  <a:cubicBezTo>
                    <a:pt x="209" y="3410"/>
                    <a:pt x="476" y="3550"/>
                    <a:pt x="726" y="3550"/>
                  </a:cubicBezTo>
                  <a:cubicBezTo>
                    <a:pt x="741" y="3550"/>
                    <a:pt x="756" y="3549"/>
                    <a:pt x="770" y="3548"/>
                  </a:cubicBezTo>
                  <a:cubicBezTo>
                    <a:pt x="1229" y="3515"/>
                    <a:pt x="924" y="988"/>
                    <a:pt x="721" y="41"/>
                  </a:cubicBezTo>
                  <a:cubicBezTo>
                    <a:pt x="715" y="13"/>
                    <a:pt x="694" y="0"/>
                    <a:pt x="6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7"/>
            <p:cNvSpPr/>
            <p:nvPr/>
          </p:nvSpPr>
          <p:spPr>
            <a:xfrm>
              <a:off x="-6289675" y="1565975"/>
              <a:ext cx="49175" cy="35050"/>
            </a:xfrm>
            <a:custGeom>
              <a:avLst/>
              <a:gdLst/>
              <a:ahLst/>
              <a:cxnLst/>
              <a:rect l="l" t="t" r="r" b="b"/>
              <a:pathLst>
                <a:path w="1967" h="1402" extrusionOk="0">
                  <a:moveTo>
                    <a:pt x="461" y="0"/>
                  </a:moveTo>
                  <a:cubicBezTo>
                    <a:pt x="262" y="0"/>
                    <a:pt x="117" y="142"/>
                    <a:pt x="45" y="314"/>
                  </a:cubicBezTo>
                  <a:lnTo>
                    <a:pt x="45" y="324"/>
                  </a:lnTo>
                  <a:cubicBezTo>
                    <a:pt x="29" y="368"/>
                    <a:pt x="17" y="413"/>
                    <a:pt x="11" y="459"/>
                  </a:cubicBezTo>
                  <a:cubicBezTo>
                    <a:pt x="5" y="477"/>
                    <a:pt x="10" y="491"/>
                    <a:pt x="4" y="510"/>
                  </a:cubicBezTo>
                  <a:cubicBezTo>
                    <a:pt x="1" y="550"/>
                    <a:pt x="4" y="592"/>
                    <a:pt x="10" y="633"/>
                  </a:cubicBezTo>
                  <a:cubicBezTo>
                    <a:pt x="65" y="957"/>
                    <a:pt x="387" y="1195"/>
                    <a:pt x="687" y="1303"/>
                  </a:cubicBezTo>
                  <a:cubicBezTo>
                    <a:pt x="842" y="1357"/>
                    <a:pt x="1038" y="1401"/>
                    <a:pt x="1229" y="1401"/>
                  </a:cubicBezTo>
                  <a:cubicBezTo>
                    <a:pt x="1343" y="1401"/>
                    <a:pt x="1455" y="1385"/>
                    <a:pt x="1555" y="1346"/>
                  </a:cubicBezTo>
                  <a:cubicBezTo>
                    <a:pt x="1618" y="1323"/>
                    <a:pt x="1675" y="1288"/>
                    <a:pt x="1726" y="1246"/>
                  </a:cubicBezTo>
                  <a:cubicBezTo>
                    <a:pt x="1780" y="1201"/>
                    <a:pt x="1825" y="1146"/>
                    <a:pt x="1855" y="1083"/>
                  </a:cubicBezTo>
                  <a:cubicBezTo>
                    <a:pt x="1885" y="1040"/>
                    <a:pt x="1906" y="992"/>
                    <a:pt x="1918" y="939"/>
                  </a:cubicBezTo>
                  <a:cubicBezTo>
                    <a:pt x="1967" y="773"/>
                    <a:pt x="1937" y="588"/>
                    <a:pt x="1769" y="461"/>
                  </a:cubicBezTo>
                  <a:cubicBezTo>
                    <a:pt x="1536" y="282"/>
                    <a:pt x="1341" y="332"/>
                    <a:pt x="1082" y="271"/>
                  </a:cubicBezTo>
                  <a:cubicBezTo>
                    <a:pt x="894" y="224"/>
                    <a:pt x="774" y="66"/>
                    <a:pt x="566" y="13"/>
                  </a:cubicBezTo>
                  <a:cubicBezTo>
                    <a:pt x="530" y="4"/>
                    <a:pt x="495" y="0"/>
                    <a:pt x="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7"/>
            <p:cNvSpPr/>
            <p:nvPr/>
          </p:nvSpPr>
          <p:spPr>
            <a:xfrm>
              <a:off x="-6289450" y="1579175"/>
              <a:ext cx="38675" cy="21850"/>
            </a:xfrm>
            <a:custGeom>
              <a:avLst/>
              <a:gdLst/>
              <a:ahLst/>
              <a:cxnLst/>
              <a:rect l="l" t="t" r="r" b="b"/>
              <a:pathLst>
                <a:path w="1547" h="874" extrusionOk="0">
                  <a:moveTo>
                    <a:pt x="482" y="1"/>
                  </a:moveTo>
                  <a:cubicBezTo>
                    <a:pt x="316" y="1"/>
                    <a:pt x="152" y="36"/>
                    <a:pt x="1" y="105"/>
                  </a:cubicBezTo>
                  <a:cubicBezTo>
                    <a:pt x="56" y="429"/>
                    <a:pt x="378" y="667"/>
                    <a:pt x="678" y="775"/>
                  </a:cubicBezTo>
                  <a:cubicBezTo>
                    <a:pt x="833" y="829"/>
                    <a:pt x="1029" y="874"/>
                    <a:pt x="1220" y="874"/>
                  </a:cubicBezTo>
                  <a:cubicBezTo>
                    <a:pt x="1334" y="874"/>
                    <a:pt x="1447" y="858"/>
                    <a:pt x="1546" y="818"/>
                  </a:cubicBezTo>
                  <a:cubicBezTo>
                    <a:pt x="1488" y="385"/>
                    <a:pt x="1076" y="31"/>
                    <a:pt x="556" y="3"/>
                  </a:cubicBezTo>
                  <a:cubicBezTo>
                    <a:pt x="531" y="1"/>
                    <a:pt x="507"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0" name="Google Shape;3590;p67"/>
          <p:cNvGrpSpPr/>
          <p:nvPr/>
        </p:nvGrpSpPr>
        <p:grpSpPr>
          <a:xfrm flipH="1">
            <a:off x="1629331" y="1795806"/>
            <a:ext cx="196955" cy="195990"/>
            <a:chOff x="-6313425" y="1453775"/>
            <a:chExt cx="147975" cy="147250"/>
          </a:xfrm>
        </p:grpSpPr>
        <p:sp>
          <p:nvSpPr>
            <p:cNvPr id="3591" name="Google Shape;3591;p67"/>
            <p:cNvSpPr/>
            <p:nvPr/>
          </p:nvSpPr>
          <p:spPr>
            <a:xfrm>
              <a:off x="-6199700" y="1507725"/>
              <a:ext cx="17350" cy="20825"/>
            </a:xfrm>
            <a:custGeom>
              <a:avLst/>
              <a:gdLst/>
              <a:ahLst/>
              <a:cxnLst/>
              <a:rect l="l" t="t" r="r" b="b"/>
              <a:pathLst>
                <a:path w="694" h="833" extrusionOk="0">
                  <a:moveTo>
                    <a:pt x="366" y="1"/>
                  </a:moveTo>
                  <a:cubicBezTo>
                    <a:pt x="202" y="1"/>
                    <a:pt x="53" y="162"/>
                    <a:pt x="27" y="378"/>
                  </a:cubicBezTo>
                  <a:cubicBezTo>
                    <a:pt x="1" y="607"/>
                    <a:pt x="120" y="809"/>
                    <a:pt x="297" y="830"/>
                  </a:cubicBezTo>
                  <a:cubicBezTo>
                    <a:pt x="307" y="832"/>
                    <a:pt x="318" y="832"/>
                    <a:pt x="328" y="832"/>
                  </a:cubicBezTo>
                  <a:cubicBezTo>
                    <a:pt x="491" y="832"/>
                    <a:pt x="640" y="670"/>
                    <a:pt x="665" y="455"/>
                  </a:cubicBezTo>
                  <a:cubicBezTo>
                    <a:pt x="693" y="226"/>
                    <a:pt x="572" y="24"/>
                    <a:pt x="396" y="3"/>
                  </a:cubicBezTo>
                  <a:cubicBezTo>
                    <a:pt x="386" y="1"/>
                    <a:pt x="376" y="1"/>
                    <a:pt x="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7"/>
            <p:cNvSpPr/>
            <p:nvPr/>
          </p:nvSpPr>
          <p:spPr>
            <a:xfrm>
              <a:off x="-6299075" y="1506300"/>
              <a:ext cx="17350" cy="20825"/>
            </a:xfrm>
            <a:custGeom>
              <a:avLst/>
              <a:gdLst/>
              <a:ahLst/>
              <a:cxnLst/>
              <a:rect l="l" t="t" r="r" b="b"/>
              <a:pathLst>
                <a:path w="694" h="833" extrusionOk="0">
                  <a:moveTo>
                    <a:pt x="366" y="1"/>
                  </a:moveTo>
                  <a:cubicBezTo>
                    <a:pt x="202" y="1"/>
                    <a:pt x="55" y="163"/>
                    <a:pt x="29" y="378"/>
                  </a:cubicBezTo>
                  <a:cubicBezTo>
                    <a:pt x="1" y="607"/>
                    <a:pt x="122" y="809"/>
                    <a:pt x="297" y="830"/>
                  </a:cubicBezTo>
                  <a:cubicBezTo>
                    <a:pt x="307" y="832"/>
                    <a:pt x="317" y="832"/>
                    <a:pt x="327" y="832"/>
                  </a:cubicBezTo>
                  <a:cubicBezTo>
                    <a:pt x="492" y="832"/>
                    <a:pt x="641" y="671"/>
                    <a:pt x="667" y="455"/>
                  </a:cubicBezTo>
                  <a:cubicBezTo>
                    <a:pt x="694" y="226"/>
                    <a:pt x="573" y="24"/>
                    <a:pt x="397" y="3"/>
                  </a:cubicBezTo>
                  <a:cubicBezTo>
                    <a:pt x="387" y="1"/>
                    <a:pt x="376" y="1"/>
                    <a:pt x="3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7"/>
            <p:cNvSpPr/>
            <p:nvPr/>
          </p:nvSpPr>
          <p:spPr>
            <a:xfrm>
              <a:off x="-6207750" y="1453775"/>
              <a:ext cx="42300" cy="20950"/>
            </a:xfrm>
            <a:custGeom>
              <a:avLst/>
              <a:gdLst/>
              <a:ahLst/>
              <a:cxnLst/>
              <a:rect l="l" t="t" r="r" b="b"/>
              <a:pathLst>
                <a:path w="1692" h="838" extrusionOk="0">
                  <a:moveTo>
                    <a:pt x="639" y="1"/>
                  </a:moveTo>
                  <a:cubicBezTo>
                    <a:pt x="316" y="1"/>
                    <a:pt x="68" y="108"/>
                    <a:pt x="38" y="280"/>
                  </a:cubicBezTo>
                  <a:cubicBezTo>
                    <a:pt x="1" y="497"/>
                    <a:pt x="332" y="736"/>
                    <a:pt x="777" y="814"/>
                  </a:cubicBezTo>
                  <a:cubicBezTo>
                    <a:pt x="872" y="830"/>
                    <a:pt x="964" y="838"/>
                    <a:pt x="1050" y="838"/>
                  </a:cubicBezTo>
                  <a:cubicBezTo>
                    <a:pt x="1375" y="838"/>
                    <a:pt x="1625" y="731"/>
                    <a:pt x="1654" y="559"/>
                  </a:cubicBezTo>
                  <a:cubicBezTo>
                    <a:pt x="1692" y="342"/>
                    <a:pt x="1361" y="103"/>
                    <a:pt x="915" y="25"/>
                  </a:cubicBezTo>
                  <a:cubicBezTo>
                    <a:pt x="820" y="9"/>
                    <a:pt x="727" y="1"/>
                    <a:pt x="6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7"/>
            <p:cNvSpPr/>
            <p:nvPr/>
          </p:nvSpPr>
          <p:spPr>
            <a:xfrm>
              <a:off x="-6313425" y="1454100"/>
              <a:ext cx="42400" cy="21125"/>
            </a:xfrm>
            <a:custGeom>
              <a:avLst/>
              <a:gdLst/>
              <a:ahLst/>
              <a:cxnLst/>
              <a:rect l="l" t="t" r="r" b="b"/>
              <a:pathLst>
                <a:path w="1696" h="845" extrusionOk="0">
                  <a:moveTo>
                    <a:pt x="1074" y="1"/>
                  </a:moveTo>
                  <a:cubicBezTo>
                    <a:pt x="979" y="1"/>
                    <a:pt x="878" y="10"/>
                    <a:pt x="774" y="30"/>
                  </a:cubicBezTo>
                  <a:cubicBezTo>
                    <a:pt x="328" y="114"/>
                    <a:pt x="0" y="359"/>
                    <a:pt x="42" y="576"/>
                  </a:cubicBezTo>
                  <a:cubicBezTo>
                    <a:pt x="74" y="743"/>
                    <a:pt x="314" y="844"/>
                    <a:pt x="626" y="844"/>
                  </a:cubicBezTo>
                  <a:cubicBezTo>
                    <a:pt x="720" y="844"/>
                    <a:pt x="820" y="835"/>
                    <a:pt x="924" y="816"/>
                  </a:cubicBezTo>
                  <a:cubicBezTo>
                    <a:pt x="1368" y="730"/>
                    <a:pt x="1696" y="485"/>
                    <a:pt x="1654" y="268"/>
                  </a:cubicBezTo>
                  <a:cubicBezTo>
                    <a:pt x="1622" y="102"/>
                    <a:pt x="1383"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7"/>
            <p:cNvSpPr/>
            <p:nvPr/>
          </p:nvSpPr>
          <p:spPr>
            <a:xfrm>
              <a:off x="-6240525" y="1470150"/>
              <a:ext cx="30750" cy="88750"/>
            </a:xfrm>
            <a:custGeom>
              <a:avLst/>
              <a:gdLst/>
              <a:ahLst/>
              <a:cxnLst/>
              <a:rect l="l" t="t" r="r" b="b"/>
              <a:pathLst>
                <a:path w="1230" h="3550" extrusionOk="0">
                  <a:moveTo>
                    <a:pt x="673" y="0"/>
                  </a:moveTo>
                  <a:cubicBezTo>
                    <a:pt x="646" y="0"/>
                    <a:pt x="618" y="20"/>
                    <a:pt x="623" y="56"/>
                  </a:cubicBezTo>
                  <a:cubicBezTo>
                    <a:pt x="658" y="648"/>
                    <a:pt x="882" y="3090"/>
                    <a:pt x="709" y="3260"/>
                  </a:cubicBezTo>
                  <a:cubicBezTo>
                    <a:pt x="673" y="3294"/>
                    <a:pt x="627" y="3308"/>
                    <a:pt x="577" y="3308"/>
                  </a:cubicBezTo>
                  <a:cubicBezTo>
                    <a:pt x="429" y="3308"/>
                    <a:pt x="242" y="3190"/>
                    <a:pt x="157" y="3137"/>
                  </a:cubicBezTo>
                  <a:cubicBezTo>
                    <a:pt x="140" y="3126"/>
                    <a:pt x="124" y="3122"/>
                    <a:pt x="109" y="3122"/>
                  </a:cubicBezTo>
                  <a:cubicBezTo>
                    <a:pt x="43" y="3122"/>
                    <a:pt x="1" y="3207"/>
                    <a:pt x="59" y="3264"/>
                  </a:cubicBezTo>
                  <a:cubicBezTo>
                    <a:pt x="209" y="3410"/>
                    <a:pt x="476" y="3550"/>
                    <a:pt x="726" y="3550"/>
                  </a:cubicBezTo>
                  <a:cubicBezTo>
                    <a:pt x="741" y="3550"/>
                    <a:pt x="756" y="3549"/>
                    <a:pt x="770" y="3548"/>
                  </a:cubicBezTo>
                  <a:cubicBezTo>
                    <a:pt x="1229" y="3515"/>
                    <a:pt x="924" y="988"/>
                    <a:pt x="721" y="41"/>
                  </a:cubicBezTo>
                  <a:cubicBezTo>
                    <a:pt x="715" y="13"/>
                    <a:pt x="694" y="0"/>
                    <a:pt x="6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7"/>
            <p:cNvSpPr/>
            <p:nvPr/>
          </p:nvSpPr>
          <p:spPr>
            <a:xfrm>
              <a:off x="-6289675" y="1565975"/>
              <a:ext cx="49175" cy="35050"/>
            </a:xfrm>
            <a:custGeom>
              <a:avLst/>
              <a:gdLst/>
              <a:ahLst/>
              <a:cxnLst/>
              <a:rect l="l" t="t" r="r" b="b"/>
              <a:pathLst>
                <a:path w="1967" h="1402" extrusionOk="0">
                  <a:moveTo>
                    <a:pt x="461" y="0"/>
                  </a:moveTo>
                  <a:cubicBezTo>
                    <a:pt x="262" y="0"/>
                    <a:pt x="117" y="142"/>
                    <a:pt x="45" y="314"/>
                  </a:cubicBezTo>
                  <a:lnTo>
                    <a:pt x="45" y="324"/>
                  </a:lnTo>
                  <a:cubicBezTo>
                    <a:pt x="29" y="368"/>
                    <a:pt x="17" y="413"/>
                    <a:pt x="11" y="459"/>
                  </a:cubicBezTo>
                  <a:cubicBezTo>
                    <a:pt x="5" y="477"/>
                    <a:pt x="10" y="491"/>
                    <a:pt x="4" y="510"/>
                  </a:cubicBezTo>
                  <a:cubicBezTo>
                    <a:pt x="1" y="550"/>
                    <a:pt x="4" y="592"/>
                    <a:pt x="10" y="633"/>
                  </a:cubicBezTo>
                  <a:cubicBezTo>
                    <a:pt x="65" y="957"/>
                    <a:pt x="387" y="1195"/>
                    <a:pt x="687" y="1303"/>
                  </a:cubicBezTo>
                  <a:cubicBezTo>
                    <a:pt x="842" y="1357"/>
                    <a:pt x="1038" y="1401"/>
                    <a:pt x="1229" y="1401"/>
                  </a:cubicBezTo>
                  <a:cubicBezTo>
                    <a:pt x="1343" y="1401"/>
                    <a:pt x="1455" y="1385"/>
                    <a:pt x="1555" y="1346"/>
                  </a:cubicBezTo>
                  <a:cubicBezTo>
                    <a:pt x="1618" y="1323"/>
                    <a:pt x="1675" y="1288"/>
                    <a:pt x="1726" y="1246"/>
                  </a:cubicBezTo>
                  <a:cubicBezTo>
                    <a:pt x="1780" y="1201"/>
                    <a:pt x="1825" y="1146"/>
                    <a:pt x="1855" y="1083"/>
                  </a:cubicBezTo>
                  <a:cubicBezTo>
                    <a:pt x="1885" y="1040"/>
                    <a:pt x="1906" y="992"/>
                    <a:pt x="1918" y="939"/>
                  </a:cubicBezTo>
                  <a:cubicBezTo>
                    <a:pt x="1967" y="773"/>
                    <a:pt x="1937" y="588"/>
                    <a:pt x="1769" y="461"/>
                  </a:cubicBezTo>
                  <a:cubicBezTo>
                    <a:pt x="1536" y="282"/>
                    <a:pt x="1341" y="332"/>
                    <a:pt x="1082" y="271"/>
                  </a:cubicBezTo>
                  <a:cubicBezTo>
                    <a:pt x="894" y="224"/>
                    <a:pt x="774" y="66"/>
                    <a:pt x="566" y="13"/>
                  </a:cubicBezTo>
                  <a:cubicBezTo>
                    <a:pt x="530" y="4"/>
                    <a:pt x="495" y="0"/>
                    <a:pt x="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7"/>
            <p:cNvSpPr/>
            <p:nvPr/>
          </p:nvSpPr>
          <p:spPr>
            <a:xfrm>
              <a:off x="-6289450" y="1579175"/>
              <a:ext cx="38675" cy="21850"/>
            </a:xfrm>
            <a:custGeom>
              <a:avLst/>
              <a:gdLst/>
              <a:ahLst/>
              <a:cxnLst/>
              <a:rect l="l" t="t" r="r" b="b"/>
              <a:pathLst>
                <a:path w="1547" h="874" extrusionOk="0">
                  <a:moveTo>
                    <a:pt x="482" y="1"/>
                  </a:moveTo>
                  <a:cubicBezTo>
                    <a:pt x="316" y="1"/>
                    <a:pt x="152" y="36"/>
                    <a:pt x="1" y="105"/>
                  </a:cubicBezTo>
                  <a:cubicBezTo>
                    <a:pt x="56" y="429"/>
                    <a:pt x="378" y="667"/>
                    <a:pt x="678" y="775"/>
                  </a:cubicBezTo>
                  <a:cubicBezTo>
                    <a:pt x="833" y="829"/>
                    <a:pt x="1029" y="874"/>
                    <a:pt x="1220" y="874"/>
                  </a:cubicBezTo>
                  <a:cubicBezTo>
                    <a:pt x="1334" y="874"/>
                    <a:pt x="1447" y="858"/>
                    <a:pt x="1546" y="818"/>
                  </a:cubicBezTo>
                  <a:cubicBezTo>
                    <a:pt x="1488" y="385"/>
                    <a:pt x="1076" y="31"/>
                    <a:pt x="556" y="3"/>
                  </a:cubicBezTo>
                  <a:cubicBezTo>
                    <a:pt x="531" y="1"/>
                    <a:pt x="507" y="1"/>
                    <a:pt x="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601"/>
        <p:cNvGrpSpPr/>
        <p:nvPr/>
      </p:nvGrpSpPr>
      <p:grpSpPr>
        <a:xfrm>
          <a:off x="0" y="0"/>
          <a:ext cx="0" cy="0"/>
          <a:chOff x="0" y="0"/>
          <a:chExt cx="0" cy="0"/>
        </a:xfrm>
      </p:grpSpPr>
      <p:sp>
        <p:nvSpPr>
          <p:cNvPr id="3602" name="Google Shape;3602;p68"/>
          <p:cNvSpPr txBox="1">
            <a:spLocks noGrp="1"/>
          </p:cNvSpPr>
          <p:nvPr>
            <p:ph type="body" idx="1"/>
          </p:nvPr>
        </p:nvSpPr>
        <p:spPr>
          <a:xfrm>
            <a:off x="703775" y="1261200"/>
            <a:ext cx="3631800" cy="330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1600"/>
              </a:spcBef>
              <a:spcAft>
                <a:spcPts val="0"/>
              </a:spcAft>
              <a:buNone/>
            </a:pPr>
            <a:r>
              <a:rPr lang="en"/>
              <a:t>VECTORS:</a:t>
            </a:r>
            <a:endParaRPr/>
          </a:p>
          <a:p>
            <a:pPr marL="457200" lvl="0" indent="-311150" algn="l" rtl="0">
              <a:spcBef>
                <a:spcPts val="1600"/>
              </a:spcBef>
              <a:spcAft>
                <a:spcPts val="0"/>
              </a:spcAft>
              <a:buSzPts val="1300"/>
              <a:buChar char="●"/>
            </a:pPr>
            <a:r>
              <a:rPr lang="en">
                <a:uFill>
                  <a:noFill/>
                </a:uFill>
                <a:hlinkClick r:id="rId3"/>
              </a:rPr>
              <a:t>Background of businessman with bag of money</a:t>
            </a:r>
            <a:endParaRPr>
              <a:uFill>
                <a:noFill/>
              </a:uFill>
              <a:hlinkClick r:id="rId4"/>
            </a:endParaRPr>
          </a:p>
          <a:p>
            <a:pPr marL="457200" lvl="0" indent="-311150" algn="l" rtl="0">
              <a:spcBef>
                <a:spcPts val="0"/>
              </a:spcBef>
              <a:spcAft>
                <a:spcPts val="0"/>
              </a:spcAft>
              <a:buSzPts val="1300"/>
              <a:buChar char="●"/>
            </a:pPr>
            <a:r>
              <a:rPr lang="en">
                <a:solidFill>
                  <a:schemeClr val="hlink"/>
                </a:solidFill>
                <a:uFill>
                  <a:noFill/>
                </a:uFill>
                <a:hlinkClick r:id="rId5"/>
              </a:rPr>
              <a:t>Colleagues working together at the office pack</a:t>
            </a:r>
            <a:endParaRPr>
              <a:uFill>
                <a:noFill/>
              </a:uFill>
              <a:hlinkClick r:id="rId6"/>
            </a:endParaRPr>
          </a:p>
          <a:p>
            <a:pPr marL="457200" lvl="0" indent="-311150" algn="l" rtl="0">
              <a:spcBef>
                <a:spcPts val="0"/>
              </a:spcBef>
              <a:spcAft>
                <a:spcPts val="0"/>
              </a:spcAft>
              <a:buSzPts val="1300"/>
              <a:buChar char="●"/>
            </a:pPr>
            <a:r>
              <a:rPr lang="en">
                <a:solidFill>
                  <a:schemeClr val="hlink"/>
                </a:solidFill>
                <a:uFill>
                  <a:noFill/>
                </a:uFill>
                <a:hlinkClick r:id="rId7"/>
              </a:rPr>
              <a:t>People buying christmas presents</a:t>
            </a:r>
            <a:endParaRPr>
              <a:uFill>
                <a:noFill/>
              </a:uFill>
              <a:hlinkClick r:id="rId8"/>
            </a:endParaRPr>
          </a:p>
          <a:p>
            <a:pPr marL="457200" lvl="0" indent="-311150" algn="l" rtl="0">
              <a:spcBef>
                <a:spcPts val="0"/>
              </a:spcBef>
              <a:spcAft>
                <a:spcPts val="0"/>
              </a:spcAft>
              <a:buSzPts val="1300"/>
              <a:buChar char="●"/>
            </a:pPr>
            <a:r>
              <a:rPr lang="en">
                <a:solidFill>
                  <a:schemeClr val="hlink"/>
                </a:solidFill>
                <a:uFill>
                  <a:noFill/>
                </a:uFill>
                <a:hlinkClick r:id="rId9"/>
              </a:rPr>
              <a:t>Colleagues working together collection</a:t>
            </a:r>
            <a:endParaRPr/>
          </a:p>
          <a:p>
            <a:pPr marL="457200" lvl="0" indent="-311150" algn="l" rtl="0">
              <a:spcBef>
                <a:spcPts val="0"/>
              </a:spcBef>
              <a:spcAft>
                <a:spcPts val="0"/>
              </a:spcAft>
              <a:buSzPts val="1300"/>
              <a:buChar char="●"/>
            </a:pPr>
            <a:r>
              <a:rPr lang="en">
                <a:uFill>
                  <a:noFill/>
                </a:uFill>
                <a:hlinkClick r:id="rId10"/>
              </a:rPr>
              <a:t>Colleagues working together illustrated</a:t>
            </a:r>
            <a:endParaRPr/>
          </a:p>
          <a:p>
            <a:pPr marL="457200" lvl="0" indent="-311150" algn="l" rtl="0">
              <a:spcBef>
                <a:spcPts val="0"/>
              </a:spcBef>
              <a:spcAft>
                <a:spcPts val="0"/>
              </a:spcAft>
              <a:buSzPts val="1300"/>
              <a:buChar char="●"/>
            </a:pPr>
            <a:r>
              <a:rPr lang="en">
                <a:uFill>
                  <a:noFill/>
                </a:uFill>
                <a:hlinkClick r:id="rId11"/>
              </a:rPr>
              <a:t>Connecting teams concept for landing page</a:t>
            </a:r>
            <a:endParaRPr/>
          </a:p>
        </p:txBody>
      </p:sp>
      <p:sp>
        <p:nvSpPr>
          <p:cNvPr id="3603" name="Google Shape;3603;p68"/>
          <p:cNvSpPr txBox="1">
            <a:spLocks noGrp="1"/>
          </p:cNvSpPr>
          <p:nvPr>
            <p:ph type="body" idx="2"/>
          </p:nvPr>
        </p:nvSpPr>
        <p:spPr>
          <a:xfrm>
            <a:off x="4808424" y="1261200"/>
            <a:ext cx="3631800" cy="330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PHOTOS:</a:t>
            </a:r>
            <a:endParaRPr/>
          </a:p>
          <a:p>
            <a:pPr marL="457200" lvl="0" indent="-311150" algn="l" rtl="0">
              <a:spcBef>
                <a:spcPts val="1600"/>
              </a:spcBef>
              <a:spcAft>
                <a:spcPts val="0"/>
              </a:spcAft>
              <a:buSzPts val="1300"/>
              <a:buChar char="●"/>
            </a:pPr>
            <a:r>
              <a:rPr lang="en">
                <a:uFill>
                  <a:noFill/>
                </a:uFill>
                <a:hlinkClick r:id="rId12"/>
              </a:rPr>
              <a:t>View of wide-spread urban area cityscape</a:t>
            </a:r>
            <a:endParaRPr>
              <a:uFill>
                <a:noFill/>
              </a:uFill>
              <a:hlinkClick r:id="rId13"/>
            </a:endParaRPr>
          </a:p>
          <a:p>
            <a:pPr marL="457200" lvl="0" indent="-311150" algn="l" rtl="0">
              <a:spcBef>
                <a:spcPts val="0"/>
              </a:spcBef>
              <a:spcAft>
                <a:spcPts val="0"/>
              </a:spcAft>
              <a:buSzPts val="1300"/>
              <a:buChar char="●"/>
            </a:pPr>
            <a:r>
              <a:rPr lang="en">
                <a:solidFill>
                  <a:schemeClr val="hlink"/>
                </a:solidFill>
                <a:highlight>
                  <a:srgbClr val="FFFFFF"/>
                </a:highlight>
                <a:uFill>
                  <a:noFill/>
                </a:uFill>
                <a:hlinkClick r:id="rId14"/>
              </a:rPr>
              <a:t>High angle corporate electronic devices</a:t>
            </a:r>
            <a:endParaRPr>
              <a:uFill>
                <a:noFill/>
              </a:uFill>
              <a:hlinkClick r:id="rId15"/>
            </a:endParaRPr>
          </a:p>
          <a:p>
            <a:pPr marL="457200" lvl="0" indent="-311150" algn="l" rtl="0">
              <a:spcBef>
                <a:spcPts val="0"/>
              </a:spcBef>
              <a:spcAft>
                <a:spcPts val="0"/>
              </a:spcAft>
              <a:buSzPts val="1300"/>
              <a:buChar char="●"/>
            </a:pPr>
            <a:r>
              <a:rPr lang="en">
                <a:solidFill>
                  <a:schemeClr val="hlink"/>
                </a:solidFill>
                <a:uFill>
                  <a:noFill/>
                </a:uFill>
                <a:hlinkClick r:id="rId16"/>
              </a:rPr>
              <a:t>Smiley senior lady looking at the camera</a:t>
            </a:r>
            <a:endParaRPr>
              <a:uFill>
                <a:noFill/>
              </a:uFill>
              <a:hlinkClick r:id="rId17"/>
            </a:endParaRPr>
          </a:p>
          <a:p>
            <a:pPr marL="457200" lvl="0" indent="-311150" algn="l" rtl="0">
              <a:spcBef>
                <a:spcPts val="0"/>
              </a:spcBef>
              <a:spcAft>
                <a:spcPts val="0"/>
              </a:spcAft>
              <a:buSzPts val="1300"/>
              <a:buChar char="●"/>
            </a:pPr>
            <a:r>
              <a:rPr lang="en">
                <a:solidFill>
                  <a:schemeClr val="hlink"/>
                </a:solidFill>
                <a:uFill>
                  <a:noFill/>
                </a:uFill>
                <a:hlinkClick r:id="rId18"/>
              </a:rPr>
              <a:t>Front view man holding a tablet</a:t>
            </a:r>
            <a:endParaRPr>
              <a:uFill>
                <a:noFill/>
              </a:uFill>
              <a:hlinkClick r:id="rId19"/>
            </a:endParaRPr>
          </a:p>
          <a:p>
            <a:pPr marL="457200" lvl="0" indent="-311150" algn="l" rtl="0">
              <a:spcBef>
                <a:spcPts val="0"/>
              </a:spcBef>
              <a:spcAft>
                <a:spcPts val="0"/>
              </a:spcAft>
              <a:buSzPts val="1300"/>
              <a:buChar char="●"/>
            </a:pPr>
            <a:r>
              <a:rPr lang="en">
                <a:solidFill>
                  <a:schemeClr val="hlink"/>
                </a:solidFill>
                <a:uFill>
                  <a:noFill/>
                </a:uFill>
                <a:hlinkClick r:id="rId20"/>
              </a:rPr>
              <a:t>Woman at work holding her notes with copy space</a:t>
            </a:r>
            <a:endParaRPr/>
          </a:p>
          <a:p>
            <a:pPr marL="0" lvl="0" indent="0" algn="l" rtl="0">
              <a:spcBef>
                <a:spcPts val="0"/>
              </a:spcBef>
              <a:spcAft>
                <a:spcPts val="0"/>
              </a:spcAft>
              <a:buNone/>
            </a:pPr>
            <a:endParaRPr/>
          </a:p>
          <a:p>
            <a:pPr marL="0" lvl="0" indent="0" algn="l" rtl="0">
              <a:spcBef>
                <a:spcPts val="0"/>
              </a:spcBef>
              <a:spcAft>
                <a:spcPts val="0"/>
              </a:spcAft>
              <a:buNone/>
            </a:pPr>
            <a:r>
              <a:rPr lang="en"/>
              <a:t>ICONS:</a:t>
            </a:r>
            <a:endParaRPr/>
          </a:p>
          <a:p>
            <a:pPr marL="0" lvl="0" indent="0" algn="l" rtl="0">
              <a:spcBef>
                <a:spcPts val="0"/>
              </a:spcBef>
              <a:spcAft>
                <a:spcPts val="0"/>
              </a:spcAft>
              <a:buNone/>
            </a:pPr>
            <a:endParaRPr/>
          </a:p>
          <a:p>
            <a:pPr marL="457200" lvl="0" indent="-311150" algn="l" rtl="0">
              <a:spcBef>
                <a:spcPts val="0"/>
              </a:spcBef>
              <a:spcAft>
                <a:spcPts val="0"/>
              </a:spcAft>
              <a:buSzPts val="1300"/>
              <a:buChar char="●"/>
            </a:pPr>
            <a:r>
              <a:rPr lang="en">
                <a:solidFill>
                  <a:schemeClr val="hlink"/>
                </a:solidFill>
                <a:uFill>
                  <a:noFill/>
                </a:uFill>
                <a:hlinkClick r:id="rId21"/>
              </a:rPr>
              <a:t>Urban Icon Pack</a:t>
            </a:r>
            <a:endParaRPr/>
          </a:p>
          <a:p>
            <a:pPr marL="0" lvl="0" indent="0" algn="l" rtl="0">
              <a:spcBef>
                <a:spcPts val="0"/>
              </a:spcBef>
              <a:spcAft>
                <a:spcPts val="1600"/>
              </a:spcAft>
              <a:buNone/>
            </a:pPr>
            <a:endParaRPr/>
          </a:p>
        </p:txBody>
      </p:sp>
      <p:sp>
        <p:nvSpPr>
          <p:cNvPr id="3604" name="Google Shape;3604;p68"/>
          <p:cNvSpPr txBox="1">
            <a:spLocks noGrp="1"/>
          </p:cNvSpPr>
          <p:nvPr>
            <p:ph type="title"/>
          </p:nvPr>
        </p:nvSpPr>
        <p:spPr>
          <a:xfrm>
            <a:off x="680525" y="445025"/>
            <a:ext cx="7066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608"/>
        <p:cNvGrpSpPr/>
        <p:nvPr/>
      </p:nvGrpSpPr>
      <p:grpSpPr>
        <a:xfrm>
          <a:off x="0" y="0"/>
          <a:ext cx="0" cy="0"/>
          <a:chOff x="0" y="0"/>
          <a:chExt cx="0" cy="0"/>
        </a:xfrm>
      </p:grpSpPr>
      <p:sp>
        <p:nvSpPr>
          <p:cNvPr id="3609" name="Google Shape;3609;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3610" name="Google Shape;3610;p69"/>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3611" name="Google Shape;3611;p69"/>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615"/>
        <p:cNvGrpSpPr/>
        <p:nvPr/>
      </p:nvGrpSpPr>
      <p:grpSpPr>
        <a:xfrm>
          <a:off x="0" y="0"/>
          <a:ext cx="0" cy="0"/>
          <a:chOff x="0" y="0"/>
          <a:chExt cx="0" cy="0"/>
        </a:xfrm>
      </p:grpSpPr>
      <p:sp>
        <p:nvSpPr>
          <p:cNvPr id="3616" name="Google Shape;3616;p70"/>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3617" name="Google Shape;3617;p70"/>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3618" name="Google Shape;3618;p70"/>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Righteous</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rPr>
              <a:t>https://fonts.google.com/specimen/Righteous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Open Sans</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rPr>
              <a:t>https://fonts.google.com/specimen/Open+Sans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3619" name="Google Shape;3619;p70"/>
          <p:cNvGrpSpPr/>
          <p:nvPr/>
        </p:nvGrpSpPr>
        <p:grpSpPr>
          <a:xfrm>
            <a:off x="1515338" y="3460550"/>
            <a:ext cx="3976875" cy="754200"/>
            <a:chOff x="2052655" y="3498875"/>
            <a:chExt cx="3976875" cy="754200"/>
          </a:xfrm>
        </p:grpSpPr>
        <p:sp>
          <p:nvSpPr>
            <p:cNvPr id="3620" name="Google Shape;3620;p70"/>
            <p:cNvSpPr/>
            <p:nvPr/>
          </p:nvSpPr>
          <p:spPr>
            <a:xfrm>
              <a:off x="3114480" y="3498875"/>
              <a:ext cx="791400" cy="754200"/>
            </a:xfrm>
            <a:prstGeom prst="roundRect">
              <a:avLst>
                <a:gd name="adj" fmla="val 16667"/>
              </a:avLst>
            </a:prstGeom>
            <a:solidFill>
              <a:srgbClr val="EB573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0"/>
            <p:cNvSpPr/>
            <p:nvPr/>
          </p:nvSpPr>
          <p:spPr>
            <a:xfrm>
              <a:off x="4176300" y="3498875"/>
              <a:ext cx="791400" cy="754200"/>
            </a:xfrm>
            <a:prstGeom prst="roundRect">
              <a:avLst>
                <a:gd name="adj" fmla="val 16667"/>
              </a:avLst>
            </a:prstGeom>
            <a:solidFill>
              <a:srgbClr val="5FA4A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0"/>
            <p:cNvSpPr/>
            <p:nvPr/>
          </p:nvSpPr>
          <p:spPr>
            <a:xfrm>
              <a:off x="5238120" y="3498875"/>
              <a:ext cx="791400" cy="754200"/>
            </a:xfrm>
            <a:prstGeom prst="roundRect">
              <a:avLst>
                <a:gd name="adj" fmla="val 16667"/>
              </a:avLst>
            </a:prstGeom>
            <a:solidFill>
              <a:srgbClr val="F8C37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0"/>
            <p:cNvSpPr/>
            <p:nvPr/>
          </p:nvSpPr>
          <p:spPr>
            <a:xfrm>
              <a:off x="2052655" y="3498875"/>
              <a:ext cx="791400" cy="754200"/>
            </a:xfrm>
            <a:prstGeom prst="roundRect">
              <a:avLst>
                <a:gd name="adj" fmla="val 16667"/>
              </a:avLst>
            </a:prstGeom>
            <a:solidFill>
              <a:srgbClr val="A3CAF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0"/>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#eb573d</a:t>
              </a:r>
              <a:endParaRPr sz="1000">
                <a:solidFill>
                  <a:srgbClr val="FFFFFF"/>
                </a:solidFill>
              </a:endParaRPr>
            </a:p>
          </p:txBody>
        </p:sp>
        <p:sp>
          <p:nvSpPr>
            <p:cNvPr id="3625" name="Google Shape;3625;p70"/>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#5fa4ab</a:t>
              </a:r>
              <a:endParaRPr sz="1000">
                <a:solidFill>
                  <a:srgbClr val="FFFFFF"/>
                </a:solidFill>
              </a:endParaRPr>
            </a:p>
          </p:txBody>
        </p:sp>
        <p:sp>
          <p:nvSpPr>
            <p:cNvPr id="3626" name="Google Shape;3626;p70"/>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#f8c379</a:t>
              </a:r>
              <a:endParaRPr sz="1000">
                <a:solidFill>
                  <a:srgbClr val="FFFFFF"/>
                </a:solidFill>
              </a:endParaRPr>
            </a:p>
          </p:txBody>
        </p:sp>
        <p:sp>
          <p:nvSpPr>
            <p:cNvPr id="3627" name="Google Shape;3627;p70"/>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#a3caf7</a:t>
              </a:r>
              <a:endParaRPr sz="1000">
                <a:solidFill>
                  <a:srgbClr val="FFFFFF"/>
                </a:solidFill>
              </a:endParaRPr>
            </a:p>
          </p:txBody>
        </p:sp>
      </p:grpSp>
      <p:grpSp>
        <p:nvGrpSpPr>
          <p:cNvPr id="3628" name="Google Shape;3628;p70"/>
          <p:cNvGrpSpPr/>
          <p:nvPr/>
        </p:nvGrpSpPr>
        <p:grpSpPr>
          <a:xfrm>
            <a:off x="5769027" y="3460550"/>
            <a:ext cx="791411" cy="754200"/>
            <a:chOff x="5238120" y="3498875"/>
            <a:chExt cx="791411" cy="754200"/>
          </a:xfrm>
        </p:grpSpPr>
        <p:sp>
          <p:nvSpPr>
            <p:cNvPr id="3629" name="Google Shape;3629;p70"/>
            <p:cNvSpPr/>
            <p:nvPr/>
          </p:nvSpPr>
          <p:spPr>
            <a:xfrm>
              <a:off x="5238120" y="3498875"/>
              <a:ext cx="791400" cy="754200"/>
            </a:xfrm>
            <a:prstGeom prst="roundRect">
              <a:avLst>
                <a:gd name="adj" fmla="val 16667"/>
              </a:avLst>
            </a:prstGeom>
            <a:solidFill>
              <a:srgbClr val="FA977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0"/>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#fa9778</a:t>
              </a:r>
              <a:endParaRPr sz="1000">
                <a:solidFill>
                  <a:srgbClr val="FFFFFF"/>
                </a:solidFill>
              </a:endParaRPr>
            </a:p>
          </p:txBody>
        </p:sp>
      </p:grpSp>
      <p:sp>
        <p:nvSpPr>
          <p:cNvPr id="3631" name="Google Shape;3631;p70"/>
          <p:cNvSpPr/>
          <p:nvPr/>
        </p:nvSpPr>
        <p:spPr>
          <a:xfrm>
            <a:off x="6837252" y="3460550"/>
            <a:ext cx="791400" cy="754200"/>
          </a:xfrm>
          <a:prstGeom prst="roundRect">
            <a:avLst>
              <a:gd name="adj" fmla="val 16667"/>
            </a:avLst>
          </a:prstGeom>
          <a:solidFill>
            <a:srgbClr val="05193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0"/>
          <p:cNvSpPr txBox="1"/>
          <p:nvPr/>
        </p:nvSpPr>
        <p:spPr>
          <a:xfrm>
            <a:off x="6837238" y="36178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#051934</a:t>
            </a:r>
            <a:endParaRPr sz="10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636"/>
        <p:cNvGrpSpPr/>
        <p:nvPr/>
      </p:nvGrpSpPr>
      <p:grpSpPr>
        <a:xfrm>
          <a:off x="0" y="0"/>
          <a:ext cx="0" cy="0"/>
          <a:chOff x="0" y="0"/>
          <a:chExt cx="0" cy="0"/>
        </a:xfrm>
      </p:grpSpPr>
      <p:sp>
        <p:nvSpPr>
          <p:cNvPr id="3637" name="Google Shape;3637;p7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3638" name="Google Shape;3638;p71"/>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3639" name="Google Shape;3639;p71"/>
          <p:cNvGrpSpPr/>
          <p:nvPr/>
        </p:nvGrpSpPr>
        <p:grpSpPr>
          <a:xfrm>
            <a:off x="5082708" y="3095784"/>
            <a:ext cx="442841" cy="514271"/>
            <a:chOff x="4727025" y="1332775"/>
            <a:chExt cx="59900" cy="69625"/>
          </a:xfrm>
        </p:grpSpPr>
        <p:sp>
          <p:nvSpPr>
            <p:cNvPr id="3640" name="Google Shape;3640;p7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2" name="Google Shape;3642;p71"/>
          <p:cNvGrpSpPr/>
          <p:nvPr/>
        </p:nvGrpSpPr>
        <p:grpSpPr>
          <a:xfrm>
            <a:off x="5758025" y="2343272"/>
            <a:ext cx="500909" cy="500899"/>
            <a:chOff x="4820425" y="1329900"/>
            <a:chExt cx="70175" cy="70350"/>
          </a:xfrm>
        </p:grpSpPr>
        <p:sp>
          <p:nvSpPr>
            <p:cNvPr id="3643" name="Google Shape;3643;p7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7" name="Google Shape;3647;p71"/>
          <p:cNvGrpSpPr/>
          <p:nvPr/>
        </p:nvGrpSpPr>
        <p:grpSpPr>
          <a:xfrm>
            <a:off x="6410648" y="2355062"/>
            <a:ext cx="538135" cy="493119"/>
            <a:chOff x="4903200" y="1331525"/>
            <a:chExt cx="73575" cy="67425"/>
          </a:xfrm>
        </p:grpSpPr>
        <p:sp>
          <p:nvSpPr>
            <p:cNvPr id="3648" name="Google Shape;3648;p7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649" name="Google Shape;3649;p7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0" name="Google Shape;3650;p71"/>
          <p:cNvGrpSpPr/>
          <p:nvPr/>
        </p:nvGrpSpPr>
        <p:grpSpPr>
          <a:xfrm>
            <a:off x="5670599" y="3097040"/>
            <a:ext cx="544563" cy="511895"/>
            <a:chOff x="4815575" y="1416800"/>
            <a:chExt cx="73750" cy="71400"/>
          </a:xfrm>
        </p:grpSpPr>
        <p:sp>
          <p:nvSpPr>
            <p:cNvPr id="3651" name="Google Shape;3651;p7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4" name="Google Shape;3654;p71"/>
          <p:cNvGrpSpPr/>
          <p:nvPr/>
        </p:nvGrpSpPr>
        <p:grpSpPr>
          <a:xfrm>
            <a:off x="6367224" y="3096746"/>
            <a:ext cx="602914" cy="512477"/>
            <a:chOff x="4902475" y="1418875"/>
            <a:chExt cx="74500" cy="63775"/>
          </a:xfrm>
        </p:grpSpPr>
        <p:sp>
          <p:nvSpPr>
            <p:cNvPr id="3655" name="Google Shape;3655;p7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1"/>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7" name="Google Shape;3657;p71"/>
          <p:cNvGrpSpPr/>
          <p:nvPr/>
        </p:nvGrpSpPr>
        <p:grpSpPr>
          <a:xfrm>
            <a:off x="5783096" y="3835985"/>
            <a:ext cx="515391" cy="525699"/>
            <a:chOff x="4818100" y="1507675"/>
            <a:chExt cx="71225" cy="71625"/>
          </a:xfrm>
        </p:grpSpPr>
        <p:sp>
          <p:nvSpPr>
            <p:cNvPr id="3658" name="Google Shape;3658;p7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2" name="Google Shape;3662;p71"/>
          <p:cNvGrpSpPr/>
          <p:nvPr/>
        </p:nvGrpSpPr>
        <p:grpSpPr>
          <a:xfrm>
            <a:off x="5121199" y="3857517"/>
            <a:ext cx="522956" cy="489869"/>
            <a:chOff x="4721450" y="1509475"/>
            <a:chExt cx="79350" cy="74325"/>
          </a:xfrm>
        </p:grpSpPr>
        <p:sp>
          <p:nvSpPr>
            <p:cNvPr id="3663" name="Google Shape;3663;p7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7" name="Google Shape;3667;p71"/>
          <p:cNvGrpSpPr/>
          <p:nvPr/>
        </p:nvGrpSpPr>
        <p:grpSpPr>
          <a:xfrm>
            <a:off x="6444441" y="3837269"/>
            <a:ext cx="525704" cy="535436"/>
            <a:chOff x="4906800" y="1507500"/>
            <a:chExt cx="70350" cy="71075"/>
          </a:xfrm>
        </p:grpSpPr>
        <p:sp>
          <p:nvSpPr>
            <p:cNvPr id="3668" name="Google Shape;3668;p7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71"/>
          <p:cNvGrpSpPr/>
          <p:nvPr/>
        </p:nvGrpSpPr>
        <p:grpSpPr>
          <a:xfrm>
            <a:off x="4477263" y="2343250"/>
            <a:ext cx="508054" cy="508095"/>
            <a:chOff x="3736598" y="2170606"/>
            <a:chExt cx="404889" cy="404889"/>
          </a:xfrm>
        </p:grpSpPr>
        <p:sp>
          <p:nvSpPr>
            <p:cNvPr id="3674" name="Google Shape;3674;p7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8" name="Google Shape;3678;p71"/>
          <p:cNvGrpSpPr/>
          <p:nvPr/>
        </p:nvGrpSpPr>
        <p:grpSpPr>
          <a:xfrm>
            <a:off x="3765303" y="2343345"/>
            <a:ext cx="575790" cy="507904"/>
            <a:chOff x="3161917" y="2170682"/>
            <a:chExt cx="458870" cy="404737"/>
          </a:xfrm>
        </p:grpSpPr>
        <p:sp>
          <p:nvSpPr>
            <p:cNvPr id="3679" name="Google Shape;3679;p7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680" name="Google Shape;3680;p7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2" name="Google Shape;3682;p71"/>
          <p:cNvGrpSpPr/>
          <p:nvPr/>
        </p:nvGrpSpPr>
        <p:grpSpPr>
          <a:xfrm>
            <a:off x="3792833" y="3103717"/>
            <a:ext cx="520730" cy="498567"/>
            <a:chOff x="3179914" y="2889488"/>
            <a:chExt cx="422876" cy="404911"/>
          </a:xfrm>
        </p:grpSpPr>
        <p:sp>
          <p:nvSpPr>
            <p:cNvPr id="3683" name="Google Shape;3683;p7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9" name="Google Shape;3689;p71"/>
          <p:cNvGrpSpPr/>
          <p:nvPr/>
        </p:nvGrpSpPr>
        <p:grpSpPr>
          <a:xfrm>
            <a:off x="4421513" y="3103677"/>
            <a:ext cx="516145" cy="498648"/>
            <a:chOff x="3729467" y="2889422"/>
            <a:chExt cx="419153" cy="404977"/>
          </a:xfrm>
        </p:grpSpPr>
        <p:sp>
          <p:nvSpPr>
            <p:cNvPr id="3690" name="Google Shape;3690;p7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7" name="Google Shape;3697;p71"/>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1"/>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1"/>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1"/>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1" name="Google Shape;3701;p71"/>
          <p:cNvGrpSpPr/>
          <p:nvPr/>
        </p:nvGrpSpPr>
        <p:grpSpPr>
          <a:xfrm>
            <a:off x="7141841" y="2550562"/>
            <a:ext cx="166473" cy="141497"/>
            <a:chOff x="4660325" y="1866850"/>
            <a:chExt cx="68350" cy="58100"/>
          </a:xfrm>
        </p:grpSpPr>
        <p:sp>
          <p:nvSpPr>
            <p:cNvPr id="3702" name="Google Shape;3702;p7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4" name="Google Shape;3704;p71"/>
          <p:cNvGrpSpPr/>
          <p:nvPr/>
        </p:nvGrpSpPr>
        <p:grpSpPr>
          <a:xfrm>
            <a:off x="7451186" y="2576286"/>
            <a:ext cx="162515" cy="90049"/>
            <a:chOff x="4791775" y="1877500"/>
            <a:chExt cx="66725" cy="36975"/>
          </a:xfrm>
        </p:grpSpPr>
        <p:sp>
          <p:nvSpPr>
            <p:cNvPr id="3705" name="Google Shape;3705;p7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7" name="Google Shape;3707;p71"/>
          <p:cNvGrpSpPr/>
          <p:nvPr/>
        </p:nvGrpSpPr>
        <p:grpSpPr>
          <a:xfrm>
            <a:off x="7772899" y="2576286"/>
            <a:ext cx="144979" cy="90049"/>
            <a:chOff x="4923925" y="1877500"/>
            <a:chExt cx="59525" cy="36975"/>
          </a:xfrm>
        </p:grpSpPr>
        <p:sp>
          <p:nvSpPr>
            <p:cNvPr id="3708" name="Google Shape;3708;p7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0" name="Google Shape;3710;p71"/>
          <p:cNvGrpSpPr/>
          <p:nvPr/>
        </p:nvGrpSpPr>
        <p:grpSpPr>
          <a:xfrm>
            <a:off x="8067390" y="2558477"/>
            <a:ext cx="141447" cy="125667"/>
            <a:chOff x="5058450" y="1870100"/>
            <a:chExt cx="58075" cy="51600"/>
          </a:xfrm>
        </p:grpSpPr>
        <p:sp>
          <p:nvSpPr>
            <p:cNvPr id="3711" name="Google Shape;3711;p7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3" name="Google Shape;3713;p71"/>
          <p:cNvGrpSpPr/>
          <p:nvPr/>
        </p:nvGrpSpPr>
        <p:grpSpPr>
          <a:xfrm>
            <a:off x="7481905" y="2980885"/>
            <a:ext cx="101077" cy="107645"/>
            <a:chOff x="4811425" y="2065025"/>
            <a:chExt cx="41500" cy="44200"/>
          </a:xfrm>
        </p:grpSpPr>
        <p:sp>
          <p:nvSpPr>
            <p:cNvPr id="3714" name="Google Shape;3714;p7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6" name="Google Shape;3716;p71"/>
          <p:cNvGrpSpPr/>
          <p:nvPr/>
        </p:nvGrpSpPr>
        <p:grpSpPr>
          <a:xfrm>
            <a:off x="7774342" y="2981098"/>
            <a:ext cx="120867" cy="107218"/>
            <a:chOff x="4929875" y="2065025"/>
            <a:chExt cx="49625" cy="44025"/>
          </a:xfrm>
        </p:grpSpPr>
        <p:sp>
          <p:nvSpPr>
            <p:cNvPr id="3717" name="Google Shape;3717;p7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9" name="Google Shape;3719;p71"/>
          <p:cNvGrpSpPr/>
          <p:nvPr/>
        </p:nvGrpSpPr>
        <p:grpSpPr>
          <a:xfrm>
            <a:off x="8103011" y="2984112"/>
            <a:ext cx="70206" cy="101191"/>
            <a:chOff x="5083925" y="2066350"/>
            <a:chExt cx="28825" cy="41550"/>
          </a:xfrm>
        </p:grpSpPr>
        <p:sp>
          <p:nvSpPr>
            <p:cNvPr id="3720" name="Google Shape;3720;p7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2" name="Google Shape;3722;p71"/>
          <p:cNvGrpSpPr/>
          <p:nvPr/>
        </p:nvGrpSpPr>
        <p:grpSpPr>
          <a:xfrm>
            <a:off x="7134565" y="2999759"/>
            <a:ext cx="181026" cy="69896"/>
            <a:chOff x="4659775" y="2072775"/>
            <a:chExt cx="74325" cy="28700"/>
          </a:xfrm>
        </p:grpSpPr>
        <p:sp>
          <p:nvSpPr>
            <p:cNvPr id="3723" name="Google Shape;3723;p7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6" name="Google Shape;3726;p71"/>
          <p:cNvGrpSpPr/>
          <p:nvPr/>
        </p:nvGrpSpPr>
        <p:grpSpPr>
          <a:xfrm>
            <a:off x="8054421" y="2790324"/>
            <a:ext cx="167387" cy="89197"/>
            <a:chOff x="4662475" y="1976500"/>
            <a:chExt cx="68725" cy="36625"/>
          </a:xfrm>
        </p:grpSpPr>
        <p:sp>
          <p:nvSpPr>
            <p:cNvPr id="3727" name="Google Shape;3727;p7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0" name="Google Shape;3730;p71"/>
          <p:cNvGrpSpPr/>
          <p:nvPr/>
        </p:nvGrpSpPr>
        <p:grpSpPr>
          <a:xfrm>
            <a:off x="7751326" y="2793764"/>
            <a:ext cx="166899" cy="82317"/>
            <a:chOff x="4920150" y="1977875"/>
            <a:chExt cx="68525" cy="33800"/>
          </a:xfrm>
        </p:grpSpPr>
        <p:sp>
          <p:nvSpPr>
            <p:cNvPr id="3731" name="Google Shape;3731;p7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4" name="Google Shape;3734;p71"/>
          <p:cNvGrpSpPr/>
          <p:nvPr/>
        </p:nvGrpSpPr>
        <p:grpSpPr>
          <a:xfrm>
            <a:off x="7162483" y="3197682"/>
            <a:ext cx="125190" cy="127859"/>
            <a:chOff x="4676550" y="2160575"/>
            <a:chExt cx="51400" cy="52500"/>
          </a:xfrm>
        </p:grpSpPr>
        <p:sp>
          <p:nvSpPr>
            <p:cNvPr id="3735" name="Google Shape;3735;p7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8" name="Google Shape;3738;p71"/>
          <p:cNvGrpSpPr/>
          <p:nvPr/>
        </p:nvGrpSpPr>
        <p:grpSpPr>
          <a:xfrm>
            <a:off x="7459741" y="3204714"/>
            <a:ext cx="145405" cy="113794"/>
            <a:chOff x="4768325" y="2163475"/>
            <a:chExt cx="59700" cy="46725"/>
          </a:xfrm>
        </p:grpSpPr>
        <p:sp>
          <p:nvSpPr>
            <p:cNvPr id="3739" name="Google Shape;3739;p7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1" name="Google Shape;3741;p71"/>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1"/>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1"/>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1"/>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1"/>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1"/>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7" name="Google Shape;3747;p71"/>
          <p:cNvGrpSpPr/>
          <p:nvPr/>
        </p:nvGrpSpPr>
        <p:grpSpPr>
          <a:xfrm>
            <a:off x="7476059" y="3459808"/>
            <a:ext cx="112768" cy="106853"/>
            <a:chOff x="4768575" y="2253950"/>
            <a:chExt cx="46300" cy="43875"/>
          </a:xfrm>
        </p:grpSpPr>
        <p:sp>
          <p:nvSpPr>
            <p:cNvPr id="3748" name="Google Shape;3748;p7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0" name="Google Shape;3750;p71"/>
          <p:cNvGrpSpPr/>
          <p:nvPr/>
        </p:nvGrpSpPr>
        <p:grpSpPr>
          <a:xfrm>
            <a:off x="7775682" y="3948834"/>
            <a:ext cx="118187" cy="146246"/>
            <a:chOff x="4960900" y="2433225"/>
            <a:chExt cx="48525" cy="60050"/>
          </a:xfrm>
        </p:grpSpPr>
        <p:sp>
          <p:nvSpPr>
            <p:cNvPr id="3751" name="Google Shape;3751;p7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3" name="Google Shape;3753;p71"/>
          <p:cNvGrpSpPr/>
          <p:nvPr/>
        </p:nvGrpSpPr>
        <p:grpSpPr>
          <a:xfrm>
            <a:off x="7464247" y="4212895"/>
            <a:ext cx="136394" cy="143810"/>
            <a:chOff x="4854075" y="2527625"/>
            <a:chExt cx="56000" cy="59050"/>
          </a:xfrm>
        </p:grpSpPr>
        <p:sp>
          <p:nvSpPr>
            <p:cNvPr id="3754" name="Google Shape;3754;p7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6" name="Google Shape;3756;p71"/>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1"/>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1"/>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9" name="Google Shape;3759;p71"/>
          <p:cNvGrpSpPr/>
          <p:nvPr/>
        </p:nvGrpSpPr>
        <p:grpSpPr>
          <a:xfrm>
            <a:off x="8088458" y="3676639"/>
            <a:ext cx="99312" cy="160797"/>
            <a:chOff x="5059700" y="2334775"/>
            <a:chExt cx="40775" cy="66025"/>
          </a:xfrm>
        </p:grpSpPr>
        <p:sp>
          <p:nvSpPr>
            <p:cNvPr id="3760" name="Google Shape;3760;p7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9" name="Google Shape;3769;p71"/>
          <p:cNvGrpSpPr/>
          <p:nvPr/>
        </p:nvGrpSpPr>
        <p:grpSpPr>
          <a:xfrm>
            <a:off x="8045622" y="3941771"/>
            <a:ext cx="184984" cy="160371"/>
            <a:chOff x="5037700" y="2430325"/>
            <a:chExt cx="75950" cy="65850"/>
          </a:xfrm>
        </p:grpSpPr>
        <p:sp>
          <p:nvSpPr>
            <p:cNvPr id="3770" name="Google Shape;3770;p7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2" name="Google Shape;3772;p71"/>
          <p:cNvGrpSpPr/>
          <p:nvPr/>
        </p:nvGrpSpPr>
        <p:grpSpPr>
          <a:xfrm>
            <a:off x="7465128" y="3708223"/>
            <a:ext cx="173014" cy="97629"/>
            <a:chOff x="4756975" y="2341800"/>
            <a:chExt cx="91975" cy="51925"/>
          </a:xfrm>
        </p:grpSpPr>
        <p:sp>
          <p:nvSpPr>
            <p:cNvPr id="3773" name="Google Shape;3773;p7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3" name="Google Shape;3793;p71"/>
          <p:cNvGrpSpPr/>
          <p:nvPr/>
        </p:nvGrpSpPr>
        <p:grpSpPr>
          <a:xfrm>
            <a:off x="7732065" y="4196920"/>
            <a:ext cx="212497" cy="175761"/>
            <a:chOff x="4943575" y="2516350"/>
            <a:chExt cx="98675" cy="81700"/>
          </a:xfrm>
        </p:grpSpPr>
        <p:sp>
          <p:nvSpPr>
            <p:cNvPr id="3794" name="Google Shape;3794;p7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2" name="Google Shape;3872;p71"/>
          <p:cNvGrpSpPr/>
          <p:nvPr/>
        </p:nvGrpSpPr>
        <p:grpSpPr>
          <a:xfrm>
            <a:off x="1990126" y="3423163"/>
            <a:ext cx="965351" cy="134611"/>
            <a:chOff x="4411970" y="2962952"/>
            <a:chExt cx="706544" cy="104212"/>
          </a:xfrm>
        </p:grpSpPr>
        <p:sp>
          <p:nvSpPr>
            <p:cNvPr id="3873" name="Google Shape;3873;p7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7" name="Google Shape;3877;p71"/>
          <p:cNvGrpSpPr/>
          <p:nvPr/>
        </p:nvGrpSpPr>
        <p:grpSpPr>
          <a:xfrm>
            <a:off x="1990126" y="3012077"/>
            <a:ext cx="960158" cy="289172"/>
            <a:chOff x="4411970" y="2726085"/>
            <a:chExt cx="643107" cy="193659"/>
          </a:xfrm>
        </p:grpSpPr>
        <p:sp>
          <p:nvSpPr>
            <p:cNvPr id="3878" name="Google Shape;3878;p7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1" name="Google Shape;3881;p71"/>
          <p:cNvGrpSpPr/>
          <p:nvPr/>
        </p:nvGrpSpPr>
        <p:grpSpPr>
          <a:xfrm>
            <a:off x="993018" y="3278187"/>
            <a:ext cx="833173" cy="259209"/>
            <a:chOff x="4411970" y="4340222"/>
            <a:chExt cx="779467" cy="242683"/>
          </a:xfrm>
        </p:grpSpPr>
        <p:sp>
          <p:nvSpPr>
            <p:cNvPr id="3882" name="Google Shape;3882;p7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5" name="Google Shape;3885;p71"/>
          <p:cNvGrpSpPr/>
          <p:nvPr/>
        </p:nvGrpSpPr>
        <p:grpSpPr>
          <a:xfrm>
            <a:off x="1990126" y="2673933"/>
            <a:ext cx="965160" cy="216230"/>
            <a:chOff x="4411970" y="2468674"/>
            <a:chExt cx="747317" cy="167425"/>
          </a:xfrm>
        </p:grpSpPr>
        <p:sp>
          <p:nvSpPr>
            <p:cNvPr id="3886" name="Google Shape;3886;p7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8" name="Google Shape;3888;p71"/>
          <p:cNvGrpSpPr/>
          <p:nvPr/>
        </p:nvGrpSpPr>
        <p:grpSpPr>
          <a:xfrm>
            <a:off x="988873" y="2578650"/>
            <a:ext cx="810451" cy="319148"/>
            <a:chOff x="4411970" y="3686602"/>
            <a:chExt cx="797845" cy="314215"/>
          </a:xfrm>
        </p:grpSpPr>
        <p:sp>
          <p:nvSpPr>
            <p:cNvPr id="3889" name="Google Shape;3889;p71"/>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1"/>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1"/>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1"/>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1"/>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94" name="Google Shape;3894;p71"/>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5" name="Google Shape;3895;p71"/>
          <p:cNvGrpSpPr/>
          <p:nvPr/>
        </p:nvGrpSpPr>
        <p:grpSpPr>
          <a:xfrm>
            <a:off x="988970" y="2333174"/>
            <a:ext cx="1970333" cy="208784"/>
            <a:chOff x="6336019" y="3733725"/>
            <a:chExt cx="2566206" cy="351310"/>
          </a:xfrm>
        </p:grpSpPr>
        <p:sp>
          <p:nvSpPr>
            <p:cNvPr id="3896" name="Google Shape;3896;p71"/>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1"/>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1"/>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1"/>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0" name="Google Shape;3900;p71"/>
          <p:cNvGrpSpPr/>
          <p:nvPr/>
        </p:nvGrpSpPr>
        <p:grpSpPr>
          <a:xfrm>
            <a:off x="1990126" y="3940729"/>
            <a:ext cx="946551" cy="153200"/>
            <a:chOff x="4404545" y="3301592"/>
            <a:chExt cx="782403" cy="129272"/>
          </a:xfrm>
        </p:grpSpPr>
        <p:sp>
          <p:nvSpPr>
            <p:cNvPr id="3901" name="Google Shape;3901;p7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1"/>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3" name="Google Shape;3903;p71"/>
          <p:cNvGrpSpPr/>
          <p:nvPr/>
        </p:nvGrpSpPr>
        <p:grpSpPr>
          <a:xfrm>
            <a:off x="1990126" y="3679688"/>
            <a:ext cx="962257" cy="139127"/>
            <a:chOff x="4411970" y="3131459"/>
            <a:chExt cx="710520" cy="117397"/>
          </a:xfrm>
        </p:grpSpPr>
        <p:sp>
          <p:nvSpPr>
            <p:cNvPr id="3904" name="Google Shape;3904;p7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6" name="Google Shape;3906;p71"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7" name="Google Shape;3907;p71"/>
          <p:cNvGrpSpPr/>
          <p:nvPr/>
        </p:nvGrpSpPr>
        <p:grpSpPr>
          <a:xfrm>
            <a:off x="990271" y="3614482"/>
            <a:ext cx="823838" cy="458988"/>
            <a:chOff x="4411970" y="1801825"/>
            <a:chExt cx="734586" cy="409262"/>
          </a:xfrm>
        </p:grpSpPr>
        <p:sp>
          <p:nvSpPr>
            <p:cNvPr id="3908" name="Google Shape;3908;p7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0" name="Google Shape;3910;p71"/>
          <p:cNvGrpSpPr/>
          <p:nvPr/>
        </p:nvGrpSpPr>
        <p:grpSpPr>
          <a:xfrm>
            <a:off x="990271" y="4162908"/>
            <a:ext cx="856348" cy="212039"/>
            <a:chOff x="4411970" y="2233974"/>
            <a:chExt cx="763574" cy="189068"/>
          </a:xfrm>
        </p:grpSpPr>
        <p:sp>
          <p:nvSpPr>
            <p:cNvPr id="3911" name="Google Shape;3911;p71"/>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1"/>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3" name="Google Shape;3913;p71"/>
          <p:cNvGrpSpPr/>
          <p:nvPr/>
        </p:nvGrpSpPr>
        <p:grpSpPr>
          <a:xfrm>
            <a:off x="3100467" y="2338244"/>
            <a:ext cx="511602" cy="511602"/>
            <a:chOff x="5681300" y="2527788"/>
            <a:chExt cx="805800" cy="805800"/>
          </a:xfrm>
        </p:grpSpPr>
        <p:sp>
          <p:nvSpPr>
            <p:cNvPr id="3914" name="Google Shape;3914;p71"/>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6" name="Google Shape;3916;p71"/>
          <p:cNvGrpSpPr/>
          <p:nvPr/>
        </p:nvGrpSpPr>
        <p:grpSpPr>
          <a:xfrm>
            <a:off x="3097662" y="3104827"/>
            <a:ext cx="513021" cy="512935"/>
            <a:chOff x="4049800" y="640400"/>
            <a:chExt cx="858900" cy="858900"/>
          </a:xfrm>
        </p:grpSpPr>
        <p:sp>
          <p:nvSpPr>
            <p:cNvPr id="3917" name="Google Shape;3917;p71"/>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1"/>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9" name="Google Shape;3919;p71"/>
          <p:cNvGrpSpPr/>
          <p:nvPr/>
        </p:nvGrpSpPr>
        <p:grpSpPr>
          <a:xfrm>
            <a:off x="3014861" y="3756719"/>
            <a:ext cx="686489" cy="686585"/>
            <a:chOff x="5080188" y="927900"/>
            <a:chExt cx="961200" cy="961200"/>
          </a:xfrm>
        </p:grpSpPr>
        <p:sp>
          <p:nvSpPr>
            <p:cNvPr id="3920" name="Google Shape;3920;p71"/>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1"/>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1"/>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1"/>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8" name="Google Shape;3928;p71"/>
          <p:cNvGrpSpPr/>
          <p:nvPr/>
        </p:nvGrpSpPr>
        <p:grpSpPr>
          <a:xfrm>
            <a:off x="3798012" y="3849448"/>
            <a:ext cx="510373" cy="510937"/>
            <a:chOff x="7508249" y="1522825"/>
            <a:chExt cx="1326332" cy="1322987"/>
          </a:xfrm>
        </p:grpSpPr>
        <p:sp>
          <p:nvSpPr>
            <p:cNvPr id="3929" name="Google Shape;3929;p71"/>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1"/>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1"/>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1"/>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1"/>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1"/>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1"/>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1"/>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1"/>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1"/>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9" name="Google Shape;3939;p71"/>
          <p:cNvGrpSpPr/>
          <p:nvPr/>
        </p:nvGrpSpPr>
        <p:grpSpPr>
          <a:xfrm>
            <a:off x="4489605" y="3850853"/>
            <a:ext cx="492652" cy="503348"/>
            <a:chOff x="6039282" y="1042577"/>
            <a:chExt cx="734315" cy="731929"/>
          </a:xfrm>
        </p:grpSpPr>
        <p:sp>
          <p:nvSpPr>
            <p:cNvPr id="3940" name="Google Shape;3940;p7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1" name="Google Shape;3961;p71"/>
          <p:cNvGrpSpPr/>
          <p:nvPr/>
        </p:nvGrpSpPr>
        <p:grpSpPr>
          <a:xfrm>
            <a:off x="5130019" y="2346894"/>
            <a:ext cx="483304" cy="504902"/>
            <a:chOff x="1825800" y="1651625"/>
            <a:chExt cx="568125" cy="591775"/>
          </a:xfrm>
        </p:grpSpPr>
        <p:sp>
          <p:nvSpPr>
            <p:cNvPr id="3962" name="Google Shape;3962;p71"/>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1"/>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1"/>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1"/>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1"/>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8" name="Google Shape;3968;p71"/>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1"/>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1"/>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1"/>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975"/>
        <p:cNvGrpSpPr/>
        <p:nvPr/>
      </p:nvGrpSpPr>
      <p:grpSpPr>
        <a:xfrm>
          <a:off x="0" y="0"/>
          <a:ext cx="0" cy="0"/>
          <a:chOff x="0" y="0"/>
          <a:chExt cx="0" cy="0"/>
        </a:xfrm>
      </p:grpSpPr>
      <p:grpSp>
        <p:nvGrpSpPr>
          <p:cNvPr id="3976" name="Google Shape;3976;p72"/>
          <p:cNvGrpSpPr/>
          <p:nvPr/>
        </p:nvGrpSpPr>
        <p:grpSpPr>
          <a:xfrm>
            <a:off x="745571" y="1168666"/>
            <a:ext cx="2492868" cy="1379876"/>
            <a:chOff x="2654821" y="2311071"/>
            <a:chExt cx="2279715" cy="1262120"/>
          </a:xfrm>
        </p:grpSpPr>
        <p:grpSp>
          <p:nvGrpSpPr>
            <p:cNvPr id="3977" name="Google Shape;3977;p72"/>
            <p:cNvGrpSpPr/>
            <p:nvPr/>
          </p:nvGrpSpPr>
          <p:grpSpPr>
            <a:xfrm>
              <a:off x="4034269" y="2840745"/>
              <a:ext cx="40212" cy="36437"/>
              <a:chOff x="4293400" y="2574725"/>
              <a:chExt cx="84425" cy="80100"/>
            </a:xfrm>
          </p:grpSpPr>
          <p:sp>
            <p:nvSpPr>
              <p:cNvPr id="3978" name="Google Shape;3978;p72"/>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979" name="Google Shape;3979;p72"/>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0" name="Google Shape;3980;p72"/>
            <p:cNvGrpSpPr/>
            <p:nvPr/>
          </p:nvGrpSpPr>
          <p:grpSpPr>
            <a:xfrm>
              <a:off x="3894606" y="2334874"/>
              <a:ext cx="913198" cy="518984"/>
              <a:chOff x="4000175" y="1462675"/>
              <a:chExt cx="1917275" cy="1140875"/>
            </a:xfrm>
          </p:grpSpPr>
          <p:sp>
            <p:nvSpPr>
              <p:cNvPr id="3981" name="Google Shape;3981;p72"/>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982" name="Google Shape;3982;p72"/>
              <p:cNvGrpSpPr/>
              <p:nvPr/>
            </p:nvGrpSpPr>
            <p:grpSpPr>
              <a:xfrm>
                <a:off x="4000175" y="1462675"/>
                <a:ext cx="1917275" cy="1140875"/>
                <a:chOff x="4000175" y="1462675"/>
                <a:chExt cx="1917275" cy="1140875"/>
              </a:xfrm>
            </p:grpSpPr>
            <p:sp>
              <p:nvSpPr>
                <p:cNvPr id="3983" name="Google Shape;3983;p72"/>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984" name="Google Shape;3984;p72"/>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2"/>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2"/>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2"/>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988" name="Google Shape;3988;p72"/>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89" name="Google Shape;3989;p72"/>
            <p:cNvGrpSpPr/>
            <p:nvPr/>
          </p:nvGrpSpPr>
          <p:grpSpPr>
            <a:xfrm>
              <a:off x="3875768" y="2846704"/>
              <a:ext cx="44796" cy="47366"/>
              <a:chOff x="3960625" y="2587825"/>
              <a:chExt cx="94050" cy="104125"/>
            </a:xfrm>
          </p:grpSpPr>
          <p:sp>
            <p:nvSpPr>
              <p:cNvPr id="3990" name="Google Shape;3990;p72"/>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991" name="Google Shape;3991;p72"/>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2" name="Google Shape;3992;p72"/>
            <p:cNvGrpSpPr/>
            <p:nvPr/>
          </p:nvGrpSpPr>
          <p:grpSpPr>
            <a:xfrm>
              <a:off x="3782759" y="2807162"/>
              <a:ext cx="82686" cy="85487"/>
              <a:chOff x="3765350" y="2500900"/>
              <a:chExt cx="173600" cy="187925"/>
            </a:xfrm>
          </p:grpSpPr>
          <p:sp>
            <p:nvSpPr>
              <p:cNvPr id="3993" name="Google Shape;3993;p72"/>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994" name="Google Shape;3994;p72"/>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2"/>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2"/>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2"/>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2"/>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72"/>
            <p:cNvGrpSpPr/>
            <p:nvPr/>
          </p:nvGrpSpPr>
          <p:grpSpPr>
            <a:xfrm>
              <a:off x="3775674" y="2798496"/>
              <a:ext cx="40545" cy="23564"/>
              <a:chOff x="3750475" y="2481850"/>
              <a:chExt cx="85125" cy="51800"/>
            </a:xfrm>
          </p:grpSpPr>
          <p:sp>
            <p:nvSpPr>
              <p:cNvPr id="4000" name="Google Shape;4000;p72"/>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2"/>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4002" name="Google Shape;4002;p72"/>
            <p:cNvGrpSpPr/>
            <p:nvPr/>
          </p:nvGrpSpPr>
          <p:grpSpPr>
            <a:xfrm>
              <a:off x="3716946" y="2776024"/>
              <a:ext cx="81971" cy="76912"/>
              <a:chOff x="3627175" y="2432450"/>
              <a:chExt cx="172100" cy="169075"/>
            </a:xfrm>
          </p:grpSpPr>
          <p:sp>
            <p:nvSpPr>
              <p:cNvPr id="4003" name="Google Shape;4003;p72"/>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2"/>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4005" name="Google Shape;4005;p72"/>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4006" name="Google Shape;4006;p72"/>
            <p:cNvGrpSpPr/>
            <p:nvPr/>
          </p:nvGrpSpPr>
          <p:grpSpPr>
            <a:xfrm>
              <a:off x="3685682" y="2845624"/>
              <a:ext cx="29311" cy="45055"/>
              <a:chOff x="3561536" y="2585450"/>
              <a:chExt cx="61539" cy="99045"/>
            </a:xfrm>
          </p:grpSpPr>
          <p:sp>
            <p:nvSpPr>
              <p:cNvPr id="4007" name="Google Shape;4007;p72"/>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2"/>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4009" name="Google Shape;4009;p72"/>
            <p:cNvGrpSpPr/>
            <p:nvPr/>
          </p:nvGrpSpPr>
          <p:grpSpPr>
            <a:xfrm>
              <a:off x="3849905" y="2572252"/>
              <a:ext cx="74339" cy="119559"/>
              <a:chOff x="3906325" y="1984500"/>
              <a:chExt cx="156075" cy="262825"/>
            </a:xfrm>
          </p:grpSpPr>
          <p:sp>
            <p:nvSpPr>
              <p:cNvPr id="4010" name="Google Shape;4010;p72"/>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4011" name="Google Shape;4011;p72"/>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72"/>
            <p:cNvGrpSpPr/>
            <p:nvPr/>
          </p:nvGrpSpPr>
          <p:grpSpPr>
            <a:xfrm>
              <a:off x="2654821" y="2414345"/>
              <a:ext cx="667570" cy="558731"/>
              <a:chOff x="1397225" y="1637375"/>
              <a:chExt cx="1401575" cy="1228250"/>
            </a:xfrm>
          </p:grpSpPr>
          <p:sp>
            <p:nvSpPr>
              <p:cNvPr id="4013" name="Google Shape;4013;p72"/>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4014" name="Google Shape;4014;p72"/>
              <p:cNvGrpSpPr/>
              <p:nvPr/>
            </p:nvGrpSpPr>
            <p:grpSpPr>
              <a:xfrm>
                <a:off x="1397225" y="1637375"/>
                <a:ext cx="1398775" cy="1228250"/>
                <a:chOff x="1397225" y="1637375"/>
                <a:chExt cx="1398775" cy="1228250"/>
              </a:xfrm>
            </p:grpSpPr>
            <p:sp>
              <p:nvSpPr>
                <p:cNvPr id="4015" name="Google Shape;4015;p72"/>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2"/>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17" name="Google Shape;4017;p72"/>
            <p:cNvGrpSpPr/>
            <p:nvPr/>
          </p:nvGrpSpPr>
          <p:grpSpPr>
            <a:xfrm>
              <a:off x="3230417" y="3103734"/>
              <a:ext cx="282982" cy="280332"/>
              <a:chOff x="2605700" y="3152850"/>
              <a:chExt cx="594125" cy="616250"/>
            </a:xfrm>
          </p:grpSpPr>
          <p:sp>
            <p:nvSpPr>
              <p:cNvPr id="4018" name="Google Shape;4018;p72"/>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4019" name="Google Shape;4019;p72"/>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4020" name="Google Shape;4020;p72"/>
            <p:cNvGrpSpPr/>
            <p:nvPr/>
          </p:nvGrpSpPr>
          <p:grpSpPr>
            <a:xfrm>
              <a:off x="3265985" y="3226989"/>
              <a:ext cx="87151" cy="346202"/>
              <a:chOff x="2680375" y="3423800"/>
              <a:chExt cx="182975" cy="761050"/>
            </a:xfrm>
          </p:grpSpPr>
          <p:sp>
            <p:nvSpPr>
              <p:cNvPr id="4021" name="Google Shape;4021;p72"/>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4022" name="Google Shape;4022;p72"/>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3" name="Google Shape;4023;p72"/>
            <p:cNvGrpSpPr/>
            <p:nvPr/>
          </p:nvGrpSpPr>
          <p:grpSpPr>
            <a:xfrm>
              <a:off x="3855466" y="3289811"/>
              <a:ext cx="112514" cy="94210"/>
              <a:chOff x="3918000" y="3561900"/>
              <a:chExt cx="236225" cy="207100"/>
            </a:xfrm>
          </p:grpSpPr>
          <p:sp>
            <p:nvSpPr>
              <p:cNvPr id="4024" name="Google Shape;4024;p72"/>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4025" name="Google Shape;4025;p72"/>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6" name="Google Shape;4026;p72"/>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2"/>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2"/>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4029" name="Google Shape;4029;p72"/>
            <p:cNvGrpSpPr/>
            <p:nvPr/>
          </p:nvGrpSpPr>
          <p:grpSpPr>
            <a:xfrm>
              <a:off x="2905224" y="2311071"/>
              <a:ext cx="596721" cy="528992"/>
              <a:chOff x="1922950" y="1410350"/>
              <a:chExt cx="1252825" cy="1162875"/>
            </a:xfrm>
          </p:grpSpPr>
          <p:sp>
            <p:nvSpPr>
              <p:cNvPr id="4030" name="Google Shape;4030;p72"/>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2"/>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2"/>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2"/>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2"/>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2"/>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2"/>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2"/>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2"/>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2"/>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2"/>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2"/>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2"/>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2"/>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2"/>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2"/>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4046" name="Google Shape;4046;p72"/>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2"/>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2"/>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2"/>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2"/>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2"/>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2"/>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2"/>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2"/>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2"/>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2"/>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2"/>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2"/>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2"/>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2"/>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2"/>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2"/>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2"/>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2"/>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2"/>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066" name="Google Shape;4066;p72"/>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067" name="Google Shape;4067;p72"/>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8" name="Google Shape;4068;p72"/>
            <p:cNvGrpSpPr/>
            <p:nvPr/>
          </p:nvGrpSpPr>
          <p:grpSpPr>
            <a:xfrm>
              <a:off x="3280929" y="3294542"/>
              <a:ext cx="109894" cy="272224"/>
              <a:chOff x="2711750" y="3572300"/>
              <a:chExt cx="230725" cy="598425"/>
            </a:xfrm>
          </p:grpSpPr>
          <p:sp>
            <p:nvSpPr>
              <p:cNvPr id="4069" name="Google Shape;4069;p72"/>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2"/>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1" name="Google Shape;4071;p72"/>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2" name="Google Shape;4072;p72"/>
            <p:cNvGrpSpPr/>
            <p:nvPr/>
          </p:nvGrpSpPr>
          <p:grpSpPr>
            <a:xfrm>
              <a:off x="3790439" y="2408636"/>
              <a:ext cx="73017" cy="75684"/>
              <a:chOff x="3781475" y="1624825"/>
              <a:chExt cx="153300" cy="166375"/>
            </a:xfrm>
          </p:grpSpPr>
          <p:sp>
            <p:nvSpPr>
              <p:cNvPr id="4073" name="Google Shape;4073;p72"/>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2"/>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2"/>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2"/>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7" name="Google Shape;4077;p72"/>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2"/>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2"/>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2"/>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2"/>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2"/>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2"/>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4" name="Google Shape;4084;p72"/>
            <p:cNvGrpSpPr/>
            <p:nvPr/>
          </p:nvGrpSpPr>
          <p:grpSpPr>
            <a:xfrm>
              <a:off x="4403342" y="3107749"/>
              <a:ext cx="316680" cy="101374"/>
              <a:chOff x="5068275" y="3161675"/>
              <a:chExt cx="664875" cy="222850"/>
            </a:xfrm>
          </p:grpSpPr>
          <p:sp>
            <p:nvSpPr>
              <p:cNvPr id="4085" name="Google Shape;4085;p72"/>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2"/>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2"/>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2"/>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9" name="Google Shape;4089;p72"/>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2"/>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2"/>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2"/>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2"/>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2"/>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2"/>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2"/>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2"/>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2"/>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2"/>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2"/>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2"/>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2"/>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2"/>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2"/>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2"/>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2"/>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2"/>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2"/>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2"/>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2"/>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2"/>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2"/>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2"/>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2"/>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2"/>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2"/>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2"/>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8" name="Google Shape;4118;p72"/>
            <p:cNvGrpSpPr/>
            <p:nvPr/>
          </p:nvGrpSpPr>
          <p:grpSpPr>
            <a:xfrm>
              <a:off x="3697513" y="2707266"/>
              <a:ext cx="59549" cy="79733"/>
              <a:chOff x="3586375" y="2281300"/>
              <a:chExt cx="125025" cy="175275"/>
            </a:xfrm>
          </p:grpSpPr>
          <p:sp>
            <p:nvSpPr>
              <p:cNvPr id="4119" name="Google Shape;4119;p72"/>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2"/>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1" name="Google Shape;4121;p72"/>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2" name="Google Shape;4122;p72"/>
            <p:cNvGrpSpPr/>
            <p:nvPr/>
          </p:nvGrpSpPr>
          <p:grpSpPr>
            <a:xfrm>
              <a:off x="4513224" y="3221724"/>
              <a:ext cx="274563" cy="280321"/>
              <a:chOff x="5298975" y="3412225"/>
              <a:chExt cx="576450" cy="616225"/>
            </a:xfrm>
          </p:grpSpPr>
          <p:sp>
            <p:nvSpPr>
              <p:cNvPr id="4123" name="Google Shape;4123;p72"/>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124" name="Google Shape;4124;p72"/>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5" name="Google Shape;4125;p72"/>
            <p:cNvGrpSpPr/>
            <p:nvPr/>
          </p:nvGrpSpPr>
          <p:grpSpPr>
            <a:xfrm>
              <a:off x="4824403" y="3421846"/>
              <a:ext cx="110132" cy="130647"/>
              <a:chOff x="5952300" y="3852150"/>
              <a:chExt cx="231225" cy="287200"/>
            </a:xfrm>
          </p:grpSpPr>
          <p:sp>
            <p:nvSpPr>
              <p:cNvPr id="4126" name="Google Shape;4126;p72"/>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2"/>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8" name="Google Shape;4128;p72"/>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2"/>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2"/>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2"/>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2"/>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2"/>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2"/>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2"/>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6" name="Google Shape;4136;p72"/>
            <p:cNvGrpSpPr/>
            <p:nvPr/>
          </p:nvGrpSpPr>
          <p:grpSpPr>
            <a:xfrm>
              <a:off x="4295710" y="3079670"/>
              <a:ext cx="14968" cy="27135"/>
              <a:chOff x="4842300" y="3099950"/>
              <a:chExt cx="31425" cy="59650"/>
            </a:xfrm>
          </p:grpSpPr>
          <p:sp>
            <p:nvSpPr>
              <p:cNvPr id="4137" name="Google Shape;4137;p72"/>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2"/>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2"/>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2"/>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1" name="Google Shape;4141;p72"/>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2"/>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2"/>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2"/>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2"/>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2"/>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2"/>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2"/>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9" name="Google Shape;4149;p72"/>
            <p:cNvGrpSpPr/>
            <p:nvPr/>
          </p:nvGrpSpPr>
          <p:grpSpPr>
            <a:xfrm>
              <a:off x="3831056" y="2816010"/>
              <a:ext cx="37378" cy="27612"/>
              <a:chOff x="3866750" y="2520350"/>
              <a:chExt cx="78475" cy="60700"/>
            </a:xfrm>
          </p:grpSpPr>
          <p:sp>
            <p:nvSpPr>
              <p:cNvPr id="4150" name="Google Shape;4150;p72"/>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2"/>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2"/>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2"/>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4" name="Google Shape;4154;p72"/>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2"/>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2"/>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2"/>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2"/>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2"/>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2"/>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2"/>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2"/>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2"/>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2"/>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2"/>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2"/>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2"/>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2"/>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2"/>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2"/>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171" name="Google Shape;4171;p72"/>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2"/>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2"/>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2"/>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2"/>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2"/>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2"/>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2"/>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2"/>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2"/>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2"/>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2"/>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183" name="Google Shape;4183;p72"/>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2"/>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2"/>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2"/>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2"/>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2"/>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2"/>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2"/>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2"/>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2"/>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2"/>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2"/>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2"/>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6" name="Google Shape;4196;p72"/>
            <p:cNvGrpSpPr/>
            <p:nvPr/>
          </p:nvGrpSpPr>
          <p:grpSpPr>
            <a:xfrm>
              <a:off x="3632736" y="3051591"/>
              <a:ext cx="63288" cy="45217"/>
              <a:chOff x="3450375" y="3038225"/>
              <a:chExt cx="132875" cy="99400"/>
            </a:xfrm>
          </p:grpSpPr>
          <p:sp>
            <p:nvSpPr>
              <p:cNvPr id="4197" name="Google Shape;4197;p72"/>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2"/>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9" name="Google Shape;4199;p72"/>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2"/>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2"/>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2"/>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2"/>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2"/>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2"/>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2"/>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2"/>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208" name="Google Shape;4208;p72"/>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2"/>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2"/>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2"/>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2"/>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2"/>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2"/>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2"/>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2"/>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2"/>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218" name="Google Shape;4218;p72"/>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2"/>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2"/>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2"/>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2"/>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2"/>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224" name="Google Shape;4224;p72"/>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2"/>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2"/>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2"/>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2"/>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2"/>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2"/>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2"/>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4" name="Google Shape;4234;p72"/>
          <p:cNvGrpSpPr/>
          <p:nvPr/>
        </p:nvGrpSpPr>
        <p:grpSpPr>
          <a:xfrm>
            <a:off x="3554131" y="1233340"/>
            <a:ext cx="2078182" cy="1366558"/>
            <a:chOff x="235800" y="830650"/>
            <a:chExt cx="6978450" cy="4588844"/>
          </a:xfrm>
        </p:grpSpPr>
        <p:sp>
          <p:nvSpPr>
            <p:cNvPr id="4235" name="Google Shape;4235;p72"/>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2"/>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2"/>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2"/>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2"/>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2"/>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1" name="Google Shape;4241;p72"/>
          <p:cNvGrpSpPr/>
          <p:nvPr/>
        </p:nvGrpSpPr>
        <p:grpSpPr>
          <a:xfrm>
            <a:off x="742628" y="3064442"/>
            <a:ext cx="2622876" cy="1333540"/>
            <a:chOff x="238125" y="1038125"/>
            <a:chExt cx="7146800" cy="3633625"/>
          </a:xfrm>
        </p:grpSpPr>
        <p:sp>
          <p:nvSpPr>
            <p:cNvPr id="4242" name="Google Shape;4242;p7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4" name="Google Shape;5814;p72"/>
          <p:cNvGrpSpPr/>
          <p:nvPr/>
        </p:nvGrpSpPr>
        <p:grpSpPr>
          <a:xfrm>
            <a:off x="5857556" y="1206552"/>
            <a:ext cx="2590840" cy="1380235"/>
            <a:chOff x="233350" y="949250"/>
            <a:chExt cx="7137300" cy="3802300"/>
          </a:xfrm>
        </p:grpSpPr>
        <p:sp>
          <p:nvSpPr>
            <p:cNvPr id="5815" name="Google Shape;5815;p7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6" name="Google Shape;5866;p72"/>
          <p:cNvGrpSpPr/>
          <p:nvPr/>
        </p:nvGrpSpPr>
        <p:grpSpPr>
          <a:xfrm>
            <a:off x="7671985" y="3251325"/>
            <a:ext cx="104231" cy="320340"/>
            <a:chOff x="7564426" y="3224343"/>
            <a:chExt cx="119985" cy="368801"/>
          </a:xfrm>
        </p:grpSpPr>
        <p:sp>
          <p:nvSpPr>
            <p:cNvPr id="5867" name="Google Shape;5867;p7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9" name="Google Shape;5869;p72"/>
          <p:cNvGrpSpPr/>
          <p:nvPr/>
        </p:nvGrpSpPr>
        <p:grpSpPr>
          <a:xfrm>
            <a:off x="7371473" y="3245427"/>
            <a:ext cx="189489" cy="332132"/>
            <a:chOff x="8370831" y="3202002"/>
            <a:chExt cx="218129" cy="382376"/>
          </a:xfrm>
        </p:grpSpPr>
        <p:sp>
          <p:nvSpPr>
            <p:cNvPr id="5870" name="Google Shape;5870;p7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2" name="Google Shape;5872;p72"/>
          <p:cNvGrpSpPr/>
          <p:nvPr/>
        </p:nvGrpSpPr>
        <p:grpSpPr>
          <a:xfrm>
            <a:off x="8094863" y="3656559"/>
            <a:ext cx="309429" cy="267000"/>
            <a:chOff x="6742064" y="3750480"/>
            <a:chExt cx="399315" cy="344560"/>
          </a:xfrm>
        </p:grpSpPr>
        <p:sp>
          <p:nvSpPr>
            <p:cNvPr id="5873" name="Google Shape;5873;p7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5" name="Google Shape;5875;p72"/>
          <p:cNvGrpSpPr/>
          <p:nvPr/>
        </p:nvGrpSpPr>
        <p:grpSpPr>
          <a:xfrm>
            <a:off x="7633882" y="4007606"/>
            <a:ext cx="180437" cy="281608"/>
            <a:chOff x="7248525" y="3739696"/>
            <a:chExt cx="230531" cy="359790"/>
          </a:xfrm>
        </p:grpSpPr>
        <p:sp>
          <p:nvSpPr>
            <p:cNvPr id="5876" name="Google Shape;5876;p7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8" name="Google Shape;5878;p72"/>
          <p:cNvGrpSpPr/>
          <p:nvPr/>
        </p:nvGrpSpPr>
        <p:grpSpPr>
          <a:xfrm>
            <a:off x="7879801" y="3650830"/>
            <a:ext cx="162896" cy="278710"/>
            <a:chOff x="7601242" y="3729267"/>
            <a:chExt cx="222566" cy="380803"/>
          </a:xfrm>
        </p:grpSpPr>
        <p:sp>
          <p:nvSpPr>
            <p:cNvPr id="5879" name="Google Shape;5879;p7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81" name="Google Shape;5881;p72"/>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2" name="Google Shape;5882;p72"/>
          <p:cNvGrpSpPr/>
          <p:nvPr/>
        </p:nvGrpSpPr>
        <p:grpSpPr>
          <a:xfrm>
            <a:off x="7369446" y="3651971"/>
            <a:ext cx="193543" cy="275990"/>
            <a:chOff x="8304647" y="3738687"/>
            <a:chExt cx="225076" cy="320956"/>
          </a:xfrm>
        </p:grpSpPr>
        <p:sp>
          <p:nvSpPr>
            <p:cNvPr id="5883" name="Google Shape;5883;p72"/>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6" name="Google Shape;5886;p72"/>
          <p:cNvGrpSpPr/>
          <p:nvPr/>
        </p:nvGrpSpPr>
        <p:grpSpPr>
          <a:xfrm>
            <a:off x="7641939" y="3651971"/>
            <a:ext cx="178492" cy="275990"/>
            <a:chOff x="8615101" y="3738687"/>
            <a:chExt cx="207573" cy="320956"/>
          </a:xfrm>
        </p:grpSpPr>
        <p:sp>
          <p:nvSpPr>
            <p:cNvPr id="5887" name="Google Shape;5887;p7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0" name="Google Shape;5890;p72"/>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1" name="Google Shape;5891;p72"/>
          <p:cNvGrpSpPr/>
          <p:nvPr/>
        </p:nvGrpSpPr>
        <p:grpSpPr>
          <a:xfrm>
            <a:off x="6036644" y="3773459"/>
            <a:ext cx="557670" cy="511283"/>
            <a:chOff x="6015419" y="3716859"/>
            <a:chExt cx="557671" cy="511283"/>
          </a:xfrm>
        </p:grpSpPr>
        <p:sp>
          <p:nvSpPr>
            <p:cNvPr id="5892" name="Google Shape;5892;p72"/>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3" name="Google Shape;5893;p72"/>
            <p:cNvGrpSpPr/>
            <p:nvPr/>
          </p:nvGrpSpPr>
          <p:grpSpPr>
            <a:xfrm>
              <a:off x="6036094" y="3716980"/>
              <a:ext cx="529860" cy="510468"/>
              <a:chOff x="6036094" y="3716980"/>
              <a:chExt cx="529860" cy="510468"/>
            </a:xfrm>
          </p:grpSpPr>
          <p:sp>
            <p:nvSpPr>
              <p:cNvPr id="5894" name="Google Shape;5894;p72"/>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2"/>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2"/>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2"/>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2"/>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2"/>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2"/>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2"/>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2"/>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2"/>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04" name="Google Shape;5904;p72"/>
          <p:cNvGrpSpPr/>
          <p:nvPr/>
        </p:nvGrpSpPr>
        <p:grpSpPr>
          <a:xfrm>
            <a:off x="6665529" y="3130228"/>
            <a:ext cx="576302" cy="511871"/>
            <a:chOff x="6644304" y="3073628"/>
            <a:chExt cx="576302" cy="511871"/>
          </a:xfrm>
        </p:grpSpPr>
        <p:sp>
          <p:nvSpPr>
            <p:cNvPr id="5905" name="Google Shape;5905;p7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6" name="Google Shape;5906;p72"/>
            <p:cNvGrpSpPr/>
            <p:nvPr/>
          </p:nvGrpSpPr>
          <p:grpSpPr>
            <a:xfrm>
              <a:off x="6712169" y="3085440"/>
              <a:ext cx="481622" cy="494913"/>
              <a:chOff x="6712169" y="3085440"/>
              <a:chExt cx="481622" cy="494913"/>
            </a:xfrm>
          </p:grpSpPr>
          <p:sp>
            <p:nvSpPr>
              <p:cNvPr id="5907" name="Google Shape;5907;p72"/>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2"/>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2"/>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2"/>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2"/>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2" name="Google Shape;5912;p72"/>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2"/>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2"/>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5" name="Google Shape;5915;p72"/>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6" name="Google Shape;5916;p72"/>
          <p:cNvGrpSpPr/>
          <p:nvPr/>
        </p:nvGrpSpPr>
        <p:grpSpPr>
          <a:xfrm>
            <a:off x="6673379" y="3773223"/>
            <a:ext cx="560631" cy="511352"/>
            <a:chOff x="6652154" y="3716623"/>
            <a:chExt cx="560631" cy="511352"/>
          </a:xfrm>
        </p:grpSpPr>
        <p:sp>
          <p:nvSpPr>
            <p:cNvPr id="5917" name="Google Shape;5917;p72"/>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8" name="Google Shape;5918;p72"/>
            <p:cNvGrpSpPr/>
            <p:nvPr/>
          </p:nvGrpSpPr>
          <p:grpSpPr>
            <a:xfrm>
              <a:off x="6669657" y="3716715"/>
              <a:ext cx="466779" cy="464290"/>
              <a:chOff x="6669657" y="3716715"/>
              <a:chExt cx="466779" cy="464290"/>
            </a:xfrm>
          </p:grpSpPr>
          <p:sp>
            <p:nvSpPr>
              <p:cNvPr id="5919" name="Google Shape;5919;p72"/>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2"/>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2"/>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2"/>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2"/>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2"/>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2"/>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2"/>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2"/>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2"/>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2"/>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2"/>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2"/>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32" name="Google Shape;5932;p72"/>
          <p:cNvGrpSpPr/>
          <p:nvPr/>
        </p:nvGrpSpPr>
        <p:grpSpPr>
          <a:xfrm>
            <a:off x="7867470" y="4054631"/>
            <a:ext cx="187557" cy="187557"/>
            <a:chOff x="8565775" y="671075"/>
            <a:chExt cx="441000" cy="441000"/>
          </a:xfrm>
        </p:grpSpPr>
        <p:sp>
          <p:nvSpPr>
            <p:cNvPr id="5933" name="Google Shape;5933;p7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2"/>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5" name="Google Shape;5935;p72"/>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2"/>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7" name="Google Shape;5937;p72"/>
          <p:cNvGrpSpPr/>
          <p:nvPr/>
        </p:nvGrpSpPr>
        <p:grpSpPr>
          <a:xfrm>
            <a:off x="6021325" y="3132850"/>
            <a:ext cx="587871" cy="512373"/>
            <a:chOff x="6000100" y="3076250"/>
            <a:chExt cx="587871" cy="512373"/>
          </a:xfrm>
        </p:grpSpPr>
        <p:sp>
          <p:nvSpPr>
            <p:cNvPr id="5938" name="Google Shape;5938;p72"/>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9" name="Google Shape;5939;p72"/>
            <p:cNvGrpSpPr/>
            <p:nvPr/>
          </p:nvGrpSpPr>
          <p:grpSpPr>
            <a:xfrm>
              <a:off x="6031360" y="3076713"/>
              <a:ext cx="539107" cy="480965"/>
              <a:chOff x="6031360" y="3076713"/>
              <a:chExt cx="539107" cy="480965"/>
            </a:xfrm>
          </p:grpSpPr>
          <p:sp>
            <p:nvSpPr>
              <p:cNvPr id="5940" name="Google Shape;5940;p72"/>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2"/>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2"/>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2"/>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2"/>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2"/>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2"/>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47" name="Google Shape;5947;p72"/>
          <p:cNvGrpSpPr/>
          <p:nvPr/>
        </p:nvGrpSpPr>
        <p:grpSpPr>
          <a:xfrm>
            <a:off x="3597785" y="3065882"/>
            <a:ext cx="2241344" cy="1330656"/>
            <a:chOff x="3597785" y="3065882"/>
            <a:chExt cx="2241344" cy="1330656"/>
          </a:xfrm>
        </p:grpSpPr>
        <p:grpSp>
          <p:nvGrpSpPr>
            <p:cNvPr id="5948" name="Google Shape;5948;p72"/>
            <p:cNvGrpSpPr/>
            <p:nvPr/>
          </p:nvGrpSpPr>
          <p:grpSpPr>
            <a:xfrm>
              <a:off x="5296908" y="3937355"/>
              <a:ext cx="143198" cy="32380"/>
              <a:chOff x="5296908" y="3937355"/>
              <a:chExt cx="143198" cy="32380"/>
            </a:xfrm>
          </p:grpSpPr>
          <p:sp>
            <p:nvSpPr>
              <p:cNvPr id="5949" name="Google Shape;5949;p72"/>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0" name="Google Shape;5950;p72"/>
              <p:cNvGrpSpPr/>
              <p:nvPr/>
            </p:nvGrpSpPr>
            <p:grpSpPr>
              <a:xfrm>
                <a:off x="5402331" y="3937355"/>
                <a:ext cx="37776" cy="32380"/>
                <a:chOff x="5402331" y="3937355"/>
                <a:chExt cx="37776" cy="32380"/>
              </a:xfrm>
            </p:grpSpPr>
            <p:sp>
              <p:nvSpPr>
                <p:cNvPr id="5951" name="Google Shape;5951;p72"/>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2"/>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3" name="Google Shape;5953;p72"/>
              <p:cNvGrpSpPr/>
              <p:nvPr/>
            </p:nvGrpSpPr>
            <p:grpSpPr>
              <a:xfrm>
                <a:off x="5296908" y="3937355"/>
                <a:ext cx="37783" cy="32380"/>
                <a:chOff x="5296908" y="3937355"/>
                <a:chExt cx="37783" cy="32380"/>
              </a:xfrm>
            </p:grpSpPr>
            <p:sp>
              <p:nvSpPr>
                <p:cNvPr id="5954" name="Google Shape;5954;p72"/>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2"/>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56" name="Google Shape;5956;p72"/>
            <p:cNvGrpSpPr/>
            <p:nvPr/>
          </p:nvGrpSpPr>
          <p:grpSpPr>
            <a:xfrm>
              <a:off x="4724163" y="3119631"/>
              <a:ext cx="120838" cy="84218"/>
              <a:chOff x="4724163" y="3119631"/>
              <a:chExt cx="120838" cy="84218"/>
            </a:xfrm>
          </p:grpSpPr>
          <p:grpSp>
            <p:nvGrpSpPr>
              <p:cNvPr id="5957" name="Google Shape;5957;p72"/>
              <p:cNvGrpSpPr/>
              <p:nvPr/>
            </p:nvGrpSpPr>
            <p:grpSpPr>
              <a:xfrm>
                <a:off x="4746712" y="3132773"/>
                <a:ext cx="86869" cy="56424"/>
                <a:chOff x="4746712" y="3132773"/>
                <a:chExt cx="86869" cy="56424"/>
              </a:xfrm>
            </p:grpSpPr>
            <p:sp>
              <p:nvSpPr>
                <p:cNvPr id="5958" name="Google Shape;5958;p72"/>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2"/>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0" name="Google Shape;5960;p72"/>
              <p:cNvGrpSpPr/>
              <p:nvPr/>
            </p:nvGrpSpPr>
            <p:grpSpPr>
              <a:xfrm>
                <a:off x="4773634" y="3143336"/>
                <a:ext cx="37776" cy="32451"/>
                <a:chOff x="4773634" y="3143336"/>
                <a:chExt cx="37776" cy="32451"/>
              </a:xfrm>
            </p:grpSpPr>
            <p:sp>
              <p:nvSpPr>
                <p:cNvPr id="5961" name="Google Shape;5961;p72"/>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2"/>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3" name="Google Shape;5963;p72"/>
              <p:cNvGrpSpPr/>
              <p:nvPr/>
            </p:nvGrpSpPr>
            <p:grpSpPr>
              <a:xfrm>
                <a:off x="4724163" y="3131248"/>
                <a:ext cx="37776" cy="32459"/>
                <a:chOff x="4724163" y="3131248"/>
                <a:chExt cx="37776" cy="32459"/>
              </a:xfrm>
            </p:grpSpPr>
            <p:sp>
              <p:nvSpPr>
                <p:cNvPr id="5964" name="Google Shape;5964;p72"/>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2"/>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72"/>
              <p:cNvGrpSpPr/>
              <p:nvPr/>
            </p:nvGrpSpPr>
            <p:grpSpPr>
              <a:xfrm>
                <a:off x="4755081" y="3176054"/>
                <a:ext cx="32357" cy="27795"/>
                <a:chOff x="4755081" y="3176054"/>
                <a:chExt cx="32357" cy="27795"/>
              </a:xfrm>
            </p:grpSpPr>
            <p:sp>
              <p:nvSpPr>
                <p:cNvPr id="5967" name="Google Shape;5967;p72"/>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2"/>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9" name="Google Shape;5969;p72"/>
              <p:cNvGrpSpPr/>
              <p:nvPr/>
            </p:nvGrpSpPr>
            <p:grpSpPr>
              <a:xfrm>
                <a:off x="4812550" y="3119631"/>
                <a:ext cx="32451" cy="27803"/>
                <a:chOff x="4812550" y="3119631"/>
                <a:chExt cx="32451" cy="27803"/>
              </a:xfrm>
            </p:grpSpPr>
            <p:sp>
              <p:nvSpPr>
                <p:cNvPr id="5970" name="Google Shape;5970;p72"/>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2"/>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72" name="Google Shape;5972;p72"/>
            <p:cNvGrpSpPr/>
            <p:nvPr/>
          </p:nvGrpSpPr>
          <p:grpSpPr>
            <a:xfrm>
              <a:off x="5382826" y="4027197"/>
              <a:ext cx="268967" cy="250422"/>
              <a:chOff x="5382826" y="4027197"/>
              <a:chExt cx="268967" cy="250422"/>
            </a:xfrm>
          </p:grpSpPr>
          <p:grpSp>
            <p:nvGrpSpPr>
              <p:cNvPr id="5973" name="Google Shape;5973;p72"/>
              <p:cNvGrpSpPr/>
              <p:nvPr/>
            </p:nvGrpSpPr>
            <p:grpSpPr>
              <a:xfrm>
                <a:off x="5405280" y="4042510"/>
                <a:ext cx="237570" cy="218647"/>
                <a:chOff x="5405280" y="4042510"/>
                <a:chExt cx="237570" cy="218647"/>
              </a:xfrm>
            </p:grpSpPr>
            <p:sp>
              <p:nvSpPr>
                <p:cNvPr id="5974" name="Google Shape;5974;p72"/>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2"/>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2"/>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2"/>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2"/>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2"/>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72"/>
              <p:cNvGrpSpPr/>
              <p:nvPr/>
            </p:nvGrpSpPr>
            <p:grpSpPr>
              <a:xfrm>
                <a:off x="5382826" y="4125549"/>
                <a:ext cx="37776" cy="32380"/>
                <a:chOff x="5382826" y="4125549"/>
                <a:chExt cx="37776" cy="32380"/>
              </a:xfrm>
            </p:grpSpPr>
            <p:sp>
              <p:nvSpPr>
                <p:cNvPr id="5981" name="Google Shape;5981;p72"/>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2"/>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3" name="Google Shape;5983;p72"/>
              <p:cNvGrpSpPr/>
              <p:nvPr/>
            </p:nvGrpSpPr>
            <p:grpSpPr>
              <a:xfrm>
                <a:off x="5475680" y="4195587"/>
                <a:ext cx="37783" cy="32364"/>
                <a:chOff x="5475680" y="4195587"/>
                <a:chExt cx="37783" cy="32364"/>
              </a:xfrm>
            </p:grpSpPr>
            <p:sp>
              <p:nvSpPr>
                <p:cNvPr id="5984" name="Google Shape;5984;p72"/>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2"/>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72"/>
              <p:cNvGrpSpPr/>
              <p:nvPr/>
            </p:nvGrpSpPr>
            <p:grpSpPr>
              <a:xfrm>
                <a:off x="5532575" y="4027197"/>
                <a:ext cx="33308" cy="32262"/>
                <a:chOff x="5532575" y="4027197"/>
                <a:chExt cx="33308" cy="32262"/>
              </a:xfrm>
            </p:grpSpPr>
            <p:sp>
              <p:nvSpPr>
                <p:cNvPr id="5987" name="Google Shape;5987;p72"/>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2"/>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72"/>
              <p:cNvGrpSpPr/>
              <p:nvPr/>
            </p:nvGrpSpPr>
            <p:grpSpPr>
              <a:xfrm>
                <a:off x="5590706" y="4245348"/>
                <a:ext cx="33497" cy="32270"/>
                <a:chOff x="5590706" y="4245348"/>
                <a:chExt cx="33497" cy="32270"/>
              </a:xfrm>
            </p:grpSpPr>
            <p:sp>
              <p:nvSpPr>
                <p:cNvPr id="5990" name="Google Shape;5990;p72"/>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2"/>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72"/>
              <p:cNvGrpSpPr/>
              <p:nvPr/>
            </p:nvGrpSpPr>
            <p:grpSpPr>
              <a:xfrm>
                <a:off x="5618681" y="4109677"/>
                <a:ext cx="33112" cy="32357"/>
                <a:chOff x="5618681" y="4109677"/>
                <a:chExt cx="33112" cy="32357"/>
              </a:xfrm>
            </p:grpSpPr>
            <p:sp>
              <p:nvSpPr>
                <p:cNvPr id="5993" name="Google Shape;5993;p72"/>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2"/>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5" name="Google Shape;5995;p72"/>
              <p:cNvGrpSpPr/>
              <p:nvPr/>
            </p:nvGrpSpPr>
            <p:grpSpPr>
              <a:xfrm>
                <a:off x="5479298" y="4128262"/>
                <a:ext cx="31405" cy="26906"/>
                <a:chOff x="5479298" y="4128262"/>
                <a:chExt cx="31405" cy="26906"/>
              </a:xfrm>
            </p:grpSpPr>
            <p:sp>
              <p:nvSpPr>
                <p:cNvPr id="5996" name="Google Shape;5996;p72"/>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2"/>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8" name="Google Shape;5998;p72"/>
              <p:cNvGrpSpPr/>
              <p:nvPr/>
            </p:nvGrpSpPr>
            <p:grpSpPr>
              <a:xfrm>
                <a:off x="5582903" y="4180116"/>
                <a:ext cx="31499" cy="26898"/>
                <a:chOff x="5582903" y="4180116"/>
                <a:chExt cx="31499" cy="26898"/>
              </a:xfrm>
            </p:grpSpPr>
            <p:sp>
              <p:nvSpPr>
                <p:cNvPr id="5999" name="Google Shape;5999;p72"/>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2"/>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01" name="Google Shape;6001;p72"/>
            <p:cNvGrpSpPr/>
            <p:nvPr/>
          </p:nvGrpSpPr>
          <p:grpSpPr>
            <a:xfrm>
              <a:off x="3977681" y="3230323"/>
              <a:ext cx="94584" cy="84085"/>
              <a:chOff x="3977681" y="3230323"/>
              <a:chExt cx="94584" cy="84085"/>
            </a:xfrm>
          </p:grpSpPr>
          <p:grpSp>
            <p:nvGrpSpPr>
              <p:cNvPr id="6002" name="Google Shape;6002;p72"/>
              <p:cNvGrpSpPr/>
              <p:nvPr/>
            </p:nvGrpSpPr>
            <p:grpSpPr>
              <a:xfrm>
                <a:off x="4000135" y="3243041"/>
                <a:ext cx="59570" cy="57186"/>
                <a:chOff x="4000135" y="3243041"/>
                <a:chExt cx="59570" cy="57186"/>
              </a:xfrm>
            </p:grpSpPr>
            <p:sp>
              <p:nvSpPr>
                <p:cNvPr id="6003" name="Google Shape;6003;p72"/>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2"/>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2"/>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6" name="Google Shape;6006;p72"/>
              <p:cNvGrpSpPr/>
              <p:nvPr/>
            </p:nvGrpSpPr>
            <p:grpSpPr>
              <a:xfrm>
                <a:off x="3977681" y="3245872"/>
                <a:ext cx="37783" cy="32380"/>
                <a:chOff x="3977681" y="3245872"/>
                <a:chExt cx="37783" cy="32380"/>
              </a:xfrm>
            </p:grpSpPr>
            <p:sp>
              <p:nvSpPr>
                <p:cNvPr id="6007" name="Google Shape;6007;p72"/>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2"/>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9" name="Google Shape;6009;p72"/>
              <p:cNvGrpSpPr/>
              <p:nvPr/>
            </p:nvGrpSpPr>
            <p:grpSpPr>
              <a:xfrm>
                <a:off x="4040860" y="3262672"/>
                <a:ext cx="31405" cy="27001"/>
                <a:chOff x="4040860" y="3262672"/>
                <a:chExt cx="31405" cy="27001"/>
              </a:xfrm>
            </p:grpSpPr>
            <p:sp>
              <p:nvSpPr>
                <p:cNvPr id="6010" name="Google Shape;6010;p72"/>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2"/>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2" name="Google Shape;6012;p72"/>
              <p:cNvGrpSpPr/>
              <p:nvPr/>
            </p:nvGrpSpPr>
            <p:grpSpPr>
              <a:xfrm>
                <a:off x="4021072" y="3230323"/>
                <a:ext cx="31397" cy="26906"/>
                <a:chOff x="4021072" y="3230323"/>
                <a:chExt cx="31397" cy="26906"/>
              </a:xfrm>
            </p:grpSpPr>
            <p:sp>
              <p:nvSpPr>
                <p:cNvPr id="6013" name="Google Shape;6013;p72"/>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2"/>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5" name="Google Shape;6015;p72"/>
              <p:cNvGrpSpPr/>
              <p:nvPr/>
            </p:nvGrpSpPr>
            <p:grpSpPr>
              <a:xfrm>
                <a:off x="4001472" y="3287462"/>
                <a:ext cx="31499" cy="26945"/>
                <a:chOff x="4001472" y="3287462"/>
                <a:chExt cx="31499" cy="26945"/>
              </a:xfrm>
            </p:grpSpPr>
            <p:sp>
              <p:nvSpPr>
                <p:cNvPr id="6016" name="Google Shape;6016;p72"/>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2"/>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18" name="Google Shape;6018;p72"/>
            <p:cNvGrpSpPr/>
            <p:nvPr/>
          </p:nvGrpSpPr>
          <p:grpSpPr>
            <a:xfrm>
              <a:off x="4084715" y="3258865"/>
              <a:ext cx="184961" cy="137268"/>
              <a:chOff x="4084715" y="3258865"/>
              <a:chExt cx="184961" cy="137268"/>
            </a:xfrm>
          </p:grpSpPr>
          <p:grpSp>
            <p:nvGrpSpPr>
              <p:cNvPr id="6019" name="Google Shape;6019;p72"/>
              <p:cNvGrpSpPr/>
              <p:nvPr/>
            </p:nvGrpSpPr>
            <p:grpSpPr>
              <a:xfrm>
                <a:off x="4107453" y="3271583"/>
                <a:ext cx="153470" cy="110275"/>
                <a:chOff x="4107453" y="3271583"/>
                <a:chExt cx="153470" cy="110275"/>
              </a:xfrm>
            </p:grpSpPr>
            <p:sp>
              <p:nvSpPr>
                <p:cNvPr id="6020" name="Google Shape;6020;p72"/>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2"/>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2"/>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2"/>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4" name="Google Shape;6024;p72"/>
              <p:cNvGrpSpPr/>
              <p:nvPr/>
            </p:nvGrpSpPr>
            <p:grpSpPr>
              <a:xfrm>
                <a:off x="4136947" y="3258865"/>
                <a:ext cx="31499" cy="27001"/>
                <a:chOff x="4136947" y="3258865"/>
                <a:chExt cx="31499" cy="27001"/>
              </a:xfrm>
            </p:grpSpPr>
            <p:sp>
              <p:nvSpPr>
                <p:cNvPr id="6025" name="Google Shape;6025;p72"/>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2"/>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7" name="Google Shape;6027;p72"/>
              <p:cNvGrpSpPr/>
              <p:nvPr/>
            </p:nvGrpSpPr>
            <p:grpSpPr>
              <a:xfrm>
                <a:off x="4084715" y="3266478"/>
                <a:ext cx="31468" cy="26898"/>
                <a:chOff x="4084715" y="3266478"/>
                <a:chExt cx="31468" cy="26898"/>
              </a:xfrm>
            </p:grpSpPr>
            <p:sp>
              <p:nvSpPr>
                <p:cNvPr id="6028" name="Google Shape;6028;p72"/>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2"/>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0" name="Google Shape;6030;p72"/>
              <p:cNvGrpSpPr/>
              <p:nvPr/>
            </p:nvGrpSpPr>
            <p:grpSpPr>
              <a:xfrm>
                <a:off x="4159213" y="3279849"/>
                <a:ext cx="31405" cy="26945"/>
                <a:chOff x="4159213" y="3279849"/>
                <a:chExt cx="31405" cy="26945"/>
              </a:xfrm>
            </p:grpSpPr>
            <p:sp>
              <p:nvSpPr>
                <p:cNvPr id="6031" name="Google Shape;6031;p72"/>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2"/>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3" name="Google Shape;6033;p72"/>
              <p:cNvGrpSpPr/>
              <p:nvPr/>
            </p:nvGrpSpPr>
            <p:grpSpPr>
              <a:xfrm>
                <a:off x="4201550" y="3266502"/>
                <a:ext cx="31405" cy="26883"/>
                <a:chOff x="4201550" y="3266502"/>
                <a:chExt cx="31405" cy="26883"/>
              </a:xfrm>
            </p:grpSpPr>
            <p:sp>
              <p:nvSpPr>
                <p:cNvPr id="6034" name="Google Shape;6034;p72"/>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2"/>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6" name="Google Shape;6036;p72"/>
              <p:cNvGrpSpPr/>
              <p:nvPr/>
            </p:nvGrpSpPr>
            <p:grpSpPr>
              <a:xfrm>
                <a:off x="4201550" y="3338278"/>
                <a:ext cx="31405" cy="26930"/>
                <a:chOff x="4201550" y="3338278"/>
                <a:chExt cx="31405" cy="26930"/>
              </a:xfrm>
            </p:grpSpPr>
            <p:sp>
              <p:nvSpPr>
                <p:cNvPr id="6037" name="Google Shape;6037;p72"/>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2"/>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9" name="Google Shape;6039;p72"/>
              <p:cNvGrpSpPr/>
              <p:nvPr/>
            </p:nvGrpSpPr>
            <p:grpSpPr>
              <a:xfrm>
                <a:off x="4238272" y="3369132"/>
                <a:ext cx="31405" cy="27001"/>
                <a:chOff x="4238272" y="3369132"/>
                <a:chExt cx="31405" cy="27001"/>
              </a:xfrm>
            </p:grpSpPr>
            <p:sp>
              <p:nvSpPr>
                <p:cNvPr id="6040" name="Google Shape;6040;p72"/>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2"/>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42" name="Google Shape;6042;p72"/>
            <p:cNvGrpSpPr/>
            <p:nvPr/>
          </p:nvGrpSpPr>
          <p:grpSpPr>
            <a:xfrm>
              <a:off x="4068639" y="3200169"/>
              <a:ext cx="77643" cy="37272"/>
              <a:chOff x="4068639" y="3200169"/>
              <a:chExt cx="77643" cy="37272"/>
            </a:xfrm>
          </p:grpSpPr>
          <p:sp>
            <p:nvSpPr>
              <p:cNvPr id="6043" name="Google Shape;6043;p72"/>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4" name="Google Shape;6044;p72"/>
              <p:cNvGrpSpPr/>
              <p:nvPr/>
            </p:nvGrpSpPr>
            <p:grpSpPr>
              <a:xfrm>
                <a:off x="4114878" y="3200169"/>
                <a:ext cx="31405" cy="26993"/>
                <a:chOff x="4114878" y="3200169"/>
                <a:chExt cx="31405" cy="26993"/>
              </a:xfrm>
            </p:grpSpPr>
            <p:sp>
              <p:nvSpPr>
                <p:cNvPr id="6045" name="Google Shape;6045;p72"/>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2"/>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7" name="Google Shape;6047;p72"/>
              <p:cNvGrpSpPr/>
              <p:nvPr/>
            </p:nvGrpSpPr>
            <p:grpSpPr>
              <a:xfrm>
                <a:off x="4068639" y="3210535"/>
                <a:ext cx="31499" cy="26906"/>
                <a:chOff x="4068639" y="3210535"/>
                <a:chExt cx="31499" cy="26906"/>
              </a:xfrm>
            </p:grpSpPr>
            <p:sp>
              <p:nvSpPr>
                <p:cNvPr id="6048" name="Google Shape;6048;p72"/>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2"/>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50" name="Google Shape;6050;p72"/>
            <p:cNvGrpSpPr/>
            <p:nvPr/>
          </p:nvGrpSpPr>
          <p:grpSpPr>
            <a:xfrm>
              <a:off x="3869702" y="3066935"/>
              <a:ext cx="382664" cy="190294"/>
              <a:chOff x="3869702" y="3066935"/>
              <a:chExt cx="382664" cy="190294"/>
            </a:xfrm>
          </p:grpSpPr>
          <p:grpSp>
            <p:nvGrpSpPr>
              <p:cNvPr id="6051" name="Google Shape;6051;p72"/>
              <p:cNvGrpSpPr/>
              <p:nvPr/>
            </p:nvGrpSpPr>
            <p:grpSpPr>
              <a:xfrm>
                <a:off x="3888633" y="3082351"/>
                <a:ext cx="351172" cy="160698"/>
                <a:chOff x="3888633" y="3082351"/>
                <a:chExt cx="351172" cy="160698"/>
              </a:xfrm>
            </p:grpSpPr>
            <p:sp>
              <p:nvSpPr>
                <p:cNvPr id="6052" name="Google Shape;6052;p72"/>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2"/>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2"/>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2"/>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2"/>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2"/>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8" name="Google Shape;6058;p72"/>
              <p:cNvGrpSpPr/>
              <p:nvPr/>
            </p:nvGrpSpPr>
            <p:grpSpPr>
              <a:xfrm>
                <a:off x="4143703" y="3066935"/>
                <a:ext cx="37783" cy="32357"/>
                <a:chOff x="4143703" y="3066935"/>
                <a:chExt cx="37783" cy="32357"/>
              </a:xfrm>
            </p:grpSpPr>
            <p:sp>
              <p:nvSpPr>
                <p:cNvPr id="6059" name="Google Shape;6059;p72"/>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2"/>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1" name="Google Shape;6061;p72"/>
              <p:cNvGrpSpPr/>
              <p:nvPr/>
            </p:nvGrpSpPr>
            <p:grpSpPr>
              <a:xfrm>
                <a:off x="4044565" y="3103563"/>
                <a:ext cx="37783" cy="32451"/>
                <a:chOff x="4044565" y="3103563"/>
                <a:chExt cx="37783" cy="32451"/>
              </a:xfrm>
            </p:grpSpPr>
            <p:sp>
              <p:nvSpPr>
                <p:cNvPr id="6062" name="Google Shape;6062;p72"/>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2"/>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4" name="Google Shape;6064;p72"/>
              <p:cNvGrpSpPr/>
              <p:nvPr/>
            </p:nvGrpSpPr>
            <p:grpSpPr>
              <a:xfrm>
                <a:off x="4017454" y="3188237"/>
                <a:ext cx="37776" cy="32357"/>
                <a:chOff x="4017454" y="3188237"/>
                <a:chExt cx="37776" cy="32357"/>
              </a:xfrm>
            </p:grpSpPr>
            <p:sp>
              <p:nvSpPr>
                <p:cNvPr id="6065" name="Google Shape;6065;p72"/>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2"/>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72"/>
              <p:cNvGrpSpPr/>
              <p:nvPr/>
            </p:nvGrpSpPr>
            <p:grpSpPr>
              <a:xfrm>
                <a:off x="3921548" y="3157509"/>
                <a:ext cx="37783" cy="32357"/>
                <a:chOff x="3921548" y="3157509"/>
                <a:chExt cx="37783" cy="32357"/>
              </a:xfrm>
            </p:grpSpPr>
            <p:sp>
              <p:nvSpPr>
                <p:cNvPr id="6068" name="Google Shape;6068;p72"/>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2"/>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72"/>
              <p:cNvGrpSpPr/>
              <p:nvPr/>
            </p:nvGrpSpPr>
            <p:grpSpPr>
              <a:xfrm>
                <a:off x="3939056" y="3211620"/>
                <a:ext cx="37783" cy="32380"/>
                <a:chOff x="3939056" y="3211620"/>
                <a:chExt cx="37783" cy="32380"/>
              </a:xfrm>
            </p:grpSpPr>
            <p:sp>
              <p:nvSpPr>
                <p:cNvPr id="6071" name="Google Shape;6071;p72"/>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2"/>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3" name="Google Shape;6073;p72"/>
              <p:cNvGrpSpPr/>
              <p:nvPr/>
            </p:nvGrpSpPr>
            <p:grpSpPr>
              <a:xfrm>
                <a:off x="4176240" y="3136965"/>
                <a:ext cx="31405" cy="26930"/>
                <a:chOff x="4176240" y="3136965"/>
                <a:chExt cx="31405" cy="26930"/>
              </a:xfrm>
            </p:grpSpPr>
            <p:sp>
              <p:nvSpPr>
                <p:cNvPr id="6074" name="Google Shape;6074;p72"/>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2"/>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6" name="Google Shape;6076;p72"/>
              <p:cNvGrpSpPr/>
              <p:nvPr/>
            </p:nvGrpSpPr>
            <p:grpSpPr>
              <a:xfrm>
                <a:off x="4133148" y="3152593"/>
                <a:ext cx="31499" cy="27001"/>
                <a:chOff x="4133148" y="3152593"/>
                <a:chExt cx="31499" cy="27001"/>
              </a:xfrm>
            </p:grpSpPr>
            <p:sp>
              <p:nvSpPr>
                <p:cNvPr id="6077" name="Google Shape;6077;p72"/>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2"/>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72"/>
              <p:cNvGrpSpPr/>
              <p:nvPr/>
            </p:nvGrpSpPr>
            <p:grpSpPr>
              <a:xfrm>
                <a:off x="4220866" y="3073534"/>
                <a:ext cx="31499" cy="26898"/>
                <a:chOff x="4220866" y="3073534"/>
                <a:chExt cx="31499" cy="26898"/>
              </a:xfrm>
            </p:grpSpPr>
            <p:sp>
              <p:nvSpPr>
                <p:cNvPr id="6080" name="Google Shape;6080;p72"/>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2"/>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2" name="Google Shape;6082;p72"/>
              <p:cNvGrpSpPr/>
              <p:nvPr/>
            </p:nvGrpSpPr>
            <p:grpSpPr>
              <a:xfrm>
                <a:off x="3869702" y="3230323"/>
                <a:ext cx="31499" cy="26906"/>
                <a:chOff x="3869702" y="3230323"/>
                <a:chExt cx="31499" cy="26906"/>
              </a:xfrm>
            </p:grpSpPr>
            <p:sp>
              <p:nvSpPr>
                <p:cNvPr id="6083" name="Google Shape;6083;p72"/>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2"/>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85" name="Google Shape;6085;p72"/>
            <p:cNvGrpSpPr/>
            <p:nvPr/>
          </p:nvGrpSpPr>
          <p:grpSpPr>
            <a:xfrm>
              <a:off x="4271383" y="3065882"/>
              <a:ext cx="304556" cy="341663"/>
              <a:chOff x="4271383" y="3065882"/>
              <a:chExt cx="304556" cy="341663"/>
            </a:xfrm>
          </p:grpSpPr>
          <p:grpSp>
            <p:nvGrpSpPr>
              <p:cNvPr id="6086" name="Google Shape;6086;p72"/>
              <p:cNvGrpSpPr/>
              <p:nvPr/>
            </p:nvGrpSpPr>
            <p:grpSpPr>
              <a:xfrm>
                <a:off x="4293838" y="3078639"/>
                <a:ext cx="269353" cy="311973"/>
                <a:chOff x="4293838" y="3078639"/>
                <a:chExt cx="269353" cy="311973"/>
              </a:xfrm>
            </p:grpSpPr>
            <p:sp>
              <p:nvSpPr>
                <p:cNvPr id="6087" name="Google Shape;6087;p72"/>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2"/>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2"/>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2"/>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2"/>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2"/>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2"/>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2"/>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2"/>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2"/>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2"/>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2"/>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2"/>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2"/>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2"/>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2"/>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2"/>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4" name="Google Shape;6104;p72"/>
              <p:cNvGrpSpPr/>
              <p:nvPr/>
            </p:nvGrpSpPr>
            <p:grpSpPr>
              <a:xfrm>
                <a:off x="4538164" y="3342061"/>
                <a:ext cx="37776" cy="32380"/>
                <a:chOff x="4538164" y="3342061"/>
                <a:chExt cx="37776" cy="32380"/>
              </a:xfrm>
            </p:grpSpPr>
            <p:sp>
              <p:nvSpPr>
                <p:cNvPr id="6105" name="Google Shape;6105;p72"/>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2"/>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7" name="Google Shape;6107;p72"/>
              <p:cNvGrpSpPr/>
              <p:nvPr/>
            </p:nvGrpSpPr>
            <p:grpSpPr>
              <a:xfrm>
                <a:off x="4271383" y="3194742"/>
                <a:ext cx="37783" cy="32420"/>
                <a:chOff x="4271383" y="3194742"/>
                <a:chExt cx="37783" cy="32420"/>
              </a:xfrm>
            </p:grpSpPr>
            <p:sp>
              <p:nvSpPr>
                <p:cNvPr id="6108" name="Google Shape;6108;p72"/>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2"/>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72"/>
              <p:cNvGrpSpPr/>
              <p:nvPr/>
            </p:nvGrpSpPr>
            <p:grpSpPr>
              <a:xfrm>
                <a:off x="4284416" y="3084058"/>
                <a:ext cx="37783" cy="32357"/>
                <a:chOff x="4284416" y="3084058"/>
                <a:chExt cx="37783" cy="32357"/>
              </a:xfrm>
            </p:grpSpPr>
            <p:sp>
              <p:nvSpPr>
                <p:cNvPr id="6111" name="Google Shape;6111;p72"/>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2"/>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3" name="Google Shape;6113;p72"/>
              <p:cNvGrpSpPr/>
              <p:nvPr/>
            </p:nvGrpSpPr>
            <p:grpSpPr>
              <a:xfrm>
                <a:off x="4478697" y="3297561"/>
                <a:ext cx="37776" cy="32451"/>
                <a:chOff x="4478697" y="3297561"/>
                <a:chExt cx="37776" cy="32451"/>
              </a:xfrm>
            </p:grpSpPr>
            <p:sp>
              <p:nvSpPr>
                <p:cNvPr id="6114" name="Google Shape;6114;p72"/>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2"/>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6" name="Google Shape;6116;p72"/>
              <p:cNvGrpSpPr/>
              <p:nvPr/>
            </p:nvGrpSpPr>
            <p:grpSpPr>
              <a:xfrm>
                <a:off x="4411813" y="3331711"/>
                <a:ext cx="37776" cy="32451"/>
                <a:chOff x="4411813" y="3331711"/>
                <a:chExt cx="37776" cy="32451"/>
              </a:xfrm>
            </p:grpSpPr>
            <p:sp>
              <p:nvSpPr>
                <p:cNvPr id="6117" name="Google Shape;6117;p72"/>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2"/>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9" name="Google Shape;6119;p72"/>
              <p:cNvGrpSpPr/>
              <p:nvPr/>
            </p:nvGrpSpPr>
            <p:grpSpPr>
              <a:xfrm>
                <a:off x="4337984" y="3375188"/>
                <a:ext cx="37776" cy="32357"/>
                <a:chOff x="4337984" y="3375188"/>
                <a:chExt cx="37776" cy="32357"/>
              </a:xfrm>
            </p:grpSpPr>
            <p:sp>
              <p:nvSpPr>
                <p:cNvPr id="6120" name="Google Shape;6120;p72"/>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2"/>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2" name="Google Shape;6122;p72"/>
              <p:cNvGrpSpPr/>
              <p:nvPr/>
            </p:nvGrpSpPr>
            <p:grpSpPr>
              <a:xfrm>
                <a:off x="4494867" y="3090530"/>
                <a:ext cx="37878" cy="32451"/>
                <a:chOff x="4494867" y="3090530"/>
                <a:chExt cx="37878" cy="32451"/>
              </a:xfrm>
            </p:grpSpPr>
            <p:sp>
              <p:nvSpPr>
                <p:cNvPr id="6123" name="Google Shape;6123;p72"/>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2"/>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72"/>
              <p:cNvGrpSpPr/>
              <p:nvPr/>
            </p:nvGrpSpPr>
            <p:grpSpPr>
              <a:xfrm>
                <a:off x="4525124" y="3207774"/>
                <a:ext cx="37783" cy="32420"/>
                <a:chOff x="4525124" y="3207774"/>
                <a:chExt cx="37783" cy="32420"/>
              </a:xfrm>
            </p:grpSpPr>
            <p:sp>
              <p:nvSpPr>
                <p:cNvPr id="6126" name="Google Shape;6126;p72"/>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2"/>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8" name="Google Shape;6128;p72"/>
              <p:cNvGrpSpPr/>
              <p:nvPr/>
            </p:nvGrpSpPr>
            <p:grpSpPr>
              <a:xfrm>
                <a:off x="4440544" y="3176479"/>
                <a:ext cx="31499" cy="26898"/>
                <a:chOff x="4440544" y="3176479"/>
                <a:chExt cx="31499" cy="26898"/>
              </a:xfrm>
            </p:grpSpPr>
            <p:sp>
              <p:nvSpPr>
                <p:cNvPr id="6129" name="Google Shape;6129;p72"/>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2"/>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1" name="Google Shape;6131;p72"/>
              <p:cNvGrpSpPr/>
              <p:nvPr/>
            </p:nvGrpSpPr>
            <p:grpSpPr>
              <a:xfrm>
                <a:off x="4350545" y="3156400"/>
                <a:ext cx="31405" cy="27001"/>
                <a:chOff x="4350545" y="3156400"/>
                <a:chExt cx="31405" cy="27001"/>
              </a:xfrm>
            </p:grpSpPr>
            <p:sp>
              <p:nvSpPr>
                <p:cNvPr id="6132" name="Google Shape;6132;p72"/>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2"/>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72"/>
              <p:cNvGrpSpPr/>
              <p:nvPr/>
            </p:nvGrpSpPr>
            <p:grpSpPr>
              <a:xfrm>
                <a:off x="4376703" y="3255058"/>
                <a:ext cx="31405" cy="27001"/>
                <a:chOff x="4376703" y="3255058"/>
                <a:chExt cx="31405" cy="27001"/>
              </a:xfrm>
            </p:grpSpPr>
            <p:sp>
              <p:nvSpPr>
                <p:cNvPr id="6135" name="Google Shape;6135;p72"/>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2"/>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7" name="Google Shape;6137;p72"/>
              <p:cNvGrpSpPr/>
              <p:nvPr/>
            </p:nvGrpSpPr>
            <p:grpSpPr>
              <a:xfrm>
                <a:off x="4331322" y="3283656"/>
                <a:ext cx="31405" cy="26945"/>
                <a:chOff x="4331322" y="3283656"/>
                <a:chExt cx="31405" cy="26945"/>
              </a:xfrm>
            </p:grpSpPr>
            <p:sp>
              <p:nvSpPr>
                <p:cNvPr id="6138" name="Google Shape;6138;p72"/>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2"/>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0" name="Google Shape;6140;p72"/>
              <p:cNvGrpSpPr/>
              <p:nvPr/>
            </p:nvGrpSpPr>
            <p:grpSpPr>
              <a:xfrm>
                <a:off x="4380510" y="3065882"/>
                <a:ext cx="31405" cy="26938"/>
                <a:chOff x="4380510" y="3065882"/>
                <a:chExt cx="31405" cy="26938"/>
              </a:xfrm>
            </p:grpSpPr>
            <p:sp>
              <p:nvSpPr>
                <p:cNvPr id="6141" name="Google Shape;6141;p72"/>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2"/>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43" name="Google Shape;6143;p72"/>
            <p:cNvGrpSpPr/>
            <p:nvPr/>
          </p:nvGrpSpPr>
          <p:grpSpPr>
            <a:xfrm>
              <a:off x="4558998" y="3188237"/>
              <a:ext cx="1280131" cy="1052746"/>
              <a:chOff x="4558998" y="3188237"/>
              <a:chExt cx="1280131" cy="1052746"/>
            </a:xfrm>
          </p:grpSpPr>
          <p:sp>
            <p:nvSpPr>
              <p:cNvPr id="6144" name="Google Shape;6144;p72"/>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5" name="Google Shape;6145;p72"/>
              <p:cNvGrpSpPr/>
              <p:nvPr/>
            </p:nvGrpSpPr>
            <p:grpSpPr>
              <a:xfrm>
                <a:off x="4579164" y="3203653"/>
                <a:ext cx="1244833" cy="1020397"/>
                <a:chOff x="4579164" y="3203653"/>
                <a:chExt cx="1244833" cy="1020397"/>
              </a:xfrm>
            </p:grpSpPr>
            <p:sp>
              <p:nvSpPr>
                <p:cNvPr id="6146" name="Google Shape;6146;p72"/>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2"/>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8" name="Google Shape;6148;p72"/>
                <p:cNvGrpSpPr/>
                <p:nvPr/>
              </p:nvGrpSpPr>
              <p:grpSpPr>
                <a:xfrm>
                  <a:off x="4579164" y="3203653"/>
                  <a:ext cx="1244833" cy="1020397"/>
                  <a:chOff x="4579164" y="3203653"/>
                  <a:chExt cx="1244833" cy="1020397"/>
                </a:xfrm>
              </p:grpSpPr>
              <p:sp>
                <p:nvSpPr>
                  <p:cNvPr id="6149" name="Google Shape;6149;p72"/>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2"/>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1" name="Google Shape;6151;p72"/>
                  <p:cNvGrpSpPr/>
                  <p:nvPr/>
                </p:nvGrpSpPr>
                <p:grpSpPr>
                  <a:xfrm>
                    <a:off x="4579164" y="3203653"/>
                    <a:ext cx="1244833" cy="1020397"/>
                    <a:chOff x="4579164" y="3203653"/>
                    <a:chExt cx="1244833" cy="1020397"/>
                  </a:xfrm>
                </p:grpSpPr>
                <p:sp>
                  <p:nvSpPr>
                    <p:cNvPr id="6152" name="Google Shape;6152;p72"/>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2"/>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2"/>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2"/>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2"/>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2"/>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2"/>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2"/>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0" name="Google Shape;6160;p72"/>
                    <p:cNvGrpSpPr/>
                    <p:nvPr/>
                  </p:nvGrpSpPr>
                  <p:grpSpPr>
                    <a:xfrm>
                      <a:off x="4579164" y="3203653"/>
                      <a:ext cx="1244833" cy="1020397"/>
                      <a:chOff x="4579164" y="3203653"/>
                      <a:chExt cx="1244833" cy="1020397"/>
                    </a:xfrm>
                  </p:grpSpPr>
                  <p:sp>
                    <p:nvSpPr>
                      <p:cNvPr id="6161" name="Google Shape;6161;p72"/>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2"/>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2"/>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2"/>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2"/>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2"/>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2"/>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2"/>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2"/>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2"/>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2"/>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2"/>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2"/>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2"/>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5" name="Google Shape;6175;p72"/>
                      <p:cNvGrpSpPr/>
                      <p:nvPr/>
                    </p:nvGrpSpPr>
                    <p:grpSpPr>
                      <a:xfrm>
                        <a:off x="4579164" y="3203653"/>
                        <a:ext cx="1244833" cy="1020397"/>
                        <a:chOff x="4579164" y="3203653"/>
                        <a:chExt cx="1244833" cy="1020397"/>
                      </a:xfrm>
                    </p:grpSpPr>
                    <p:sp>
                      <p:nvSpPr>
                        <p:cNvPr id="6176" name="Google Shape;6176;p72"/>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2"/>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2"/>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2"/>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2"/>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2"/>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2"/>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2"/>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2"/>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2"/>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2"/>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2"/>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2"/>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2"/>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2"/>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2"/>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2"/>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2"/>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2"/>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2"/>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2"/>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2"/>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2"/>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2"/>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0" name="Google Shape;6200;p72"/>
                        <p:cNvGrpSpPr/>
                        <p:nvPr/>
                      </p:nvGrpSpPr>
                      <p:grpSpPr>
                        <a:xfrm>
                          <a:off x="4579164" y="3203653"/>
                          <a:ext cx="1244833" cy="1020397"/>
                          <a:chOff x="4579164" y="3203653"/>
                          <a:chExt cx="1244833" cy="1020397"/>
                        </a:xfrm>
                      </p:grpSpPr>
                      <p:sp>
                        <p:nvSpPr>
                          <p:cNvPr id="6201" name="Google Shape;6201;p72"/>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2" name="Google Shape;6202;p72"/>
                          <p:cNvGrpSpPr/>
                          <p:nvPr/>
                        </p:nvGrpSpPr>
                        <p:grpSpPr>
                          <a:xfrm>
                            <a:off x="4579164" y="3203653"/>
                            <a:ext cx="1244833" cy="1020397"/>
                            <a:chOff x="4579164" y="3203653"/>
                            <a:chExt cx="1244833" cy="1020397"/>
                          </a:xfrm>
                        </p:grpSpPr>
                        <p:sp>
                          <p:nvSpPr>
                            <p:cNvPr id="6203" name="Google Shape;6203;p72"/>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2"/>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2"/>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2"/>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2"/>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2"/>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2"/>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0" name="Google Shape;6210;p72"/>
                            <p:cNvGrpSpPr/>
                            <p:nvPr/>
                          </p:nvGrpSpPr>
                          <p:grpSpPr>
                            <a:xfrm>
                              <a:off x="4579164" y="3203653"/>
                              <a:ext cx="1244833" cy="1020397"/>
                              <a:chOff x="4579164" y="3203653"/>
                              <a:chExt cx="1244833" cy="1020397"/>
                            </a:xfrm>
                          </p:grpSpPr>
                          <p:sp>
                            <p:nvSpPr>
                              <p:cNvPr id="6211" name="Google Shape;6211;p72"/>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2"/>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2"/>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2"/>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2"/>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2"/>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2"/>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2"/>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2"/>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2"/>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2"/>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2"/>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2"/>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4" name="Google Shape;6224;p72"/>
                              <p:cNvGrpSpPr/>
                              <p:nvPr/>
                            </p:nvGrpSpPr>
                            <p:grpSpPr>
                              <a:xfrm>
                                <a:off x="4579164" y="3203653"/>
                                <a:ext cx="1244833" cy="1020397"/>
                                <a:chOff x="4579164" y="3203653"/>
                                <a:chExt cx="1244833" cy="1020397"/>
                              </a:xfrm>
                            </p:grpSpPr>
                            <p:sp>
                              <p:nvSpPr>
                                <p:cNvPr id="6225" name="Google Shape;6225;p72"/>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2"/>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2"/>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2"/>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2"/>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2"/>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2"/>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2" name="Google Shape;6232;p72"/>
                                <p:cNvGrpSpPr/>
                                <p:nvPr/>
                              </p:nvGrpSpPr>
                              <p:grpSpPr>
                                <a:xfrm>
                                  <a:off x="4579164" y="3203653"/>
                                  <a:ext cx="1244833" cy="1020397"/>
                                  <a:chOff x="4579164" y="3203653"/>
                                  <a:chExt cx="1244833" cy="1020397"/>
                                </a:xfrm>
                              </p:grpSpPr>
                              <p:sp>
                                <p:nvSpPr>
                                  <p:cNvPr id="6233" name="Google Shape;6233;p72"/>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2"/>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2"/>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2"/>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2"/>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8" name="Google Shape;6238;p72"/>
                                  <p:cNvGrpSpPr/>
                                  <p:nvPr/>
                                </p:nvGrpSpPr>
                                <p:grpSpPr>
                                  <a:xfrm>
                                    <a:off x="4579164" y="3203653"/>
                                    <a:ext cx="1244833" cy="1020397"/>
                                    <a:chOff x="4579164" y="3203653"/>
                                    <a:chExt cx="1244833" cy="1020397"/>
                                  </a:xfrm>
                                </p:grpSpPr>
                                <p:sp>
                                  <p:nvSpPr>
                                    <p:cNvPr id="6239" name="Google Shape;6239;p72"/>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2"/>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2"/>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2"/>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243" name="Google Shape;6243;p72"/>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2"/>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2"/>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46" name="Google Shape;6246;p72"/>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247" name="Google Shape;6247;p72"/>
              <p:cNvGrpSpPr/>
              <p:nvPr/>
            </p:nvGrpSpPr>
            <p:grpSpPr>
              <a:xfrm>
                <a:off x="4595437" y="3598775"/>
                <a:ext cx="37776" cy="32451"/>
                <a:chOff x="4595437" y="3598775"/>
                <a:chExt cx="37776" cy="32451"/>
              </a:xfrm>
            </p:grpSpPr>
            <p:sp>
              <p:nvSpPr>
                <p:cNvPr id="6248" name="Google Shape;6248;p72"/>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2"/>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0" name="Google Shape;6250;p72"/>
              <p:cNvGrpSpPr/>
              <p:nvPr/>
            </p:nvGrpSpPr>
            <p:grpSpPr>
              <a:xfrm>
                <a:off x="4641864" y="3524443"/>
                <a:ext cx="37776" cy="32380"/>
                <a:chOff x="4641864" y="3524443"/>
                <a:chExt cx="37776" cy="32380"/>
              </a:xfrm>
            </p:grpSpPr>
            <p:sp>
              <p:nvSpPr>
                <p:cNvPr id="6251" name="Google Shape;6251;p72"/>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2"/>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3" name="Google Shape;6253;p72"/>
              <p:cNvGrpSpPr/>
              <p:nvPr/>
            </p:nvGrpSpPr>
            <p:grpSpPr>
              <a:xfrm>
                <a:off x="4648431" y="3893901"/>
                <a:ext cx="37776" cy="32357"/>
                <a:chOff x="4648431" y="3893901"/>
                <a:chExt cx="37776" cy="32357"/>
              </a:xfrm>
            </p:grpSpPr>
            <p:sp>
              <p:nvSpPr>
                <p:cNvPr id="6254" name="Google Shape;6254;p72"/>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2"/>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6" name="Google Shape;6256;p72"/>
              <p:cNvGrpSpPr/>
              <p:nvPr/>
            </p:nvGrpSpPr>
            <p:grpSpPr>
              <a:xfrm>
                <a:off x="4567752" y="3722908"/>
                <a:ext cx="37870" cy="32380"/>
                <a:chOff x="4567752" y="3722908"/>
                <a:chExt cx="37870" cy="32380"/>
              </a:xfrm>
            </p:grpSpPr>
            <p:sp>
              <p:nvSpPr>
                <p:cNvPr id="6257" name="Google Shape;6257;p72"/>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2"/>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72"/>
              <p:cNvGrpSpPr/>
              <p:nvPr/>
            </p:nvGrpSpPr>
            <p:grpSpPr>
              <a:xfrm>
                <a:off x="4617506" y="3652052"/>
                <a:ext cx="37783" cy="32357"/>
                <a:chOff x="4617506" y="3652052"/>
                <a:chExt cx="37783" cy="32357"/>
              </a:xfrm>
            </p:grpSpPr>
            <p:sp>
              <p:nvSpPr>
                <p:cNvPr id="6260" name="Google Shape;6260;p72"/>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2"/>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72"/>
              <p:cNvGrpSpPr/>
              <p:nvPr/>
            </p:nvGrpSpPr>
            <p:grpSpPr>
              <a:xfrm>
                <a:off x="4739005" y="3554149"/>
                <a:ext cx="37870" cy="32357"/>
                <a:chOff x="4739005" y="3554149"/>
                <a:chExt cx="37870" cy="32357"/>
              </a:xfrm>
            </p:grpSpPr>
            <p:sp>
              <p:nvSpPr>
                <p:cNvPr id="6263" name="Google Shape;6263;p72"/>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2"/>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72"/>
              <p:cNvGrpSpPr/>
              <p:nvPr/>
            </p:nvGrpSpPr>
            <p:grpSpPr>
              <a:xfrm>
                <a:off x="4806557" y="3630258"/>
                <a:ext cx="37776" cy="32364"/>
                <a:chOff x="4806557" y="3630258"/>
                <a:chExt cx="37776" cy="32364"/>
              </a:xfrm>
            </p:grpSpPr>
            <p:sp>
              <p:nvSpPr>
                <p:cNvPr id="6266" name="Google Shape;6266;p72"/>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2"/>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72"/>
              <p:cNvGrpSpPr/>
              <p:nvPr/>
            </p:nvGrpSpPr>
            <p:grpSpPr>
              <a:xfrm>
                <a:off x="4737007" y="4004357"/>
                <a:ext cx="37870" cy="32357"/>
                <a:chOff x="4737007" y="4004357"/>
                <a:chExt cx="37870" cy="32357"/>
              </a:xfrm>
            </p:grpSpPr>
            <p:sp>
              <p:nvSpPr>
                <p:cNvPr id="6269" name="Google Shape;6269;p72"/>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2"/>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1" name="Google Shape;6271;p72"/>
              <p:cNvGrpSpPr/>
              <p:nvPr/>
            </p:nvGrpSpPr>
            <p:grpSpPr>
              <a:xfrm>
                <a:off x="4773634" y="4208627"/>
                <a:ext cx="37776" cy="32357"/>
                <a:chOff x="4773634" y="4208627"/>
                <a:chExt cx="37776" cy="32357"/>
              </a:xfrm>
            </p:grpSpPr>
            <p:sp>
              <p:nvSpPr>
                <p:cNvPr id="6272" name="Google Shape;6272;p72"/>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2"/>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4" name="Google Shape;6274;p72"/>
              <p:cNvGrpSpPr/>
              <p:nvPr/>
            </p:nvGrpSpPr>
            <p:grpSpPr>
              <a:xfrm>
                <a:off x="4888282" y="4074764"/>
                <a:ext cx="37776" cy="32451"/>
                <a:chOff x="4888282" y="4074764"/>
                <a:chExt cx="37776" cy="32451"/>
              </a:xfrm>
            </p:grpSpPr>
            <p:sp>
              <p:nvSpPr>
                <p:cNvPr id="6275" name="Google Shape;6275;p72"/>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2"/>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7" name="Google Shape;6277;p72"/>
              <p:cNvGrpSpPr/>
              <p:nvPr/>
            </p:nvGrpSpPr>
            <p:grpSpPr>
              <a:xfrm>
                <a:off x="4901315" y="3804271"/>
                <a:ext cx="37776" cy="32364"/>
                <a:chOff x="4901315" y="3804271"/>
                <a:chExt cx="37776" cy="32364"/>
              </a:xfrm>
            </p:grpSpPr>
            <p:sp>
              <p:nvSpPr>
                <p:cNvPr id="6278" name="Google Shape;6278;p72"/>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2"/>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0" name="Google Shape;6280;p72"/>
              <p:cNvGrpSpPr/>
              <p:nvPr/>
            </p:nvGrpSpPr>
            <p:grpSpPr>
              <a:xfrm>
                <a:off x="4866394" y="3715035"/>
                <a:ext cx="37846" cy="32357"/>
                <a:chOff x="4866394" y="3715035"/>
                <a:chExt cx="37846" cy="32357"/>
              </a:xfrm>
            </p:grpSpPr>
            <p:sp>
              <p:nvSpPr>
                <p:cNvPr id="6281" name="Google Shape;6281;p72"/>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2"/>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3" name="Google Shape;6283;p72"/>
              <p:cNvGrpSpPr/>
              <p:nvPr/>
            </p:nvGrpSpPr>
            <p:grpSpPr>
              <a:xfrm>
                <a:off x="4979233" y="3839798"/>
                <a:ext cx="37878" cy="32420"/>
                <a:chOff x="4979233" y="3839798"/>
                <a:chExt cx="37878" cy="32420"/>
              </a:xfrm>
            </p:grpSpPr>
            <p:sp>
              <p:nvSpPr>
                <p:cNvPr id="6284" name="Google Shape;6284;p72"/>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2"/>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6" name="Google Shape;6286;p72"/>
              <p:cNvGrpSpPr/>
              <p:nvPr/>
            </p:nvGrpSpPr>
            <p:grpSpPr>
              <a:xfrm>
                <a:off x="4790662" y="3679147"/>
                <a:ext cx="37783" cy="32380"/>
                <a:chOff x="4790662" y="3679147"/>
                <a:chExt cx="37783" cy="32380"/>
              </a:xfrm>
            </p:grpSpPr>
            <p:sp>
              <p:nvSpPr>
                <p:cNvPr id="6287" name="Google Shape;6287;p72"/>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2"/>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9" name="Google Shape;6289;p72"/>
              <p:cNvGrpSpPr/>
              <p:nvPr/>
            </p:nvGrpSpPr>
            <p:grpSpPr>
              <a:xfrm>
                <a:off x="4857263" y="3557861"/>
                <a:ext cx="37776" cy="32357"/>
                <a:chOff x="4857263" y="3557861"/>
                <a:chExt cx="37776" cy="32357"/>
              </a:xfrm>
            </p:grpSpPr>
            <p:sp>
              <p:nvSpPr>
                <p:cNvPr id="6290" name="Google Shape;6290;p72"/>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2"/>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2" name="Google Shape;6292;p72"/>
              <p:cNvGrpSpPr/>
              <p:nvPr/>
            </p:nvGrpSpPr>
            <p:grpSpPr>
              <a:xfrm>
                <a:off x="4883902" y="3648033"/>
                <a:ext cx="37783" cy="32380"/>
                <a:chOff x="4883902" y="3648033"/>
                <a:chExt cx="37783" cy="32380"/>
              </a:xfrm>
            </p:grpSpPr>
            <p:sp>
              <p:nvSpPr>
                <p:cNvPr id="6293" name="Google Shape;6293;p72"/>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2"/>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5" name="Google Shape;6295;p72"/>
              <p:cNvGrpSpPr/>
              <p:nvPr/>
            </p:nvGrpSpPr>
            <p:grpSpPr>
              <a:xfrm>
                <a:off x="4907780" y="3347220"/>
                <a:ext cx="37878" cy="32357"/>
                <a:chOff x="4907780" y="3347220"/>
                <a:chExt cx="37878" cy="32357"/>
              </a:xfrm>
            </p:grpSpPr>
            <p:sp>
              <p:nvSpPr>
                <p:cNvPr id="6296" name="Google Shape;6296;p72"/>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2"/>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8" name="Google Shape;6298;p72"/>
              <p:cNvGrpSpPr/>
              <p:nvPr/>
            </p:nvGrpSpPr>
            <p:grpSpPr>
              <a:xfrm>
                <a:off x="5065048" y="3738150"/>
                <a:ext cx="37783" cy="32364"/>
                <a:chOff x="5065048" y="3738150"/>
                <a:chExt cx="37783" cy="32364"/>
              </a:xfrm>
            </p:grpSpPr>
            <p:sp>
              <p:nvSpPr>
                <p:cNvPr id="6299" name="Google Shape;6299;p72"/>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2"/>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1" name="Google Shape;6301;p72"/>
              <p:cNvGrpSpPr/>
              <p:nvPr/>
            </p:nvGrpSpPr>
            <p:grpSpPr>
              <a:xfrm>
                <a:off x="5071616" y="3284615"/>
                <a:ext cx="37783" cy="32357"/>
                <a:chOff x="5071616" y="3284615"/>
                <a:chExt cx="37783" cy="32357"/>
              </a:xfrm>
            </p:grpSpPr>
            <p:sp>
              <p:nvSpPr>
                <p:cNvPr id="6302" name="Google Shape;6302;p72"/>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2"/>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4" name="Google Shape;6304;p72"/>
              <p:cNvGrpSpPr/>
              <p:nvPr/>
            </p:nvGrpSpPr>
            <p:grpSpPr>
              <a:xfrm>
                <a:off x="5389291" y="3759921"/>
                <a:ext cx="37783" cy="32380"/>
                <a:chOff x="5389291" y="3759921"/>
                <a:chExt cx="37783" cy="32380"/>
              </a:xfrm>
            </p:grpSpPr>
            <p:sp>
              <p:nvSpPr>
                <p:cNvPr id="6305" name="Google Shape;6305;p72"/>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2"/>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72"/>
              <p:cNvGrpSpPr/>
              <p:nvPr/>
            </p:nvGrpSpPr>
            <p:grpSpPr>
              <a:xfrm>
                <a:off x="5431534" y="3632932"/>
                <a:ext cx="37878" cy="32451"/>
                <a:chOff x="5431534" y="3632932"/>
                <a:chExt cx="37878" cy="32451"/>
              </a:xfrm>
            </p:grpSpPr>
            <p:sp>
              <p:nvSpPr>
                <p:cNvPr id="6308" name="Google Shape;6308;p72"/>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2"/>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72"/>
              <p:cNvGrpSpPr/>
              <p:nvPr/>
            </p:nvGrpSpPr>
            <p:grpSpPr>
              <a:xfrm>
                <a:off x="5540755" y="3544829"/>
                <a:ext cx="37783" cy="32357"/>
                <a:chOff x="5540755" y="3544829"/>
                <a:chExt cx="37783" cy="32357"/>
              </a:xfrm>
            </p:grpSpPr>
            <p:sp>
              <p:nvSpPr>
                <p:cNvPr id="6311" name="Google Shape;6311;p72"/>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2"/>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72"/>
              <p:cNvGrpSpPr/>
              <p:nvPr/>
            </p:nvGrpSpPr>
            <p:grpSpPr>
              <a:xfrm>
                <a:off x="5579293" y="3412107"/>
                <a:ext cx="37776" cy="32357"/>
                <a:chOff x="5579293" y="3412107"/>
                <a:chExt cx="37776" cy="32357"/>
              </a:xfrm>
            </p:grpSpPr>
            <p:sp>
              <p:nvSpPr>
                <p:cNvPr id="6314" name="Google Shape;6314;p72"/>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2"/>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6" name="Google Shape;6316;p72"/>
              <p:cNvGrpSpPr/>
              <p:nvPr/>
            </p:nvGrpSpPr>
            <p:grpSpPr>
              <a:xfrm>
                <a:off x="5801346" y="3284615"/>
                <a:ext cx="37783" cy="32357"/>
                <a:chOff x="5801346" y="3284615"/>
                <a:chExt cx="37783" cy="32357"/>
              </a:xfrm>
            </p:grpSpPr>
            <p:sp>
              <p:nvSpPr>
                <p:cNvPr id="6317" name="Google Shape;6317;p72"/>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2"/>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9" name="Google Shape;6319;p72"/>
              <p:cNvGrpSpPr/>
              <p:nvPr/>
            </p:nvGrpSpPr>
            <p:grpSpPr>
              <a:xfrm>
                <a:off x="5763578" y="3399067"/>
                <a:ext cx="37776" cy="32364"/>
                <a:chOff x="5763578" y="3399067"/>
                <a:chExt cx="37776" cy="32364"/>
              </a:xfrm>
            </p:grpSpPr>
            <p:sp>
              <p:nvSpPr>
                <p:cNvPr id="6320" name="Google Shape;6320;p72"/>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2"/>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2" name="Google Shape;6322;p72"/>
              <p:cNvGrpSpPr/>
              <p:nvPr/>
            </p:nvGrpSpPr>
            <p:grpSpPr>
              <a:xfrm>
                <a:off x="5395858" y="3230952"/>
                <a:ext cx="37776" cy="32364"/>
                <a:chOff x="5395858" y="3230952"/>
                <a:chExt cx="37776" cy="32364"/>
              </a:xfrm>
            </p:grpSpPr>
            <p:sp>
              <p:nvSpPr>
                <p:cNvPr id="6323" name="Google Shape;6323;p72"/>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2"/>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5" name="Google Shape;6325;p72"/>
              <p:cNvGrpSpPr/>
              <p:nvPr/>
            </p:nvGrpSpPr>
            <p:grpSpPr>
              <a:xfrm>
                <a:off x="5264088" y="3188237"/>
                <a:ext cx="37776" cy="32357"/>
                <a:chOff x="5264088" y="3188237"/>
                <a:chExt cx="37776" cy="32357"/>
              </a:xfrm>
            </p:grpSpPr>
            <p:sp>
              <p:nvSpPr>
                <p:cNvPr id="6326" name="Google Shape;6326;p72"/>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2"/>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72"/>
              <p:cNvGrpSpPr/>
              <p:nvPr/>
            </p:nvGrpSpPr>
            <p:grpSpPr>
              <a:xfrm>
                <a:off x="5585758" y="3237425"/>
                <a:ext cx="37878" cy="32357"/>
                <a:chOff x="5585758" y="3237425"/>
                <a:chExt cx="37878" cy="32357"/>
              </a:xfrm>
            </p:grpSpPr>
            <p:sp>
              <p:nvSpPr>
                <p:cNvPr id="6329" name="Google Shape;6329;p72"/>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2"/>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1" name="Google Shape;6331;p72"/>
              <p:cNvGrpSpPr/>
              <p:nvPr/>
            </p:nvGrpSpPr>
            <p:grpSpPr>
              <a:xfrm>
                <a:off x="4874196" y="3291088"/>
                <a:ext cx="37878" cy="32451"/>
                <a:chOff x="4874196" y="3291088"/>
                <a:chExt cx="37878" cy="32451"/>
              </a:xfrm>
            </p:grpSpPr>
            <p:sp>
              <p:nvSpPr>
                <p:cNvPr id="6332" name="Google Shape;6332;p72"/>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2"/>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4" name="Google Shape;6334;p72"/>
              <p:cNvGrpSpPr/>
              <p:nvPr/>
            </p:nvGrpSpPr>
            <p:grpSpPr>
              <a:xfrm>
                <a:off x="5197770" y="3785466"/>
                <a:ext cx="37783" cy="32427"/>
                <a:chOff x="5197770" y="3785466"/>
                <a:chExt cx="37783" cy="32427"/>
              </a:xfrm>
            </p:grpSpPr>
            <p:sp>
              <p:nvSpPr>
                <p:cNvPr id="6335" name="Google Shape;6335;p72"/>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2"/>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7" name="Google Shape;6337;p72"/>
              <p:cNvGrpSpPr/>
              <p:nvPr/>
            </p:nvGrpSpPr>
            <p:grpSpPr>
              <a:xfrm>
                <a:off x="5177699" y="3492117"/>
                <a:ext cx="37776" cy="32357"/>
                <a:chOff x="5177699" y="3492117"/>
                <a:chExt cx="37776" cy="32357"/>
              </a:xfrm>
            </p:grpSpPr>
            <p:sp>
              <p:nvSpPr>
                <p:cNvPr id="6338" name="Google Shape;6338;p72"/>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2"/>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72"/>
              <p:cNvGrpSpPr/>
              <p:nvPr/>
            </p:nvGrpSpPr>
            <p:grpSpPr>
              <a:xfrm>
                <a:off x="5349431" y="3622346"/>
                <a:ext cx="37870" cy="32380"/>
                <a:chOff x="5349431" y="3622346"/>
                <a:chExt cx="37870" cy="32380"/>
              </a:xfrm>
            </p:grpSpPr>
            <p:sp>
              <p:nvSpPr>
                <p:cNvPr id="6341" name="Google Shape;6341;p72"/>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2"/>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3" name="Google Shape;6343;p72"/>
              <p:cNvGrpSpPr/>
              <p:nvPr/>
            </p:nvGrpSpPr>
            <p:grpSpPr>
              <a:xfrm>
                <a:off x="5068855" y="3563980"/>
                <a:ext cx="53954" cy="46223"/>
                <a:chOff x="5068855" y="3563980"/>
                <a:chExt cx="53954" cy="46223"/>
              </a:xfrm>
            </p:grpSpPr>
            <p:sp>
              <p:nvSpPr>
                <p:cNvPr id="6344" name="Google Shape;6344;p72"/>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2"/>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6" name="Google Shape;6346;p72"/>
              <p:cNvGrpSpPr/>
              <p:nvPr/>
            </p:nvGrpSpPr>
            <p:grpSpPr>
              <a:xfrm>
                <a:off x="5037654" y="3392507"/>
                <a:ext cx="37870" cy="32451"/>
                <a:chOff x="5037654" y="3392507"/>
                <a:chExt cx="37870" cy="32451"/>
              </a:xfrm>
            </p:grpSpPr>
            <p:sp>
              <p:nvSpPr>
                <p:cNvPr id="6347" name="Google Shape;6347;p72"/>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2"/>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9" name="Google Shape;6349;p72"/>
              <p:cNvGrpSpPr/>
              <p:nvPr/>
            </p:nvGrpSpPr>
            <p:grpSpPr>
              <a:xfrm>
                <a:off x="5456560" y="3368629"/>
                <a:ext cx="37870" cy="32451"/>
                <a:chOff x="5456560" y="3368629"/>
                <a:chExt cx="37870" cy="32451"/>
              </a:xfrm>
            </p:grpSpPr>
            <p:sp>
              <p:nvSpPr>
                <p:cNvPr id="6350" name="Google Shape;6350;p72"/>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2"/>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72"/>
              <p:cNvGrpSpPr/>
              <p:nvPr/>
            </p:nvGrpSpPr>
            <p:grpSpPr>
              <a:xfrm>
                <a:off x="4755749" y="3501516"/>
                <a:ext cx="46246" cy="39608"/>
                <a:chOff x="4755749" y="3501516"/>
                <a:chExt cx="46246" cy="39608"/>
              </a:xfrm>
            </p:grpSpPr>
            <p:sp>
              <p:nvSpPr>
                <p:cNvPr id="6353" name="Google Shape;6353;p72"/>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2"/>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72"/>
              <p:cNvGrpSpPr/>
              <p:nvPr/>
            </p:nvGrpSpPr>
            <p:grpSpPr>
              <a:xfrm>
                <a:off x="4681346" y="3485582"/>
                <a:ext cx="37783" cy="32427"/>
                <a:chOff x="4681346" y="3485582"/>
                <a:chExt cx="37783" cy="32427"/>
              </a:xfrm>
            </p:grpSpPr>
            <p:sp>
              <p:nvSpPr>
                <p:cNvPr id="6356" name="Google Shape;6356;p72"/>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2"/>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8" name="Google Shape;6358;p72"/>
              <p:cNvGrpSpPr/>
              <p:nvPr/>
            </p:nvGrpSpPr>
            <p:grpSpPr>
              <a:xfrm>
                <a:off x="4767067" y="3291088"/>
                <a:ext cx="37878" cy="32451"/>
                <a:chOff x="4767067" y="3291088"/>
                <a:chExt cx="37878" cy="32451"/>
              </a:xfrm>
            </p:grpSpPr>
            <p:sp>
              <p:nvSpPr>
                <p:cNvPr id="6359" name="Google Shape;6359;p72"/>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2"/>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1" name="Google Shape;6361;p72"/>
              <p:cNvGrpSpPr/>
              <p:nvPr/>
            </p:nvGrpSpPr>
            <p:grpSpPr>
              <a:xfrm>
                <a:off x="4687819" y="3405539"/>
                <a:ext cx="37776" cy="32451"/>
                <a:chOff x="4687819" y="3405539"/>
                <a:chExt cx="37776" cy="32451"/>
              </a:xfrm>
            </p:grpSpPr>
            <p:sp>
              <p:nvSpPr>
                <p:cNvPr id="6362" name="Google Shape;6362;p72"/>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2"/>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72"/>
              <p:cNvGrpSpPr/>
              <p:nvPr/>
            </p:nvGrpSpPr>
            <p:grpSpPr>
              <a:xfrm>
                <a:off x="4923101" y="3444809"/>
                <a:ext cx="52813" cy="45318"/>
                <a:chOff x="4923101" y="3444809"/>
                <a:chExt cx="52813" cy="45318"/>
              </a:xfrm>
            </p:grpSpPr>
            <p:sp>
              <p:nvSpPr>
                <p:cNvPr id="6365" name="Google Shape;6365;p72"/>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2"/>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7" name="Google Shape;6367;p72"/>
              <p:cNvGrpSpPr/>
              <p:nvPr/>
            </p:nvGrpSpPr>
            <p:grpSpPr>
              <a:xfrm>
                <a:off x="4846040" y="3654750"/>
                <a:ext cx="31405" cy="26993"/>
                <a:chOff x="4846040" y="3654750"/>
                <a:chExt cx="31405" cy="26993"/>
              </a:xfrm>
            </p:grpSpPr>
            <p:sp>
              <p:nvSpPr>
                <p:cNvPr id="6368" name="Google Shape;6368;p72"/>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2"/>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0" name="Google Shape;6370;p72"/>
              <p:cNvGrpSpPr/>
              <p:nvPr/>
            </p:nvGrpSpPr>
            <p:grpSpPr>
              <a:xfrm>
                <a:off x="4925673" y="3691700"/>
                <a:ext cx="40253" cy="34472"/>
                <a:chOff x="4925673" y="3691700"/>
                <a:chExt cx="40253" cy="34472"/>
              </a:xfrm>
            </p:grpSpPr>
            <p:sp>
              <p:nvSpPr>
                <p:cNvPr id="6371" name="Google Shape;6371;p72"/>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2"/>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3" name="Google Shape;6373;p72"/>
              <p:cNvGrpSpPr/>
              <p:nvPr/>
            </p:nvGrpSpPr>
            <p:grpSpPr>
              <a:xfrm>
                <a:off x="4894653" y="3740848"/>
                <a:ext cx="31405" cy="26906"/>
                <a:chOff x="4894653" y="3740848"/>
                <a:chExt cx="31405" cy="26906"/>
              </a:xfrm>
            </p:grpSpPr>
            <p:sp>
              <p:nvSpPr>
                <p:cNvPr id="6374" name="Google Shape;6374;p72"/>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2"/>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6" name="Google Shape;6376;p72"/>
              <p:cNvGrpSpPr/>
              <p:nvPr/>
            </p:nvGrpSpPr>
            <p:grpSpPr>
              <a:xfrm>
                <a:off x="4962300" y="3696348"/>
                <a:ext cx="38255" cy="32773"/>
                <a:chOff x="4962300" y="3696348"/>
                <a:chExt cx="38255" cy="32773"/>
              </a:xfrm>
            </p:grpSpPr>
            <p:sp>
              <p:nvSpPr>
                <p:cNvPr id="6377" name="Google Shape;6377;p72"/>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2"/>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72"/>
              <p:cNvGrpSpPr/>
              <p:nvPr/>
            </p:nvGrpSpPr>
            <p:grpSpPr>
              <a:xfrm>
                <a:off x="4980185" y="3743349"/>
                <a:ext cx="31499" cy="26969"/>
                <a:chOff x="4980185" y="3743349"/>
                <a:chExt cx="31499" cy="26969"/>
              </a:xfrm>
            </p:grpSpPr>
            <p:sp>
              <p:nvSpPr>
                <p:cNvPr id="6380" name="Google Shape;6380;p72"/>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2"/>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2" name="Google Shape;6382;p72"/>
              <p:cNvGrpSpPr/>
              <p:nvPr/>
            </p:nvGrpSpPr>
            <p:grpSpPr>
              <a:xfrm>
                <a:off x="5013768" y="3734312"/>
                <a:ext cx="31499" cy="26969"/>
                <a:chOff x="5013768" y="3734312"/>
                <a:chExt cx="31499" cy="26969"/>
              </a:xfrm>
            </p:grpSpPr>
            <p:sp>
              <p:nvSpPr>
                <p:cNvPr id="6383" name="Google Shape;6383;p72"/>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2"/>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5" name="Google Shape;6385;p72"/>
              <p:cNvGrpSpPr/>
              <p:nvPr/>
            </p:nvGrpSpPr>
            <p:grpSpPr>
              <a:xfrm>
                <a:off x="5036703" y="3764545"/>
                <a:ext cx="31499" cy="26898"/>
                <a:chOff x="5036703" y="3764545"/>
                <a:chExt cx="31499" cy="26898"/>
              </a:xfrm>
            </p:grpSpPr>
            <p:sp>
              <p:nvSpPr>
                <p:cNvPr id="6386" name="Google Shape;6386;p72"/>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2"/>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8" name="Google Shape;6388;p72"/>
              <p:cNvGrpSpPr/>
              <p:nvPr/>
            </p:nvGrpSpPr>
            <p:grpSpPr>
              <a:xfrm>
                <a:off x="4953546" y="3768352"/>
                <a:ext cx="31405" cy="26898"/>
                <a:chOff x="4953546" y="3768352"/>
                <a:chExt cx="31405" cy="26898"/>
              </a:xfrm>
            </p:grpSpPr>
            <p:sp>
              <p:nvSpPr>
                <p:cNvPr id="6389" name="Google Shape;6389;p72"/>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2"/>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1" name="Google Shape;6391;p72"/>
              <p:cNvGrpSpPr/>
              <p:nvPr/>
            </p:nvGrpSpPr>
            <p:grpSpPr>
              <a:xfrm>
                <a:off x="4964770" y="3814016"/>
                <a:ext cx="31499" cy="26993"/>
                <a:chOff x="4964770" y="3814016"/>
                <a:chExt cx="31499" cy="26993"/>
              </a:xfrm>
            </p:grpSpPr>
            <p:sp>
              <p:nvSpPr>
                <p:cNvPr id="6392" name="Google Shape;6392;p72"/>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2"/>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72"/>
              <p:cNvGrpSpPr/>
              <p:nvPr/>
            </p:nvGrpSpPr>
            <p:grpSpPr>
              <a:xfrm>
                <a:off x="4923290" y="3800504"/>
                <a:ext cx="31468" cy="26898"/>
                <a:chOff x="4923290" y="3800504"/>
                <a:chExt cx="31468" cy="26898"/>
              </a:xfrm>
            </p:grpSpPr>
            <p:sp>
              <p:nvSpPr>
                <p:cNvPr id="6395" name="Google Shape;6395;p72"/>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2"/>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7" name="Google Shape;6397;p72"/>
              <p:cNvGrpSpPr/>
              <p:nvPr/>
            </p:nvGrpSpPr>
            <p:grpSpPr>
              <a:xfrm>
                <a:off x="5108534" y="3650943"/>
                <a:ext cx="31405" cy="26993"/>
                <a:chOff x="5108534" y="3650943"/>
                <a:chExt cx="31405" cy="26993"/>
              </a:xfrm>
            </p:grpSpPr>
            <p:sp>
              <p:nvSpPr>
                <p:cNvPr id="6398" name="Google Shape;6398;p72"/>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2"/>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0" name="Google Shape;6400;p72"/>
              <p:cNvGrpSpPr/>
              <p:nvPr/>
            </p:nvGrpSpPr>
            <p:grpSpPr>
              <a:xfrm>
                <a:off x="5119380" y="3760739"/>
                <a:ext cx="31499" cy="26993"/>
                <a:chOff x="5119380" y="3760739"/>
                <a:chExt cx="31499" cy="26993"/>
              </a:xfrm>
            </p:grpSpPr>
            <p:sp>
              <p:nvSpPr>
                <p:cNvPr id="6401" name="Google Shape;6401;p72"/>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2"/>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72"/>
              <p:cNvGrpSpPr/>
              <p:nvPr/>
            </p:nvGrpSpPr>
            <p:grpSpPr>
              <a:xfrm>
                <a:off x="5119380" y="3788235"/>
                <a:ext cx="31499" cy="26993"/>
                <a:chOff x="5119380" y="3788235"/>
                <a:chExt cx="31499" cy="26993"/>
              </a:xfrm>
            </p:grpSpPr>
            <p:sp>
              <p:nvSpPr>
                <p:cNvPr id="6404" name="Google Shape;6404;p72"/>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2"/>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6" name="Google Shape;6406;p72"/>
              <p:cNvGrpSpPr/>
              <p:nvPr/>
            </p:nvGrpSpPr>
            <p:grpSpPr>
              <a:xfrm>
                <a:off x="5158005" y="3875284"/>
                <a:ext cx="31405" cy="27001"/>
                <a:chOff x="5158005" y="3875284"/>
                <a:chExt cx="31405" cy="27001"/>
              </a:xfrm>
            </p:grpSpPr>
            <p:sp>
              <p:nvSpPr>
                <p:cNvPr id="6407" name="Google Shape;6407;p72"/>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2"/>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9" name="Google Shape;6409;p72"/>
              <p:cNvGrpSpPr/>
              <p:nvPr/>
            </p:nvGrpSpPr>
            <p:grpSpPr>
              <a:xfrm>
                <a:off x="5233163" y="3764545"/>
                <a:ext cx="31499" cy="26898"/>
                <a:chOff x="5233163" y="3764545"/>
                <a:chExt cx="31499" cy="26898"/>
              </a:xfrm>
            </p:grpSpPr>
            <p:sp>
              <p:nvSpPr>
                <p:cNvPr id="6410" name="Google Shape;6410;p72"/>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2"/>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2" name="Google Shape;6412;p72"/>
              <p:cNvGrpSpPr/>
              <p:nvPr/>
            </p:nvGrpSpPr>
            <p:grpSpPr>
              <a:xfrm>
                <a:off x="5276168" y="3805545"/>
                <a:ext cx="31499" cy="26906"/>
                <a:chOff x="5276168" y="3805545"/>
                <a:chExt cx="31499" cy="26906"/>
              </a:xfrm>
            </p:grpSpPr>
            <p:sp>
              <p:nvSpPr>
                <p:cNvPr id="6413" name="Google Shape;6413;p72"/>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2"/>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5" name="Google Shape;6415;p72"/>
              <p:cNvGrpSpPr/>
              <p:nvPr/>
            </p:nvGrpSpPr>
            <p:grpSpPr>
              <a:xfrm>
                <a:off x="5294053" y="3851933"/>
                <a:ext cx="31405" cy="26945"/>
                <a:chOff x="5294053" y="3851933"/>
                <a:chExt cx="31405" cy="26945"/>
              </a:xfrm>
            </p:grpSpPr>
            <p:sp>
              <p:nvSpPr>
                <p:cNvPr id="6416" name="Google Shape;6416;p72"/>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2"/>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72"/>
              <p:cNvGrpSpPr/>
              <p:nvPr/>
            </p:nvGrpSpPr>
            <p:grpSpPr>
              <a:xfrm>
                <a:off x="5341723" y="3851902"/>
                <a:ext cx="31405" cy="26977"/>
                <a:chOff x="5341723" y="3851902"/>
                <a:chExt cx="31405" cy="26977"/>
              </a:xfrm>
            </p:grpSpPr>
            <p:sp>
              <p:nvSpPr>
                <p:cNvPr id="6419" name="Google Shape;6419;p72"/>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2"/>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1" name="Google Shape;6421;p72"/>
              <p:cNvGrpSpPr/>
              <p:nvPr/>
            </p:nvGrpSpPr>
            <p:grpSpPr>
              <a:xfrm>
                <a:off x="5054871" y="3507855"/>
                <a:ext cx="31405" cy="26993"/>
                <a:chOff x="5054871" y="3507855"/>
                <a:chExt cx="31405" cy="26993"/>
              </a:xfrm>
            </p:grpSpPr>
            <p:sp>
              <p:nvSpPr>
                <p:cNvPr id="6422" name="Google Shape;6422;p72"/>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2"/>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72"/>
              <p:cNvGrpSpPr/>
              <p:nvPr/>
            </p:nvGrpSpPr>
            <p:grpSpPr>
              <a:xfrm>
                <a:off x="4876579" y="3675325"/>
                <a:ext cx="31405" cy="26969"/>
                <a:chOff x="4876579" y="3675325"/>
                <a:chExt cx="31405" cy="26969"/>
              </a:xfrm>
            </p:grpSpPr>
            <p:sp>
              <p:nvSpPr>
                <p:cNvPr id="6425" name="Google Shape;6425;p72"/>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2"/>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7" name="Google Shape;6427;p72"/>
              <p:cNvGrpSpPr/>
              <p:nvPr/>
            </p:nvGrpSpPr>
            <p:grpSpPr>
              <a:xfrm>
                <a:off x="4842233" y="3688333"/>
                <a:ext cx="31405" cy="26993"/>
                <a:chOff x="4842233" y="3688333"/>
                <a:chExt cx="31405" cy="26993"/>
              </a:xfrm>
            </p:grpSpPr>
            <p:sp>
              <p:nvSpPr>
                <p:cNvPr id="6428" name="Google Shape;6428;p72"/>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2"/>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0" name="Google Shape;6430;p72"/>
              <p:cNvGrpSpPr/>
              <p:nvPr/>
            </p:nvGrpSpPr>
            <p:grpSpPr>
              <a:xfrm>
                <a:off x="5187876" y="3608032"/>
                <a:ext cx="31405" cy="27001"/>
                <a:chOff x="5187876" y="3608032"/>
                <a:chExt cx="31405" cy="27001"/>
              </a:xfrm>
            </p:grpSpPr>
            <p:sp>
              <p:nvSpPr>
                <p:cNvPr id="6431" name="Google Shape;6431;p72"/>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2"/>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3" name="Google Shape;6433;p72"/>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2"/>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5" name="Google Shape;6435;p72"/>
              <p:cNvGrpSpPr/>
              <p:nvPr/>
            </p:nvGrpSpPr>
            <p:grpSpPr>
              <a:xfrm>
                <a:off x="5269224" y="3304167"/>
                <a:ext cx="40253" cy="34402"/>
                <a:chOff x="5269224" y="3304167"/>
                <a:chExt cx="40253" cy="34402"/>
              </a:xfrm>
            </p:grpSpPr>
            <p:sp>
              <p:nvSpPr>
                <p:cNvPr id="6436" name="Google Shape;6436;p72"/>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2"/>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8" name="Google Shape;6438;p72"/>
              <p:cNvGrpSpPr/>
              <p:nvPr/>
            </p:nvGrpSpPr>
            <p:grpSpPr>
              <a:xfrm>
                <a:off x="5327354" y="3476615"/>
                <a:ext cx="49864" cy="42723"/>
                <a:chOff x="5327354" y="3476615"/>
                <a:chExt cx="49864" cy="42723"/>
              </a:xfrm>
            </p:grpSpPr>
            <p:sp>
              <p:nvSpPr>
                <p:cNvPr id="6439" name="Google Shape;6439;p72"/>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2"/>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1" name="Google Shape;6441;p72"/>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2"/>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3" name="Google Shape;6443;p72"/>
              <p:cNvGrpSpPr/>
              <p:nvPr/>
            </p:nvGrpSpPr>
            <p:grpSpPr>
              <a:xfrm>
                <a:off x="5341723" y="3775957"/>
                <a:ext cx="31405" cy="26898"/>
                <a:chOff x="5341723" y="3775957"/>
                <a:chExt cx="31405" cy="26898"/>
              </a:xfrm>
            </p:grpSpPr>
            <p:sp>
              <p:nvSpPr>
                <p:cNvPr id="6444" name="Google Shape;6444;p72"/>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2"/>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72"/>
              <p:cNvGrpSpPr/>
              <p:nvPr/>
            </p:nvGrpSpPr>
            <p:grpSpPr>
              <a:xfrm>
                <a:off x="5439053" y="3699274"/>
                <a:ext cx="31405" cy="26898"/>
                <a:chOff x="5439053" y="3699274"/>
                <a:chExt cx="31405" cy="26898"/>
              </a:xfrm>
            </p:grpSpPr>
            <p:sp>
              <p:nvSpPr>
                <p:cNvPr id="6447" name="Google Shape;6447;p72"/>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2"/>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9" name="Google Shape;6449;p72"/>
              <p:cNvGrpSpPr/>
              <p:nvPr/>
            </p:nvGrpSpPr>
            <p:grpSpPr>
              <a:xfrm>
                <a:off x="5412414" y="3622307"/>
                <a:ext cx="31499" cy="26993"/>
                <a:chOff x="5412414" y="3622307"/>
                <a:chExt cx="31499" cy="26993"/>
              </a:xfrm>
            </p:grpSpPr>
            <p:sp>
              <p:nvSpPr>
                <p:cNvPr id="6450" name="Google Shape;6450;p72"/>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2"/>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2" name="Google Shape;6452;p72"/>
              <p:cNvGrpSpPr/>
              <p:nvPr/>
            </p:nvGrpSpPr>
            <p:grpSpPr>
              <a:xfrm>
                <a:off x="5476254" y="3473949"/>
                <a:ext cx="26835" cy="26930"/>
                <a:chOff x="5476254" y="3473949"/>
                <a:chExt cx="26835" cy="26930"/>
              </a:xfrm>
            </p:grpSpPr>
            <p:sp>
              <p:nvSpPr>
                <p:cNvPr id="6453" name="Google Shape;6453;p72"/>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2"/>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5" name="Google Shape;6455;p72"/>
              <p:cNvGrpSpPr/>
              <p:nvPr/>
            </p:nvGrpSpPr>
            <p:grpSpPr>
              <a:xfrm>
                <a:off x="5564547" y="3481594"/>
                <a:ext cx="31397" cy="26898"/>
                <a:chOff x="5564547" y="3481594"/>
                <a:chExt cx="31397" cy="26898"/>
              </a:xfrm>
            </p:grpSpPr>
            <p:sp>
              <p:nvSpPr>
                <p:cNvPr id="6456" name="Google Shape;6456;p72"/>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2"/>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72"/>
              <p:cNvGrpSpPr/>
              <p:nvPr/>
            </p:nvGrpSpPr>
            <p:grpSpPr>
              <a:xfrm>
                <a:off x="5534101" y="3470174"/>
                <a:ext cx="31397" cy="26906"/>
                <a:chOff x="5534101" y="3470174"/>
                <a:chExt cx="31397" cy="26906"/>
              </a:xfrm>
            </p:grpSpPr>
            <p:sp>
              <p:nvSpPr>
                <p:cNvPr id="6459" name="Google Shape;6459;p72"/>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2"/>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1" name="Google Shape;6461;p72"/>
              <p:cNvGrpSpPr/>
              <p:nvPr/>
            </p:nvGrpSpPr>
            <p:grpSpPr>
              <a:xfrm>
                <a:off x="5610879" y="3314486"/>
                <a:ext cx="31499" cy="26938"/>
                <a:chOff x="5610879" y="3314486"/>
                <a:chExt cx="31499" cy="26938"/>
              </a:xfrm>
            </p:grpSpPr>
            <p:sp>
              <p:nvSpPr>
                <p:cNvPr id="6462" name="Google Shape;6462;p72"/>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2"/>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4" name="Google Shape;6464;p72"/>
              <p:cNvGrpSpPr/>
              <p:nvPr/>
            </p:nvGrpSpPr>
            <p:grpSpPr>
              <a:xfrm>
                <a:off x="4834525" y="3501382"/>
                <a:ext cx="31499" cy="26898"/>
                <a:chOff x="4834525" y="3501382"/>
                <a:chExt cx="31499" cy="26898"/>
              </a:xfrm>
            </p:grpSpPr>
            <p:sp>
              <p:nvSpPr>
                <p:cNvPr id="6465" name="Google Shape;6465;p72"/>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2"/>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7" name="Google Shape;6467;p72"/>
              <p:cNvGrpSpPr/>
              <p:nvPr/>
            </p:nvGrpSpPr>
            <p:grpSpPr>
              <a:xfrm>
                <a:off x="4898460" y="3580158"/>
                <a:ext cx="31405" cy="26898"/>
                <a:chOff x="4898460" y="3580158"/>
                <a:chExt cx="31405" cy="26898"/>
              </a:xfrm>
            </p:grpSpPr>
            <p:sp>
              <p:nvSpPr>
                <p:cNvPr id="6468" name="Google Shape;6468;p72"/>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2"/>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0" name="Google Shape;6470;p72"/>
              <p:cNvGrpSpPr/>
              <p:nvPr/>
            </p:nvGrpSpPr>
            <p:grpSpPr>
              <a:xfrm>
                <a:off x="4882667" y="3608032"/>
                <a:ext cx="31499" cy="27001"/>
                <a:chOff x="4882667" y="3608032"/>
                <a:chExt cx="31499" cy="27001"/>
              </a:xfrm>
            </p:grpSpPr>
            <p:sp>
              <p:nvSpPr>
                <p:cNvPr id="6471" name="Google Shape;6471;p72"/>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2"/>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3" name="Google Shape;6473;p72"/>
              <p:cNvGrpSpPr/>
              <p:nvPr/>
            </p:nvGrpSpPr>
            <p:grpSpPr>
              <a:xfrm>
                <a:off x="4843373" y="3631407"/>
                <a:ext cx="16273" cy="16186"/>
                <a:chOff x="4843373" y="3631407"/>
                <a:chExt cx="16273" cy="16186"/>
              </a:xfrm>
            </p:grpSpPr>
            <p:sp>
              <p:nvSpPr>
                <p:cNvPr id="6474" name="Google Shape;6474;p72"/>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2"/>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72"/>
              <p:cNvGrpSpPr/>
              <p:nvPr/>
            </p:nvGrpSpPr>
            <p:grpSpPr>
              <a:xfrm>
                <a:off x="4727773" y="3591578"/>
                <a:ext cx="31499" cy="26898"/>
                <a:chOff x="4727773" y="3591578"/>
                <a:chExt cx="31499" cy="26898"/>
              </a:xfrm>
            </p:grpSpPr>
            <p:sp>
              <p:nvSpPr>
                <p:cNvPr id="6477" name="Google Shape;6477;p72"/>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2"/>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9" name="Google Shape;6479;p72"/>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2"/>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1" name="Google Shape;6481;p72"/>
              <p:cNvGrpSpPr/>
              <p:nvPr/>
            </p:nvGrpSpPr>
            <p:grpSpPr>
              <a:xfrm>
                <a:off x="4609421" y="3577398"/>
                <a:ext cx="31499" cy="27001"/>
                <a:chOff x="4609421" y="3577398"/>
                <a:chExt cx="31499" cy="27001"/>
              </a:xfrm>
            </p:grpSpPr>
            <p:sp>
              <p:nvSpPr>
                <p:cNvPr id="6482" name="Google Shape;6482;p72"/>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2"/>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4" name="Google Shape;6484;p72"/>
              <p:cNvGrpSpPr/>
              <p:nvPr/>
            </p:nvGrpSpPr>
            <p:grpSpPr>
              <a:xfrm>
                <a:off x="4649289" y="3577398"/>
                <a:ext cx="31499" cy="27001"/>
                <a:chOff x="4649289" y="3577398"/>
                <a:chExt cx="31499" cy="27001"/>
              </a:xfrm>
            </p:grpSpPr>
            <p:sp>
              <p:nvSpPr>
                <p:cNvPr id="6485" name="Google Shape;6485;p72"/>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2"/>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7" name="Google Shape;6487;p72"/>
              <p:cNvGrpSpPr/>
              <p:nvPr/>
            </p:nvGrpSpPr>
            <p:grpSpPr>
              <a:xfrm>
                <a:off x="4605614" y="3639523"/>
                <a:ext cx="31499" cy="26906"/>
                <a:chOff x="4605614" y="3639523"/>
                <a:chExt cx="31499" cy="26906"/>
              </a:xfrm>
            </p:grpSpPr>
            <p:sp>
              <p:nvSpPr>
                <p:cNvPr id="6488" name="Google Shape;6488;p72"/>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2"/>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0" name="Google Shape;6490;p72"/>
              <p:cNvGrpSpPr/>
              <p:nvPr/>
            </p:nvGrpSpPr>
            <p:grpSpPr>
              <a:xfrm>
                <a:off x="4785149" y="3618846"/>
                <a:ext cx="26930" cy="26843"/>
                <a:chOff x="4785149" y="3618846"/>
                <a:chExt cx="26930" cy="26843"/>
              </a:xfrm>
            </p:grpSpPr>
            <p:sp>
              <p:nvSpPr>
                <p:cNvPr id="6491" name="Google Shape;6491;p72"/>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2"/>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72"/>
              <p:cNvGrpSpPr/>
              <p:nvPr/>
            </p:nvGrpSpPr>
            <p:grpSpPr>
              <a:xfrm>
                <a:off x="4810167" y="3601567"/>
                <a:ext cx="31405" cy="26898"/>
                <a:chOff x="4810167" y="3601567"/>
                <a:chExt cx="31405" cy="26898"/>
              </a:xfrm>
            </p:grpSpPr>
            <p:sp>
              <p:nvSpPr>
                <p:cNvPr id="6494" name="Google Shape;6494;p72"/>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2"/>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72"/>
              <p:cNvGrpSpPr/>
              <p:nvPr/>
            </p:nvGrpSpPr>
            <p:grpSpPr>
              <a:xfrm>
                <a:off x="4831002" y="3373230"/>
                <a:ext cx="31405" cy="26898"/>
                <a:chOff x="4831002" y="3373230"/>
                <a:chExt cx="31405" cy="26898"/>
              </a:xfrm>
            </p:grpSpPr>
            <p:sp>
              <p:nvSpPr>
                <p:cNvPr id="6497" name="Google Shape;6497;p72"/>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2"/>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9" name="Google Shape;6499;p72"/>
              <p:cNvGrpSpPr/>
              <p:nvPr/>
            </p:nvGrpSpPr>
            <p:grpSpPr>
              <a:xfrm>
                <a:off x="4719311" y="3355054"/>
                <a:ext cx="31499" cy="27001"/>
                <a:chOff x="4719311" y="3355054"/>
                <a:chExt cx="31499" cy="27001"/>
              </a:xfrm>
            </p:grpSpPr>
            <p:sp>
              <p:nvSpPr>
                <p:cNvPr id="6500" name="Google Shape;6500;p72"/>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2"/>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2" name="Google Shape;6502;p72"/>
              <p:cNvGrpSpPr/>
              <p:nvPr/>
            </p:nvGrpSpPr>
            <p:grpSpPr>
              <a:xfrm>
                <a:off x="4798755" y="3450260"/>
                <a:ext cx="26930" cy="26930"/>
                <a:chOff x="4798755" y="3450260"/>
                <a:chExt cx="26930" cy="26930"/>
              </a:xfrm>
            </p:grpSpPr>
            <p:sp>
              <p:nvSpPr>
                <p:cNvPr id="6503" name="Google Shape;6503;p72"/>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2"/>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72"/>
              <p:cNvGrpSpPr/>
              <p:nvPr/>
            </p:nvGrpSpPr>
            <p:grpSpPr>
              <a:xfrm>
                <a:off x="4645576" y="3467555"/>
                <a:ext cx="31405" cy="26953"/>
                <a:chOff x="4645576" y="3467555"/>
                <a:chExt cx="31405" cy="26953"/>
              </a:xfrm>
            </p:grpSpPr>
            <p:sp>
              <p:nvSpPr>
                <p:cNvPr id="6506" name="Google Shape;6506;p72"/>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2"/>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72"/>
              <p:cNvGrpSpPr/>
              <p:nvPr/>
            </p:nvGrpSpPr>
            <p:grpSpPr>
              <a:xfrm>
                <a:off x="4687631" y="3583965"/>
                <a:ext cx="31499" cy="26898"/>
                <a:chOff x="4687631" y="3583965"/>
                <a:chExt cx="31499" cy="26898"/>
              </a:xfrm>
            </p:grpSpPr>
            <p:sp>
              <p:nvSpPr>
                <p:cNvPr id="6509" name="Google Shape;6509;p72"/>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2"/>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1" name="Google Shape;6511;p72"/>
              <p:cNvGrpSpPr/>
              <p:nvPr/>
            </p:nvGrpSpPr>
            <p:grpSpPr>
              <a:xfrm>
                <a:off x="4719311" y="3471314"/>
                <a:ext cx="31499" cy="27001"/>
                <a:chOff x="4719311" y="3471314"/>
                <a:chExt cx="31499" cy="27001"/>
              </a:xfrm>
            </p:grpSpPr>
            <p:sp>
              <p:nvSpPr>
                <p:cNvPr id="6512" name="Google Shape;6512;p72"/>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2"/>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72"/>
              <p:cNvGrpSpPr/>
              <p:nvPr/>
            </p:nvGrpSpPr>
            <p:grpSpPr>
              <a:xfrm>
                <a:off x="4719311" y="3434404"/>
                <a:ext cx="31499" cy="26898"/>
                <a:chOff x="4719311" y="3434404"/>
                <a:chExt cx="31499" cy="26898"/>
              </a:xfrm>
            </p:grpSpPr>
            <p:sp>
              <p:nvSpPr>
                <p:cNvPr id="6515" name="Google Shape;6515;p72"/>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2"/>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7" name="Google Shape;6517;p72"/>
              <p:cNvGrpSpPr/>
              <p:nvPr/>
            </p:nvGrpSpPr>
            <p:grpSpPr>
              <a:xfrm>
                <a:off x="4768876" y="3401772"/>
                <a:ext cx="31499" cy="26898"/>
                <a:chOff x="4768876" y="3401772"/>
                <a:chExt cx="31499" cy="26898"/>
              </a:xfrm>
            </p:grpSpPr>
            <p:sp>
              <p:nvSpPr>
                <p:cNvPr id="6518" name="Google Shape;6518;p72"/>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2"/>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0" name="Google Shape;6520;p72"/>
              <p:cNvGrpSpPr/>
              <p:nvPr/>
            </p:nvGrpSpPr>
            <p:grpSpPr>
              <a:xfrm>
                <a:off x="4762214" y="3471377"/>
                <a:ext cx="26938" cy="26938"/>
                <a:chOff x="4762214" y="3471377"/>
                <a:chExt cx="26938" cy="26938"/>
              </a:xfrm>
            </p:grpSpPr>
            <p:sp>
              <p:nvSpPr>
                <p:cNvPr id="6521" name="Google Shape;6521;p72"/>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2"/>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72"/>
              <p:cNvGrpSpPr/>
              <p:nvPr/>
            </p:nvGrpSpPr>
            <p:grpSpPr>
              <a:xfrm>
                <a:off x="4790473" y="3344782"/>
                <a:ext cx="31405" cy="26898"/>
                <a:chOff x="4790473" y="3344782"/>
                <a:chExt cx="31405" cy="26898"/>
              </a:xfrm>
            </p:grpSpPr>
            <p:sp>
              <p:nvSpPr>
                <p:cNvPr id="6524" name="Google Shape;6524;p72"/>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2"/>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6" name="Google Shape;6526;p72"/>
              <p:cNvGrpSpPr/>
              <p:nvPr/>
            </p:nvGrpSpPr>
            <p:grpSpPr>
              <a:xfrm>
                <a:off x="4823774" y="3950733"/>
                <a:ext cx="37398" cy="32034"/>
                <a:chOff x="4823774" y="3950733"/>
                <a:chExt cx="37398" cy="32034"/>
              </a:xfrm>
            </p:grpSpPr>
            <p:sp>
              <p:nvSpPr>
                <p:cNvPr id="6527" name="Google Shape;6527;p72"/>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2"/>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9" name="Google Shape;6529;p72"/>
              <p:cNvGrpSpPr/>
              <p:nvPr/>
            </p:nvGrpSpPr>
            <p:grpSpPr>
              <a:xfrm>
                <a:off x="4823396" y="4110566"/>
                <a:ext cx="31405" cy="26906"/>
                <a:chOff x="4823396" y="4110566"/>
                <a:chExt cx="31405" cy="26906"/>
              </a:xfrm>
            </p:grpSpPr>
            <p:sp>
              <p:nvSpPr>
                <p:cNvPr id="6530" name="Google Shape;6530;p72"/>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2"/>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72"/>
              <p:cNvGrpSpPr/>
              <p:nvPr/>
            </p:nvGrpSpPr>
            <p:grpSpPr>
              <a:xfrm>
                <a:off x="4838332" y="3821150"/>
                <a:ext cx="31499" cy="26898"/>
                <a:chOff x="4838332" y="3821150"/>
                <a:chExt cx="31499" cy="26898"/>
              </a:xfrm>
            </p:grpSpPr>
            <p:sp>
              <p:nvSpPr>
                <p:cNvPr id="6533" name="Google Shape;6533;p72"/>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2"/>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5" name="Google Shape;6535;p72"/>
              <p:cNvGrpSpPr/>
              <p:nvPr/>
            </p:nvGrpSpPr>
            <p:grpSpPr>
              <a:xfrm>
                <a:off x="4661275" y="3815007"/>
                <a:ext cx="36824" cy="31523"/>
                <a:chOff x="4661275" y="3815007"/>
                <a:chExt cx="36824" cy="31523"/>
              </a:xfrm>
            </p:grpSpPr>
            <p:sp>
              <p:nvSpPr>
                <p:cNvPr id="6536" name="Google Shape;6536;p72"/>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2"/>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72"/>
              <p:cNvGrpSpPr/>
              <p:nvPr/>
            </p:nvGrpSpPr>
            <p:grpSpPr>
              <a:xfrm>
                <a:off x="4558998" y="3851037"/>
                <a:ext cx="33591" cy="28699"/>
                <a:chOff x="4558998" y="3851037"/>
                <a:chExt cx="33591" cy="28699"/>
              </a:xfrm>
            </p:grpSpPr>
            <p:sp>
              <p:nvSpPr>
                <p:cNvPr id="6539" name="Google Shape;6539;p72"/>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2"/>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1" name="Google Shape;6541;p72"/>
              <p:cNvGrpSpPr/>
              <p:nvPr/>
            </p:nvGrpSpPr>
            <p:grpSpPr>
              <a:xfrm>
                <a:off x="4696762" y="3638587"/>
                <a:ext cx="33591" cy="28794"/>
                <a:chOff x="4696762" y="3638587"/>
                <a:chExt cx="33591" cy="28794"/>
              </a:xfrm>
            </p:grpSpPr>
            <p:sp>
              <p:nvSpPr>
                <p:cNvPr id="6542" name="Google Shape;6542;p72"/>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2"/>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4" name="Google Shape;6544;p72"/>
              <p:cNvGrpSpPr/>
              <p:nvPr/>
            </p:nvGrpSpPr>
            <p:grpSpPr>
              <a:xfrm>
                <a:off x="4929479" y="3939140"/>
                <a:ext cx="33497" cy="28692"/>
                <a:chOff x="4929479" y="3939140"/>
                <a:chExt cx="33497" cy="28692"/>
              </a:xfrm>
            </p:grpSpPr>
            <p:sp>
              <p:nvSpPr>
                <p:cNvPr id="6545" name="Google Shape;6545;p72"/>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2"/>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7" name="Google Shape;6547;p72"/>
              <p:cNvGrpSpPr/>
              <p:nvPr/>
            </p:nvGrpSpPr>
            <p:grpSpPr>
              <a:xfrm>
                <a:off x="4907119" y="3986039"/>
                <a:ext cx="33497" cy="28699"/>
                <a:chOff x="4907119" y="3986039"/>
                <a:chExt cx="33497" cy="28699"/>
              </a:xfrm>
            </p:grpSpPr>
            <p:sp>
              <p:nvSpPr>
                <p:cNvPr id="6548" name="Google Shape;6548;p72"/>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2"/>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0" name="Google Shape;6550;p72"/>
              <p:cNvGrpSpPr/>
              <p:nvPr/>
            </p:nvGrpSpPr>
            <p:grpSpPr>
              <a:xfrm>
                <a:off x="4911783" y="4048102"/>
                <a:ext cx="33591" cy="28762"/>
                <a:chOff x="4911783" y="4048102"/>
                <a:chExt cx="33591" cy="28762"/>
              </a:xfrm>
            </p:grpSpPr>
            <p:sp>
              <p:nvSpPr>
                <p:cNvPr id="6551" name="Google Shape;6551;p72"/>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2"/>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3" name="Google Shape;6553;p72"/>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2"/>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5" name="Google Shape;6555;p72"/>
              <p:cNvGrpSpPr/>
              <p:nvPr/>
            </p:nvGrpSpPr>
            <p:grpSpPr>
              <a:xfrm>
                <a:off x="4762623" y="3837847"/>
                <a:ext cx="42416" cy="36273"/>
                <a:chOff x="4762623" y="3837847"/>
                <a:chExt cx="42416" cy="36273"/>
              </a:xfrm>
            </p:grpSpPr>
            <p:sp>
              <p:nvSpPr>
                <p:cNvPr id="6556" name="Google Shape;6556;p72"/>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2"/>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8" name="Google Shape;6558;p72"/>
              <p:cNvGrpSpPr/>
              <p:nvPr/>
            </p:nvGrpSpPr>
            <p:grpSpPr>
              <a:xfrm>
                <a:off x="4746044" y="4104966"/>
                <a:ext cx="33497" cy="28699"/>
                <a:chOff x="4746044" y="4104966"/>
                <a:chExt cx="33497" cy="28699"/>
              </a:xfrm>
            </p:grpSpPr>
            <p:sp>
              <p:nvSpPr>
                <p:cNvPr id="6559" name="Google Shape;6559;p72"/>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2"/>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1" name="Google Shape;6561;p72"/>
              <p:cNvGrpSpPr/>
              <p:nvPr/>
            </p:nvGrpSpPr>
            <p:grpSpPr>
              <a:xfrm>
                <a:off x="4859646" y="4162554"/>
                <a:ext cx="33591" cy="28762"/>
                <a:chOff x="4859646" y="4162554"/>
                <a:chExt cx="33591" cy="28762"/>
              </a:xfrm>
            </p:grpSpPr>
            <p:sp>
              <p:nvSpPr>
                <p:cNvPr id="6562" name="Google Shape;6562;p72"/>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2"/>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64" name="Google Shape;6564;p72"/>
            <p:cNvGrpSpPr/>
            <p:nvPr/>
          </p:nvGrpSpPr>
          <p:grpSpPr>
            <a:xfrm>
              <a:off x="3597785" y="3274438"/>
              <a:ext cx="855610" cy="1122100"/>
              <a:chOff x="3597785" y="3274438"/>
              <a:chExt cx="855610" cy="1122100"/>
            </a:xfrm>
          </p:grpSpPr>
          <p:grpSp>
            <p:nvGrpSpPr>
              <p:cNvPr id="6565" name="Google Shape;6565;p72"/>
              <p:cNvGrpSpPr/>
              <p:nvPr/>
            </p:nvGrpSpPr>
            <p:grpSpPr>
              <a:xfrm>
                <a:off x="3617857" y="3284717"/>
                <a:ext cx="826785" cy="1099165"/>
                <a:chOff x="3617857" y="3284717"/>
                <a:chExt cx="826785" cy="1099165"/>
              </a:xfrm>
            </p:grpSpPr>
            <p:sp>
              <p:nvSpPr>
                <p:cNvPr id="6566" name="Google Shape;6566;p72"/>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2"/>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2"/>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2"/>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2"/>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2"/>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2"/>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2"/>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2"/>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2"/>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2"/>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2"/>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2"/>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2"/>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2"/>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2"/>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2"/>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2"/>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2"/>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2"/>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2"/>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2"/>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2"/>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2"/>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2"/>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2"/>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2"/>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2"/>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2"/>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2"/>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2"/>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2"/>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2"/>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2"/>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2"/>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2"/>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2"/>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2"/>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2"/>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2"/>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2"/>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2"/>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2"/>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2"/>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2"/>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2"/>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2"/>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2"/>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2"/>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2"/>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2"/>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2"/>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2"/>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2"/>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2"/>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2"/>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72"/>
              <p:cNvGrpSpPr/>
              <p:nvPr/>
            </p:nvGrpSpPr>
            <p:grpSpPr>
              <a:xfrm>
                <a:off x="4180904" y="4251758"/>
                <a:ext cx="37783" cy="32420"/>
                <a:chOff x="4180904" y="4251758"/>
                <a:chExt cx="37783" cy="32420"/>
              </a:xfrm>
            </p:grpSpPr>
            <p:sp>
              <p:nvSpPr>
                <p:cNvPr id="6623" name="Google Shape;6623;p72"/>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2"/>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72"/>
              <p:cNvGrpSpPr/>
              <p:nvPr/>
            </p:nvGrpSpPr>
            <p:grpSpPr>
              <a:xfrm>
                <a:off x="4201644" y="4081324"/>
                <a:ext cx="37783" cy="32364"/>
                <a:chOff x="4201644" y="4081324"/>
                <a:chExt cx="37783" cy="32364"/>
              </a:xfrm>
            </p:grpSpPr>
            <p:sp>
              <p:nvSpPr>
                <p:cNvPr id="6626" name="Google Shape;6626;p72"/>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2"/>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8" name="Google Shape;6628;p72"/>
              <p:cNvGrpSpPr/>
              <p:nvPr/>
            </p:nvGrpSpPr>
            <p:grpSpPr>
              <a:xfrm>
                <a:off x="4284416" y="3887428"/>
                <a:ext cx="37783" cy="32451"/>
                <a:chOff x="4284416" y="3887428"/>
                <a:chExt cx="37783" cy="32451"/>
              </a:xfrm>
            </p:grpSpPr>
            <p:sp>
              <p:nvSpPr>
                <p:cNvPr id="6629" name="Google Shape;6629;p72"/>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2"/>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1" name="Google Shape;6631;p72"/>
              <p:cNvGrpSpPr/>
              <p:nvPr/>
            </p:nvGrpSpPr>
            <p:grpSpPr>
              <a:xfrm>
                <a:off x="4223721" y="3860404"/>
                <a:ext cx="37870" cy="32364"/>
                <a:chOff x="4223721" y="3860404"/>
                <a:chExt cx="37870" cy="32364"/>
              </a:xfrm>
            </p:grpSpPr>
            <p:sp>
              <p:nvSpPr>
                <p:cNvPr id="6632" name="Google Shape;6632;p72"/>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2"/>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4" name="Google Shape;6634;p72"/>
              <p:cNvGrpSpPr/>
              <p:nvPr/>
            </p:nvGrpSpPr>
            <p:grpSpPr>
              <a:xfrm>
                <a:off x="4104889" y="3699242"/>
                <a:ext cx="37776" cy="32357"/>
                <a:chOff x="4104889" y="3699242"/>
                <a:chExt cx="37776" cy="32357"/>
              </a:xfrm>
            </p:grpSpPr>
            <p:sp>
              <p:nvSpPr>
                <p:cNvPr id="6635" name="Google Shape;6635;p72"/>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2"/>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7" name="Google Shape;6637;p72"/>
              <p:cNvGrpSpPr/>
              <p:nvPr/>
            </p:nvGrpSpPr>
            <p:grpSpPr>
              <a:xfrm>
                <a:off x="4143608" y="3475121"/>
                <a:ext cx="37878" cy="32420"/>
                <a:chOff x="4143608" y="3475121"/>
                <a:chExt cx="37878" cy="32420"/>
              </a:xfrm>
            </p:grpSpPr>
            <p:sp>
              <p:nvSpPr>
                <p:cNvPr id="6638" name="Google Shape;6638;p72"/>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2"/>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72"/>
              <p:cNvGrpSpPr/>
              <p:nvPr/>
            </p:nvGrpSpPr>
            <p:grpSpPr>
              <a:xfrm>
                <a:off x="4217248" y="3570893"/>
                <a:ext cx="37776" cy="32364"/>
                <a:chOff x="4217248" y="3570893"/>
                <a:chExt cx="37776" cy="32364"/>
              </a:xfrm>
            </p:grpSpPr>
            <p:sp>
              <p:nvSpPr>
                <p:cNvPr id="6641" name="Google Shape;6641;p72"/>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2"/>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3" name="Google Shape;6643;p72"/>
              <p:cNvGrpSpPr/>
              <p:nvPr/>
            </p:nvGrpSpPr>
            <p:grpSpPr>
              <a:xfrm>
                <a:off x="4255307" y="3431612"/>
                <a:ext cx="37776" cy="32451"/>
                <a:chOff x="4255307" y="3431612"/>
                <a:chExt cx="37776" cy="32451"/>
              </a:xfrm>
            </p:grpSpPr>
            <p:sp>
              <p:nvSpPr>
                <p:cNvPr id="6644" name="Google Shape;6644;p72"/>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2"/>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6" name="Google Shape;6646;p72"/>
              <p:cNvGrpSpPr/>
              <p:nvPr/>
            </p:nvGrpSpPr>
            <p:grpSpPr>
              <a:xfrm>
                <a:off x="3853052" y="3577398"/>
                <a:ext cx="37776" cy="32420"/>
                <a:chOff x="3853052" y="3577398"/>
                <a:chExt cx="37776" cy="32420"/>
              </a:xfrm>
            </p:grpSpPr>
            <p:sp>
              <p:nvSpPr>
                <p:cNvPr id="6647" name="Google Shape;6647;p72"/>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2"/>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9" name="Google Shape;6649;p72"/>
              <p:cNvGrpSpPr/>
              <p:nvPr/>
            </p:nvGrpSpPr>
            <p:grpSpPr>
              <a:xfrm>
                <a:off x="4039908" y="3412107"/>
                <a:ext cx="37776" cy="32357"/>
                <a:chOff x="4039908" y="3412107"/>
                <a:chExt cx="37776" cy="32357"/>
              </a:xfrm>
            </p:grpSpPr>
            <p:sp>
              <p:nvSpPr>
                <p:cNvPr id="6650" name="Google Shape;6650;p72"/>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2"/>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2" name="Google Shape;6652;p72"/>
              <p:cNvGrpSpPr/>
              <p:nvPr/>
            </p:nvGrpSpPr>
            <p:grpSpPr>
              <a:xfrm>
                <a:off x="4017360" y="3342061"/>
                <a:ext cx="37870" cy="32380"/>
                <a:chOff x="4017360" y="3342061"/>
                <a:chExt cx="37870" cy="32380"/>
              </a:xfrm>
            </p:grpSpPr>
            <p:sp>
              <p:nvSpPr>
                <p:cNvPr id="6653" name="Google Shape;6653;p72"/>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2"/>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5" name="Google Shape;6655;p72"/>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2"/>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7" name="Google Shape;6657;p72"/>
              <p:cNvGrpSpPr/>
              <p:nvPr/>
            </p:nvGrpSpPr>
            <p:grpSpPr>
              <a:xfrm>
                <a:off x="3750870" y="3418650"/>
                <a:ext cx="37776" cy="32380"/>
                <a:chOff x="3750870" y="3418650"/>
                <a:chExt cx="37776" cy="32380"/>
              </a:xfrm>
            </p:grpSpPr>
            <p:sp>
              <p:nvSpPr>
                <p:cNvPr id="6658" name="Google Shape;6658;p72"/>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2"/>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0" name="Google Shape;6660;p72"/>
              <p:cNvGrpSpPr/>
              <p:nvPr/>
            </p:nvGrpSpPr>
            <p:grpSpPr>
              <a:xfrm>
                <a:off x="3632509" y="3274438"/>
                <a:ext cx="37783" cy="32357"/>
                <a:chOff x="3632509" y="3274438"/>
                <a:chExt cx="37783" cy="32357"/>
              </a:xfrm>
            </p:grpSpPr>
            <p:sp>
              <p:nvSpPr>
                <p:cNvPr id="6661" name="Google Shape;6661;p72"/>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2"/>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72"/>
              <p:cNvGrpSpPr/>
              <p:nvPr/>
            </p:nvGrpSpPr>
            <p:grpSpPr>
              <a:xfrm>
                <a:off x="3906424" y="3297561"/>
                <a:ext cx="37776" cy="32451"/>
                <a:chOff x="3906424" y="3297561"/>
                <a:chExt cx="37776" cy="32451"/>
              </a:xfrm>
            </p:grpSpPr>
            <p:sp>
              <p:nvSpPr>
                <p:cNvPr id="6664" name="Google Shape;6664;p72"/>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2"/>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6" name="Google Shape;6666;p72"/>
              <p:cNvGrpSpPr/>
              <p:nvPr/>
            </p:nvGrpSpPr>
            <p:grpSpPr>
              <a:xfrm>
                <a:off x="3866084" y="3412107"/>
                <a:ext cx="37776" cy="32357"/>
                <a:chOff x="3866084" y="3412107"/>
                <a:chExt cx="37776" cy="32357"/>
              </a:xfrm>
            </p:grpSpPr>
            <p:sp>
              <p:nvSpPr>
                <p:cNvPr id="6667" name="Google Shape;6667;p72"/>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2"/>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9" name="Google Shape;6669;p72"/>
              <p:cNvGrpSpPr/>
              <p:nvPr/>
            </p:nvGrpSpPr>
            <p:grpSpPr>
              <a:xfrm>
                <a:off x="4023919" y="3766409"/>
                <a:ext cx="37783" cy="32357"/>
                <a:chOff x="4023919" y="3766409"/>
                <a:chExt cx="37783" cy="32357"/>
              </a:xfrm>
            </p:grpSpPr>
            <p:sp>
              <p:nvSpPr>
                <p:cNvPr id="6670" name="Google Shape;6670;p72"/>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2"/>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2" name="Google Shape;6672;p72"/>
              <p:cNvGrpSpPr/>
              <p:nvPr/>
            </p:nvGrpSpPr>
            <p:grpSpPr>
              <a:xfrm>
                <a:off x="3973882" y="3779449"/>
                <a:ext cx="37776" cy="32357"/>
                <a:chOff x="3973882" y="3779449"/>
                <a:chExt cx="37776" cy="32357"/>
              </a:xfrm>
            </p:grpSpPr>
            <p:sp>
              <p:nvSpPr>
                <p:cNvPr id="6673" name="Google Shape;6673;p72"/>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2"/>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5" name="Google Shape;6675;p72"/>
              <p:cNvGrpSpPr/>
              <p:nvPr/>
            </p:nvGrpSpPr>
            <p:grpSpPr>
              <a:xfrm>
                <a:off x="4073398" y="3838028"/>
                <a:ext cx="37776" cy="32380"/>
                <a:chOff x="4073398" y="3838028"/>
                <a:chExt cx="37776" cy="32380"/>
              </a:xfrm>
            </p:grpSpPr>
            <p:sp>
              <p:nvSpPr>
                <p:cNvPr id="6676" name="Google Shape;6676;p72"/>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2"/>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72"/>
              <p:cNvGrpSpPr/>
              <p:nvPr/>
            </p:nvGrpSpPr>
            <p:grpSpPr>
              <a:xfrm>
                <a:off x="4342672" y="4144496"/>
                <a:ext cx="37752" cy="32364"/>
                <a:chOff x="4342672" y="4144496"/>
                <a:chExt cx="37752" cy="32364"/>
              </a:xfrm>
            </p:grpSpPr>
            <p:sp>
              <p:nvSpPr>
                <p:cNvPr id="6679" name="Google Shape;6679;p72"/>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2"/>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72"/>
              <p:cNvGrpSpPr/>
              <p:nvPr/>
            </p:nvGrpSpPr>
            <p:grpSpPr>
              <a:xfrm>
                <a:off x="4406386" y="4056872"/>
                <a:ext cx="37783" cy="32364"/>
                <a:chOff x="4406386" y="4056872"/>
                <a:chExt cx="37783" cy="32364"/>
              </a:xfrm>
            </p:grpSpPr>
            <p:sp>
              <p:nvSpPr>
                <p:cNvPr id="6682" name="Google Shape;6682;p72"/>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2"/>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72"/>
              <p:cNvGrpSpPr/>
              <p:nvPr/>
            </p:nvGrpSpPr>
            <p:grpSpPr>
              <a:xfrm>
                <a:off x="4284416" y="4245254"/>
                <a:ext cx="37783" cy="32357"/>
                <a:chOff x="4284416" y="4245254"/>
                <a:chExt cx="37783" cy="32357"/>
              </a:xfrm>
            </p:grpSpPr>
            <p:sp>
              <p:nvSpPr>
                <p:cNvPr id="6685" name="Google Shape;6685;p72"/>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2"/>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72"/>
              <p:cNvGrpSpPr/>
              <p:nvPr/>
            </p:nvGrpSpPr>
            <p:grpSpPr>
              <a:xfrm>
                <a:off x="4219057" y="4331258"/>
                <a:ext cx="37776" cy="32364"/>
                <a:chOff x="4219057" y="4331258"/>
                <a:chExt cx="37776" cy="32364"/>
              </a:xfrm>
            </p:grpSpPr>
            <p:sp>
              <p:nvSpPr>
                <p:cNvPr id="6688" name="Google Shape;6688;p72"/>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2"/>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72"/>
              <p:cNvGrpSpPr/>
              <p:nvPr/>
            </p:nvGrpSpPr>
            <p:grpSpPr>
              <a:xfrm>
                <a:off x="4204122" y="4141688"/>
                <a:ext cx="33497" cy="28699"/>
                <a:chOff x="4204122" y="4141688"/>
                <a:chExt cx="33497" cy="28699"/>
              </a:xfrm>
            </p:grpSpPr>
            <p:sp>
              <p:nvSpPr>
                <p:cNvPr id="6691" name="Google Shape;6691;p72"/>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2"/>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3" name="Google Shape;6693;p72"/>
              <p:cNvGrpSpPr/>
              <p:nvPr/>
            </p:nvGrpSpPr>
            <p:grpSpPr>
              <a:xfrm>
                <a:off x="4301546" y="4003869"/>
                <a:ext cx="38916" cy="33324"/>
                <a:chOff x="4301546" y="4003869"/>
                <a:chExt cx="38916" cy="33324"/>
              </a:xfrm>
            </p:grpSpPr>
            <p:sp>
              <p:nvSpPr>
                <p:cNvPr id="6694" name="Google Shape;6694;p72"/>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2"/>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6" name="Google Shape;6696;p72"/>
              <p:cNvGrpSpPr/>
              <p:nvPr/>
            </p:nvGrpSpPr>
            <p:grpSpPr>
              <a:xfrm>
                <a:off x="4210681" y="3924669"/>
                <a:ext cx="36549" cy="31366"/>
                <a:chOff x="4210681" y="3924669"/>
                <a:chExt cx="36549" cy="31366"/>
              </a:xfrm>
            </p:grpSpPr>
            <p:sp>
              <p:nvSpPr>
                <p:cNvPr id="6697" name="Google Shape;6697;p72"/>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2"/>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9" name="Google Shape;6699;p72"/>
              <p:cNvGrpSpPr/>
              <p:nvPr/>
            </p:nvGrpSpPr>
            <p:grpSpPr>
              <a:xfrm>
                <a:off x="3987771" y="3628874"/>
                <a:ext cx="31499" cy="26993"/>
                <a:chOff x="3987771" y="3628874"/>
                <a:chExt cx="31499" cy="26993"/>
              </a:xfrm>
            </p:grpSpPr>
            <p:sp>
              <p:nvSpPr>
                <p:cNvPr id="6700" name="Google Shape;6700;p72"/>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2"/>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2" name="Google Shape;6702;p72"/>
              <p:cNvGrpSpPr/>
              <p:nvPr/>
            </p:nvGrpSpPr>
            <p:grpSpPr>
              <a:xfrm>
                <a:off x="4087382" y="3775674"/>
                <a:ext cx="31405" cy="26898"/>
                <a:chOff x="4087382" y="3775674"/>
                <a:chExt cx="31405" cy="26898"/>
              </a:xfrm>
            </p:grpSpPr>
            <p:sp>
              <p:nvSpPr>
                <p:cNvPr id="6703" name="Google Shape;6703;p72"/>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2"/>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5" name="Google Shape;6705;p72"/>
              <p:cNvGrpSpPr/>
              <p:nvPr/>
            </p:nvGrpSpPr>
            <p:grpSpPr>
              <a:xfrm>
                <a:off x="4118873" y="3856637"/>
                <a:ext cx="31405" cy="26906"/>
                <a:chOff x="4118873" y="3856637"/>
                <a:chExt cx="31405" cy="26906"/>
              </a:xfrm>
            </p:grpSpPr>
            <p:sp>
              <p:nvSpPr>
                <p:cNvPr id="6706" name="Google Shape;6706;p72"/>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2"/>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72"/>
              <p:cNvGrpSpPr/>
              <p:nvPr/>
            </p:nvGrpSpPr>
            <p:grpSpPr>
              <a:xfrm>
                <a:off x="4168541" y="3639523"/>
                <a:ext cx="31499" cy="26906"/>
                <a:chOff x="4168541" y="3639523"/>
                <a:chExt cx="31499" cy="26906"/>
              </a:xfrm>
            </p:grpSpPr>
            <p:sp>
              <p:nvSpPr>
                <p:cNvPr id="6709" name="Google Shape;6709;p72"/>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2"/>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72"/>
              <p:cNvGrpSpPr/>
              <p:nvPr/>
            </p:nvGrpSpPr>
            <p:grpSpPr>
              <a:xfrm>
                <a:off x="3965789" y="3393545"/>
                <a:ext cx="31405" cy="26945"/>
                <a:chOff x="3965789" y="3393545"/>
                <a:chExt cx="31405" cy="26945"/>
              </a:xfrm>
            </p:grpSpPr>
            <p:sp>
              <p:nvSpPr>
                <p:cNvPr id="6712" name="Google Shape;6712;p72"/>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2"/>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72"/>
              <p:cNvGrpSpPr/>
              <p:nvPr/>
            </p:nvGrpSpPr>
            <p:grpSpPr>
              <a:xfrm>
                <a:off x="3925166" y="3491008"/>
                <a:ext cx="31405" cy="27001"/>
                <a:chOff x="3925166" y="3491008"/>
                <a:chExt cx="31405" cy="27001"/>
              </a:xfrm>
            </p:grpSpPr>
            <p:sp>
              <p:nvSpPr>
                <p:cNvPr id="6715" name="Google Shape;6715;p72"/>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2"/>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7" name="Google Shape;6717;p72"/>
              <p:cNvGrpSpPr/>
              <p:nvPr/>
            </p:nvGrpSpPr>
            <p:grpSpPr>
              <a:xfrm>
                <a:off x="3682845" y="3340976"/>
                <a:ext cx="31397" cy="26898"/>
                <a:chOff x="3682845" y="3340976"/>
                <a:chExt cx="31397" cy="26898"/>
              </a:xfrm>
            </p:grpSpPr>
            <p:sp>
              <p:nvSpPr>
                <p:cNvPr id="6718" name="Google Shape;6718;p72"/>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2"/>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0" name="Google Shape;6720;p72"/>
              <p:cNvGrpSpPr/>
              <p:nvPr/>
            </p:nvGrpSpPr>
            <p:grpSpPr>
              <a:xfrm>
                <a:off x="3795393" y="3353725"/>
                <a:ext cx="31499" cy="26993"/>
                <a:chOff x="3795393" y="3353725"/>
                <a:chExt cx="31499" cy="26993"/>
              </a:xfrm>
            </p:grpSpPr>
            <p:sp>
              <p:nvSpPr>
                <p:cNvPr id="6721" name="Google Shape;6721;p72"/>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2"/>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3" name="Google Shape;6723;p72"/>
              <p:cNvGrpSpPr/>
              <p:nvPr/>
            </p:nvGrpSpPr>
            <p:grpSpPr>
              <a:xfrm>
                <a:off x="4176909" y="4363221"/>
                <a:ext cx="38924" cy="33316"/>
                <a:chOff x="4176909" y="4363221"/>
                <a:chExt cx="38924" cy="33316"/>
              </a:xfrm>
            </p:grpSpPr>
            <p:sp>
              <p:nvSpPr>
                <p:cNvPr id="6724" name="Google Shape;6724;p72"/>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2"/>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6" name="Google Shape;6726;p72"/>
              <p:cNvGrpSpPr/>
              <p:nvPr/>
            </p:nvGrpSpPr>
            <p:grpSpPr>
              <a:xfrm>
                <a:off x="4226191" y="4007660"/>
                <a:ext cx="33560" cy="28770"/>
                <a:chOff x="4226191" y="4007660"/>
                <a:chExt cx="33560" cy="28770"/>
              </a:xfrm>
            </p:grpSpPr>
            <p:sp>
              <p:nvSpPr>
                <p:cNvPr id="6727" name="Google Shape;6727;p72"/>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2"/>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72"/>
              <p:cNvGrpSpPr/>
              <p:nvPr/>
            </p:nvGrpSpPr>
            <p:grpSpPr>
              <a:xfrm>
                <a:off x="3597785" y="3377045"/>
                <a:ext cx="33591" cy="28699"/>
                <a:chOff x="3597785" y="3377045"/>
                <a:chExt cx="33591" cy="28699"/>
              </a:xfrm>
            </p:grpSpPr>
            <p:sp>
              <p:nvSpPr>
                <p:cNvPr id="6730" name="Google Shape;6730;p72"/>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2"/>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2" name="Google Shape;6732;p72"/>
              <p:cNvGrpSpPr/>
              <p:nvPr/>
            </p:nvGrpSpPr>
            <p:grpSpPr>
              <a:xfrm>
                <a:off x="3887870" y="3669796"/>
                <a:ext cx="33591" cy="28692"/>
                <a:chOff x="3887870" y="3669796"/>
                <a:chExt cx="33591" cy="28692"/>
              </a:xfrm>
            </p:grpSpPr>
            <p:sp>
              <p:nvSpPr>
                <p:cNvPr id="6733" name="Google Shape;6733;p72"/>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2"/>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5" name="Google Shape;6735;p72"/>
              <p:cNvGrpSpPr/>
              <p:nvPr/>
            </p:nvGrpSpPr>
            <p:grpSpPr>
              <a:xfrm>
                <a:off x="3818320" y="3481625"/>
                <a:ext cx="33497" cy="28770"/>
                <a:chOff x="3818320" y="3481625"/>
                <a:chExt cx="33497" cy="28770"/>
              </a:xfrm>
            </p:grpSpPr>
            <p:sp>
              <p:nvSpPr>
                <p:cNvPr id="6736" name="Google Shape;6736;p72"/>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2"/>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72"/>
              <p:cNvGrpSpPr/>
              <p:nvPr/>
            </p:nvGrpSpPr>
            <p:grpSpPr>
              <a:xfrm>
                <a:off x="4278139" y="4120948"/>
                <a:ext cx="37492" cy="32129"/>
                <a:chOff x="4278139" y="4120948"/>
                <a:chExt cx="37492" cy="32129"/>
              </a:xfrm>
            </p:grpSpPr>
            <p:sp>
              <p:nvSpPr>
                <p:cNvPr id="6739" name="Google Shape;6739;p72"/>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2"/>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1" name="Google Shape;6741;p72"/>
              <p:cNvGrpSpPr/>
              <p:nvPr/>
            </p:nvGrpSpPr>
            <p:grpSpPr>
              <a:xfrm>
                <a:off x="4419898" y="3977388"/>
                <a:ext cx="33497" cy="28692"/>
                <a:chOff x="4419898" y="3977388"/>
                <a:chExt cx="33497" cy="28692"/>
              </a:xfrm>
            </p:grpSpPr>
            <p:sp>
              <p:nvSpPr>
                <p:cNvPr id="6742" name="Google Shape;6742;p72"/>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2"/>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4" name="Google Shape;6744;p72"/>
              <p:cNvGrpSpPr/>
              <p:nvPr/>
            </p:nvGrpSpPr>
            <p:grpSpPr>
              <a:xfrm>
                <a:off x="4158930" y="4034684"/>
                <a:ext cx="33497" cy="28762"/>
                <a:chOff x="4158930" y="4034684"/>
                <a:chExt cx="33497" cy="28762"/>
              </a:xfrm>
            </p:grpSpPr>
            <p:sp>
              <p:nvSpPr>
                <p:cNvPr id="6745" name="Google Shape;6745;p72"/>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2"/>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72"/>
              <p:cNvGrpSpPr/>
              <p:nvPr/>
            </p:nvGrpSpPr>
            <p:grpSpPr>
              <a:xfrm>
                <a:off x="4134949" y="3957049"/>
                <a:ext cx="33497" cy="28770"/>
                <a:chOff x="4134949" y="3957049"/>
                <a:chExt cx="33497" cy="28770"/>
              </a:xfrm>
            </p:grpSpPr>
            <p:sp>
              <p:nvSpPr>
                <p:cNvPr id="6748" name="Google Shape;6748;p72"/>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2"/>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0" name="Google Shape;6750;p72"/>
              <p:cNvGrpSpPr/>
              <p:nvPr/>
            </p:nvGrpSpPr>
            <p:grpSpPr>
              <a:xfrm>
                <a:off x="4193653" y="4184403"/>
                <a:ext cx="43580" cy="37264"/>
                <a:chOff x="4193653" y="4184403"/>
                <a:chExt cx="43580" cy="37264"/>
              </a:xfrm>
            </p:grpSpPr>
            <p:sp>
              <p:nvSpPr>
                <p:cNvPr id="6751" name="Google Shape;6751;p72"/>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2"/>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3" name="Google Shape;6753;p72"/>
              <p:cNvGrpSpPr/>
              <p:nvPr/>
            </p:nvGrpSpPr>
            <p:grpSpPr>
              <a:xfrm>
                <a:off x="4343600" y="3943844"/>
                <a:ext cx="43580" cy="37312"/>
                <a:chOff x="4343600" y="3943844"/>
                <a:chExt cx="43580" cy="37312"/>
              </a:xfrm>
            </p:grpSpPr>
            <p:sp>
              <p:nvSpPr>
                <p:cNvPr id="6754" name="Google Shape;6754;p72"/>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2"/>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6" name="Google Shape;6756;p72"/>
              <p:cNvGrpSpPr/>
              <p:nvPr/>
            </p:nvGrpSpPr>
            <p:grpSpPr>
              <a:xfrm>
                <a:off x="4172339" y="3381693"/>
                <a:ext cx="31499" cy="27001"/>
                <a:chOff x="4172339" y="3381693"/>
                <a:chExt cx="31499" cy="27001"/>
              </a:xfrm>
            </p:grpSpPr>
            <p:sp>
              <p:nvSpPr>
                <p:cNvPr id="6757" name="Google Shape;6757;p72"/>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2"/>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762"/>
        <p:cNvGrpSpPr/>
        <p:nvPr/>
      </p:nvGrpSpPr>
      <p:grpSpPr>
        <a:xfrm>
          <a:off x="0" y="0"/>
          <a:ext cx="0" cy="0"/>
          <a:chOff x="0" y="0"/>
          <a:chExt cx="0" cy="0"/>
        </a:xfrm>
      </p:grpSpPr>
      <p:grpSp>
        <p:nvGrpSpPr>
          <p:cNvPr id="6763" name="Google Shape;6763;p73"/>
          <p:cNvGrpSpPr/>
          <p:nvPr/>
        </p:nvGrpSpPr>
        <p:grpSpPr>
          <a:xfrm>
            <a:off x="729274" y="1175734"/>
            <a:ext cx="2507799" cy="206239"/>
            <a:chOff x="106648" y="895722"/>
            <a:chExt cx="4481413" cy="374300"/>
          </a:xfrm>
        </p:grpSpPr>
        <p:grpSp>
          <p:nvGrpSpPr>
            <p:cNvPr id="6764" name="Google Shape;6764;p73"/>
            <p:cNvGrpSpPr/>
            <p:nvPr/>
          </p:nvGrpSpPr>
          <p:grpSpPr>
            <a:xfrm>
              <a:off x="2233276" y="895722"/>
              <a:ext cx="1082667" cy="223591"/>
              <a:chOff x="4808316" y="2800065"/>
              <a:chExt cx="1999386" cy="412910"/>
            </a:xfrm>
          </p:grpSpPr>
          <p:sp>
            <p:nvSpPr>
              <p:cNvPr id="6765" name="Google Shape;6765;p73"/>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6" name="Google Shape;6766;p73"/>
              <p:cNvGrpSpPr/>
              <p:nvPr/>
            </p:nvGrpSpPr>
            <p:grpSpPr>
              <a:xfrm>
                <a:off x="4808316" y="2800065"/>
                <a:ext cx="92400" cy="411825"/>
                <a:chOff x="845575" y="2563700"/>
                <a:chExt cx="92400" cy="411825"/>
              </a:xfrm>
            </p:grpSpPr>
            <p:cxnSp>
              <p:nvCxnSpPr>
                <p:cNvPr id="6767" name="Google Shape;6767;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768" name="Google Shape;6768;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69" name="Google Shape;6769;p73"/>
            <p:cNvGrpSpPr/>
            <p:nvPr/>
          </p:nvGrpSpPr>
          <p:grpSpPr>
            <a:xfrm>
              <a:off x="106648" y="895722"/>
              <a:ext cx="1088401" cy="223591"/>
              <a:chOff x="881025" y="2800065"/>
              <a:chExt cx="2009975" cy="412910"/>
            </a:xfrm>
          </p:grpSpPr>
          <p:sp>
            <p:nvSpPr>
              <p:cNvPr id="6770" name="Google Shape;6770;p73"/>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1" name="Google Shape;6771;p73"/>
              <p:cNvGrpSpPr/>
              <p:nvPr/>
            </p:nvGrpSpPr>
            <p:grpSpPr>
              <a:xfrm>
                <a:off x="881025" y="2800065"/>
                <a:ext cx="92400" cy="411825"/>
                <a:chOff x="845575" y="2563700"/>
                <a:chExt cx="92400" cy="411825"/>
              </a:xfrm>
            </p:grpSpPr>
            <p:cxnSp>
              <p:nvCxnSpPr>
                <p:cNvPr id="6772" name="Google Shape;6772;p7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773" name="Google Shape;6773;p7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74" name="Google Shape;6774;p73"/>
            <p:cNvGrpSpPr/>
            <p:nvPr/>
          </p:nvGrpSpPr>
          <p:grpSpPr>
            <a:xfrm>
              <a:off x="1172346" y="1047018"/>
              <a:ext cx="1083151" cy="223003"/>
              <a:chOff x="2849073" y="3079467"/>
              <a:chExt cx="2000279" cy="411825"/>
            </a:xfrm>
          </p:grpSpPr>
          <p:sp>
            <p:nvSpPr>
              <p:cNvPr id="6775" name="Google Shape;6775;p73"/>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6" name="Google Shape;6776;p73"/>
              <p:cNvGrpSpPr/>
              <p:nvPr/>
            </p:nvGrpSpPr>
            <p:grpSpPr>
              <a:xfrm rot="10800000">
                <a:off x="2849073" y="3079467"/>
                <a:ext cx="92400" cy="411825"/>
                <a:chOff x="2070100" y="2563700"/>
                <a:chExt cx="92400" cy="411825"/>
              </a:xfrm>
            </p:grpSpPr>
            <p:cxnSp>
              <p:nvCxnSpPr>
                <p:cNvPr id="6777" name="Google Shape;6777;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778" name="Google Shape;6778;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79" name="Google Shape;6779;p73"/>
            <p:cNvGrpSpPr/>
            <p:nvPr/>
          </p:nvGrpSpPr>
          <p:grpSpPr>
            <a:xfrm>
              <a:off x="3290132" y="1047018"/>
              <a:ext cx="1297929" cy="223003"/>
              <a:chOff x="6760035" y="3079467"/>
              <a:chExt cx="2396914" cy="411825"/>
            </a:xfrm>
          </p:grpSpPr>
          <p:sp>
            <p:nvSpPr>
              <p:cNvPr id="6780" name="Google Shape;6780;p73"/>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1" name="Google Shape;6781;p73"/>
              <p:cNvGrpSpPr/>
              <p:nvPr/>
            </p:nvGrpSpPr>
            <p:grpSpPr>
              <a:xfrm rot="10800000">
                <a:off x="6760035" y="3079467"/>
                <a:ext cx="92400" cy="411825"/>
                <a:chOff x="2070100" y="2563700"/>
                <a:chExt cx="92400" cy="411825"/>
              </a:xfrm>
            </p:grpSpPr>
            <p:cxnSp>
              <p:nvCxnSpPr>
                <p:cNvPr id="6782" name="Google Shape;6782;p7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783" name="Google Shape;6783;p7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84" name="Google Shape;6784;p73"/>
          <p:cNvGrpSpPr/>
          <p:nvPr/>
        </p:nvGrpSpPr>
        <p:grpSpPr>
          <a:xfrm>
            <a:off x="2147036" y="3575105"/>
            <a:ext cx="1086701" cy="799429"/>
            <a:chOff x="2183288" y="3555572"/>
            <a:chExt cx="1136241" cy="835873"/>
          </a:xfrm>
        </p:grpSpPr>
        <p:sp>
          <p:nvSpPr>
            <p:cNvPr id="6785" name="Google Shape;6785;p73"/>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6" name="Google Shape;6786;p73"/>
            <p:cNvGrpSpPr/>
            <p:nvPr/>
          </p:nvGrpSpPr>
          <p:grpSpPr>
            <a:xfrm>
              <a:off x="2205895" y="3637269"/>
              <a:ext cx="1089848" cy="724993"/>
              <a:chOff x="2205895" y="3637269"/>
              <a:chExt cx="1089848" cy="724993"/>
            </a:xfrm>
          </p:grpSpPr>
          <p:sp>
            <p:nvSpPr>
              <p:cNvPr id="6787" name="Google Shape;6787;p73"/>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3"/>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3"/>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3"/>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3"/>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3"/>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3" name="Google Shape;6793;p73"/>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94" name="Google Shape;6794;p73"/>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795" name="Google Shape;6795;p73"/>
            <p:cNvGrpSpPr/>
            <p:nvPr/>
          </p:nvGrpSpPr>
          <p:grpSpPr>
            <a:xfrm>
              <a:off x="3173850" y="3779426"/>
              <a:ext cx="145679" cy="70048"/>
              <a:chOff x="3173850" y="3779426"/>
              <a:chExt cx="145679" cy="70048"/>
            </a:xfrm>
          </p:grpSpPr>
          <p:cxnSp>
            <p:nvCxnSpPr>
              <p:cNvPr id="6796" name="Google Shape;6796;p73"/>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6797" name="Google Shape;6797;p73"/>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8" name="Google Shape;6798;p73"/>
            <p:cNvGrpSpPr/>
            <p:nvPr/>
          </p:nvGrpSpPr>
          <p:grpSpPr>
            <a:xfrm>
              <a:off x="2183288" y="4139483"/>
              <a:ext cx="145133" cy="70048"/>
              <a:chOff x="2183288" y="4139483"/>
              <a:chExt cx="145133" cy="70048"/>
            </a:xfrm>
          </p:grpSpPr>
          <p:cxnSp>
            <p:nvCxnSpPr>
              <p:cNvPr id="6799" name="Google Shape;6799;p73"/>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6800" name="Google Shape;6800;p73"/>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1" name="Google Shape;6801;p73"/>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02" name="Google Shape;6802;p73"/>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803" name="Google Shape;6803;p73"/>
            <p:cNvGrpSpPr/>
            <p:nvPr/>
          </p:nvGrpSpPr>
          <p:grpSpPr>
            <a:xfrm>
              <a:off x="2943836" y="4268886"/>
              <a:ext cx="60717" cy="122559"/>
              <a:chOff x="2943836" y="4268886"/>
              <a:chExt cx="60717" cy="122559"/>
            </a:xfrm>
          </p:grpSpPr>
          <p:sp>
            <p:nvSpPr>
              <p:cNvPr id="6804" name="Google Shape;6804;p73"/>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05" name="Google Shape;6805;p73"/>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6806" name="Google Shape;6806;p73"/>
          <p:cNvGrpSpPr/>
          <p:nvPr/>
        </p:nvGrpSpPr>
        <p:grpSpPr>
          <a:xfrm>
            <a:off x="3409981" y="1496104"/>
            <a:ext cx="1675870" cy="758251"/>
            <a:chOff x="3530532" y="1496185"/>
            <a:chExt cx="1562000" cy="706730"/>
          </a:xfrm>
        </p:grpSpPr>
        <p:cxnSp>
          <p:nvCxnSpPr>
            <p:cNvPr id="6807" name="Google Shape;6807;p73"/>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6808" name="Google Shape;6808;p73"/>
            <p:cNvGrpSpPr/>
            <p:nvPr/>
          </p:nvGrpSpPr>
          <p:grpSpPr>
            <a:xfrm>
              <a:off x="3530532" y="1496185"/>
              <a:ext cx="323430" cy="463587"/>
              <a:chOff x="3530532" y="1496185"/>
              <a:chExt cx="323430" cy="463587"/>
            </a:xfrm>
          </p:grpSpPr>
          <p:grpSp>
            <p:nvGrpSpPr>
              <p:cNvPr id="6809" name="Google Shape;6809;p73"/>
              <p:cNvGrpSpPr/>
              <p:nvPr/>
            </p:nvGrpSpPr>
            <p:grpSpPr>
              <a:xfrm>
                <a:off x="3567462" y="1496185"/>
                <a:ext cx="286500" cy="361376"/>
                <a:chOff x="3567462" y="1496185"/>
                <a:chExt cx="286500" cy="361376"/>
              </a:xfrm>
            </p:grpSpPr>
            <p:cxnSp>
              <p:nvCxnSpPr>
                <p:cNvPr id="6810" name="Google Shape;6810;p73"/>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811" name="Google Shape;6811;p73"/>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12" name="Google Shape;6812;p73"/>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3" name="Google Shape;6813;p73"/>
            <p:cNvGrpSpPr/>
            <p:nvPr/>
          </p:nvGrpSpPr>
          <p:grpSpPr>
            <a:xfrm>
              <a:off x="3891569" y="1779209"/>
              <a:ext cx="323945" cy="423706"/>
              <a:chOff x="3891569" y="1779209"/>
              <a:chExt cx="323945" cy="423706"/>
            </a:xfrm>
          </p:grpSpPr>
          <p:grpSp>
            <p:nvGrpSpPr>
              <p:cNvPr id="6814" name="Google Shape;6814;p73"/>
              <p:cNvGrpSpPr/>
              <p:nvPr/>
            </p:nvGrpSpPr>
            <p:grpSpPr>
              <a:xfrm>
                <a:off x="3929014" y="1881638"/>
                <a:ext cx="286500" cy="321278"/>
                <a:chOff x="3929014" y="1881638"/>
                <a:chExt cx="286500" cy="321278"/>
              </a:xfrm>
            </p:grpSpPr>
            <p:cxnSp>
              <p:nvCxnSpPr>
                <p:cNvPr id="6815" name="Google Shape;6815;p73"/>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6816" name="Google Shape;6816;p73"/>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17" name="Google Shape;6817;p73"/>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73"/>
            <p:cNvGrpSpPr/>
            <p:nvPr/>
          </p:nvGrpSpPr>
          <p:grpSpPr>
            <a:xfrm>
              <a:off x="4252606" y="1496185"/>
              <a:ext cx="324721" cy="463587"/>
              <a:chOff x="4252606" y="1496185"/>
              <a:chExt cx="324721" cy="463587"/>
            </a:xfrm>
          </p:grpSpPr>
          <p:grpSp>
            <p:nvGrpSpPr>
              <p:cNvPr id="6819" name="Google Shape;6819;p73"/>
              <p:cNvGrpSpPr/>
              <p:nvPr/>
            </p:nvGrpSpPr>
            <p:grpSpPr>
              <a:xfrm>
                <a:off x="4290828" y="1496185"/>
                <a:ext cx="286500" cy="361376"/>
                <a:chOff x="4290828" y="1496185"/>
                <a:chExt cx="286500" cy="361376"/>
              </a:xfrm>
            </p:grpSpPr>
            <p:cxnSp>
              <p:nvCxnSpPr>
                <p:cNvPr id="6820" name="Google Shape;6820;p73"/>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821" name="Google Shape;6821;p73"/>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2" name="Google Shape;6822;p73"/>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3" name="Google Shape;6823;p73"/>
            <p:cNvGrpSpPr/>
            <p:nvPr/>
          </p:nvGrpSpPr>
          <p:grpSpPr>
            <a:xfrm>
              <a:off x="4613643" y="1763716"/>
              <a:ext cx="325308" cy="439200"/>
              <a:chOff x="4613643" y="1763716"/>
              <a:chExt cx="325308" cy="439200"/>
            </a:xfrm>
          </p:grpSpPr>
          <p:grpSp>
            <p:nvGrpSpPr>
              <p:cNvPr id="6824" name="Google Shape;6824;p73"/>
              <p:cNvGrpSpPr/>
              <p:nvPr/>
            </p:nvGrpSpPr>
            <p:grpSpPr>
              <a:xfrm>
                <a:off x="4652451" y="1879538"/>
                <a:ext cx="286500" cy="323378"/>
                <a:chOff x="4652451" y="1879538"/>
                <a:chExt cx="286500" cy="323378"/>
              </a:xfrm>
            </p:grpSpPr>
            <p:cxnSp>
              <p:nvCxnSpPr>
                <p:cNvPr id="6825" name="Google Shape;6825;p73"/>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6826" name="Google Shape;6826;p73"/>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7" name="Google Shape;6827;p73"/>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28" name="Google Shape;6828;p73"/>
          <p:cNvGrpSpPr/>
          <p:nvPr/>
        </p:nvGrpSpPr>
        <p:grpSpPr>
          <a:xfrm>
            <a:off x="3421841" y="2349730"/>
            <a:ext cx="1652173" cy="391517"/>
            <a:chOff x="3512551" y="2358270"/>
            <a:chExt cx="1597383" cy="378533"/>
          </a:xfrm>
        </p:grpSpPr>
        <p:cxnSp>
          <p:nvCxnSpPr>
            <p:cNvPr id="6829" name="Google Shape;6829;p73"/>
            <p:cNvCxnSpPr>
              <a:stCxn id="6830" idx="6"/>
              <a:endCxn id="6831"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6832" name="Google Shape;6832;p73"/>
            <p:cNvGrpSpPr/>
            <p:nvPr/>
          </p:nvGrpSpPr>
          <p:grpSpPr>
            <a:xfrm>
              <a:off x="3512551" y="2358270"/>
              <a:ext cx="225647" cy="307714"/>
              <a:chOff x="2182679" y="2004714"/>
              <a:chExt cx="792300" cy="1080458"/>
            </a:xfrm>
          </p:grpSpPr>
          <p:cxnSp>
            <p:nvCxnSpPr>
              <p:cNvPr id="6833" name="Google Shape;6833;p73"/>
              <p:cNvCxnSpPr>
                <a:stCxn id="6834"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830" name="Google Shape;6830;p73"/>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3"/>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73"/>
            <p:cNvGrpSpPr/>
            <p:nvPr/>
          </p:nvGrpSpPr>
          <p:grpSpPr>
            <a:xfrm>
              <a:off x="3969644" y="2440153"/>
              <a:ext cx="225853" cy="296651"/>
              <a:chOff x="3775710" y="1729289"/>
              <a:chExt cx="136500" cy="179289"/>
            </a:xfrm>
          </p:grpSpPr>
          <p:cxnSp>
            <p:nvCxnSpPr>
              <p:cNvPr id="6836" name="Google Shape;6836;p73"/>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6837" name="Google Shape;6837;p73"/>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3"/>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73"/>
            <p:cNvGrpSpPr/>
            <p:nvPr/>
          </p:nvGrpSpPr>
          <p:grpSpPr>
            <a:xfrm>
              <a:off x="4427051" y="2358270"/>
              <a:ext cx="225647" cy="307714"/>
              <a:chOff x="5393704" y="2004714"/>
              <a:chExt cx="792300" cy="1080458"/>
            </a:xfrm>
          </p:grpSpPr>
          <p:cxnSp>
            <p:nvCxnSpPr>
              <p:cNvPr id="6840" name="Google Shape;6840;p73"/>
              <p:cNvCxnSpPr>
                <a:stCxn id="6841"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842" name="Google Shape;6842;p73"/>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3"/>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3" name="Google Shape;6843;p73"/>
            <p:cNvGrpSpPr/>
            <p:nvPr/>
          </p:nvGrpSpPr>
          <p:grpSpPr>
            <a:xfrm>
              <a:off x="4884287" y="2440252"/>
              <a:ext cx="225647" cy="296532"/>
              <a:chOff x="6999166" y="2292572"/>
              <a:chExt cx="792300" cy="1041192"/>
            </a:xfrm>
          </p:grpSpPr>
          <p:cxnSp>
            <p:nvCxnSpPr>
              <p:cNvPr id="6844" name="Google Shape;6844;p73"/>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6831" name="Google Shape;6831;p73"/>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3"/>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46" name="Google Shape;6846;p73"/>
          <p:cNvGrpSpPr/>
          <p:nvPr/>
        </p:nvGrpSpPr>
        <p:grpSpPr>
          <a:xfrm>
            <a:off x="6842649" y="1185930"/>
            <a:ext cx="1581844" cy="732818"/>
            <a:chOff x="634175" y="2986275"/>
            <a:chExt cx="3147949" cy="1458344"/>
          </a:xfrm>
        </p:grpSpPr>
        <p:cxnSp>
          <p:nvCxnSpPr>
            <p:cNvPr id="6847" name="Google Shape;6847;p73"/>
            <p:cNvCxnSpPr>
              <a:stCxn id="6848" idx="4"/>
              <a:endCxn id="6849" idx="0"/>
            </p:cNvCxnSpPr>
            <p:nvPr/>
          </p:nvCxnSpPr>
          <p:spPr>
            <a:xfrm>
              <a:off x="929975" y="3577875"/>
              <a:ext cx="591600" cy="275100"/>
            </a:xfrm>
            <a:prstGeom prst="straightConnector1">
              <a:avLst/>
            </a:prstGeom>
            <a:noFill/>
            <a:ln w="19050" cap="flat" cmpd="sng">
              <a:solidFill>
                <a:srgbClr val="435D74"/>
              </a:solidFill>
              <a:prstDash val="solid"/>
              <a:round/>
              <a:headEnd type="none" w="med" len="med"/>
              <a:tailEnd type="none" w="med" len="med"/>
            </a:ln>
          </p:spPr>
        </p:cxnSp>
        <p:cxnSp>
          <p:nvCxnSpPr>
            <p:cNvPr id="6850" name="Google Shape;6850;p73"/>
            <p:cNvCxnSpPr>
              <a:stCxn id="6849" idx="0"/>
              <a:endCxn id="6851"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852" name="Google Shape;6852;p73"/>
            <p:cNvCxnSpPr>
              <a:stCxn id="6851" idx="4"/>
              <a:endCxn id="6853"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854" name="Google Shape;6854;p73"/>
            <p:cNvCxnSpPr>
              <a:stCxn id="6853" idx="0"/>
              <a:endCxn id="6855" idx="4"/>
            </p:cNvCxnSpPr>
            <p:nvPr/>
          </p:nvCxnSpPr>
          <p:spPr>
            <a:xfrm rot="10800000" flipH="1">
              <a:off x="2894933" y="3577918"/>
              <a:ext cx="591600" cy="275100"/>
            </a:xfrm>
            <a:prstGeom prst="straightConnector1">
              <a:avLst/>
            </a:prstGeom>
            <a:noFill/>
            <a:ln w="19050" cap="flat" cmpd="sng">
              <a:solidFill>
                <a:srgbClr val="435D74"/>
              </a:solidFill>
              <a:prstDash val="solid"/>
              <a:round/>
              <a:headEnd type="none" w="med" len="med"/>
              <a:tailEnd type="none" w="med" len="med"/>
            </a:ln>
          </p:spPr>
        </p:cxnSp>
        <p:sp>
          <p:nvSpPr>
            <p:cNvPr id="6855" name="Google Shape;6855;p73"/>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851" name="Google Shape;6851;p73"/>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848" name="Google Shape;6848;p73"/>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853" name="Google Shape;6853;p73"/>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849" name="Google Shape;6849;p73"/>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856" name="Google Shape;6856;p73"/>
          <p:cNvGrpSpPr/>
          <p:nvPr/>
        </p:nvGrpSpPr>
        <p:grpSpPr>
          <a:xfrm>
            <a:off x="3410364" y="2880240"/>
            <a:ext cx="1675128" cy="313674"/>
            <a:chOff x="998425" y="1182125"/>
            <a:chExt cx="1065400" cy="199500"/>
          </a:xfrm>
        </p:grpSpPr>
        <p:sp>
          <p:nvSpPr>
            <p:cNvPr id="6857" name="Google Shape;6857;p7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73"/>
          <p:cNvGrpSpPr/>
          <p:nvPr/>
        </p:nvGrpSpPr>
        <p:grpSpPr>
          <a:xfrm>
            <a:off x="3410363" y="3836206"/>
            <a:ext cx="1675129" cy="525345"/>
            <a:chOff x="5194708" y="3484366"/>
            <a:chExt cx="3148148" cy="987304"/>
          </a:xfrm>
        </p:grpSpPr>
        <p:grpSp>
          <p:nvGrpSpPr>
            <p:cNvPr id="6863" name="Google Shape;6863;p73"/>
            <p:cNvGrpSpPr/>
            <p:nvPr/>
          </p:nvGrpSpPr>
          <p:grpSpPr>
            <a:xfrm>
              <a:off x="7531521" y="3484366"/>
              <a:ext cx="811335" cy="987304"/>
              <a:chOff x="3379425" y="1617275"/>
              <a:chExt cx="1090650" cy="1327200"/>
            </a:xfrm>
          </p:grpSpPr>
          <p:sp>
            <p:nvSpPr>
              <p:cNvPr id="6864" name="Google Shape;6864;p7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7" name="Google Shape;6867;p73"/>
            <p:cNvGrpSpPr/>
            <p:nvPr/>
          </p:nvGrpSpPr>
          <p:grpSpPr>
            <a:xfrm>
              <a:off x="6752546" y="3484366"/>
              <a:ext cx="811428" cy="987304"/>
              <a:chOff x="2332275" y="1617275"/>
              <a:chExt cx="1090775" cy="1327200"/>
            </a:xfrm>
          </p:grpSpPr>
          <p:sp>
            <p:nvSpPr>
              <p:cNvPr id="6868" name="Google Shape;6868;p7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1" name="Google Shape;6871;p73"/>
            <p:cNvGrpSpPr/>
            <p:nvPr/>
          </p:nvGrpSpPr>
          <p:grpSpPr>
            <a:xfrm>
              <a:off x="5973664" y="3484366"/>
              <a:ext cx="811335" cy="987304"/>
              <a:chOff x="1285250" y="1617275"/>
              <a:chExt cx="1090650" cy="1327200"/>
            </a:xfrm>
          </p:grpSpPr>
          <p:sp>
            <p:nvSpPr>
              <p:cNvPr id="6872" name="Google Shape;6872;p7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5" name="Google Shape;6875;p73"/>
            <p:cNvGrpSpPr/>
            <p:nvPr/>
          </p:nvGrpSpPr>
          <p:grpSpPr>
            <a:xfrm>
              <a:off x="5194708" y="3484366"/>
              <a:ext cx="811409" cy="987304"/>
              <a:chOff x="238125" y="1617275"/>
              <a:chExt cx="1090750" cy="1327200"/>
            </a:xfrm>
          </p:grpSpPr>
          <p:sp>
            <p:nvSpPr>
              <p:cNvPr id="6876" name="Google Shape;6876;p7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79" name="Google Shape;6879;p73"/>
          <p:cNvGrpSpPr/>
          <p:nvPr/>
        </p:nvGrpSpPr>
        <p:grpSpPr>
          <a:xfrm>
            <a:off x="6844048" y="2482095"/>
            <a:ext cx="1579046" cy="522230"/>
            <a:chOff x="6853641" y="2534077"/>
            <a:chExt cx="1515545" cy="501229"/>
          </a:xfrm>
        </p:grpSpPr>
        <p:grpSp>
          <p:nvGrpSpPr>
            <p:cNvPr id="6880" name="Google Shape;6880;p73"/>
            <p:cNvGrpSpPr/>
            <p:nvPr/>
          </p:nvGrpSpPr>
          <p:grpSpPr>
            <a:xfrm>
              <a:off x="6853641" y="2618923"/>
              <a:ext cx="1515545" cy="324556"/>
              <a:chOff x="6853641" y="2618923"/>
              <a:chExt cx="1515545" cy="324556"/>
            </a:xfrm>
          </p:grpSpPr>
          <p:sp>
            <p:nvSpPr>
              <p:cNvPr id="6881" name="Google Shape;6881;p73"/>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3"/>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3"/>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3"/>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3"/>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86" name="Google Shape;6886;p73"/>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3"/>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3"/>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3"/>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3"/>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1" name="Google Shape;6891;p73"/>
          <p:cNvGrpSpPr/>
          <p:nvPr/>
        </p:nvGrpSpPr>
        <p:grpSpPr>
          <a:xfrm>
            <a:off x="3438940" y="3357136"/>
            <a:ext cx="1617976" cy="346616"/>
            <a:chOff x="1808063" y="4294338"/>
            <a:chExt cx="3370782" cy="721817"/>
          </a:xfrm>
        </p:grpSpPr>
        <p:sp>
          <p:nvSpPr>
            <p:cNvPr id="6892" name="Google Shape;6892;p7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73"/>
          <p:cNvGrpSpPr/>
          <p:nvPr/>
        </p:nvGrpSpPr>
        <p:grpSpPr>
          <a:xfrm>
            <a:off x="5264936" y="4023886"/>
            <a:ext cx="1417067" cy="350605"/>
            <a:chOff x="4234950" y="2101012"/>
            <a:chExt cx="4219974" cy="1044090"/>
          </a:xfrm>
        </p:grpSpPr>
        <p:sp>
          <p:nvSpPr>
            <p:cNvPr id="6903" name="Google Shape;6903;p73"/>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3"/>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3"/>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3"/>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3"/>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3"/>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3"/>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3"/>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3"/>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3"/>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3"/>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3"/>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3"/>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3"/>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3"/>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3"/>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9" name="Google Shape;6919;p73"/>
          <p:cNvGrpSpPr/>
          <p:nvPr/>
        </p:nvGrpSpPr>
        <p:grpSpPr>
          <a:xfrm>
            <a:off x="6840408" y="2014643"/>
            <a:ext cx="1586327" cy="371557"/>
            <a:chOff x="1247650" y="2075423"/>
            <a:chExt cx="6648477" cy="1557238"/>
          </a:xfrm>
        </p:grpSpPr>
        <p:sp>
          <p:nvSpPr>
            <p:cNvPr id="6920" name="Google Shape;6920;p7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73"/>
          <p:cNvGrpSpPr/>
          <p:nvPr/>
        </p:nvGrpSpPr>
        <p:grpSpPr>
          <a:xfrm>
            <a:off x="5271678" y="1167833"/>
            <a:ext cx="1415601" cy="1648533"/>
            <a:chOff x="1839112" y="2209163"/>
            <a:chExt cx="1918159" cy="2233784"/>
          </a:xfrm>
        </p:grpSpPr>
        <p:sp>
          <p:nvSpPr>
            <p:cNvPr id="6927" name="Google Shape;6927;p73"/>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3"/>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3"/>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0" name="Google Shape;6930;p73"/>
            <p:cNvCxnSpPr>
              <a:stCxn id="6927" idx="6"/>
              <a:endCxn id="6928" idx="2"/>
            </p:cNvCxnSpPr>
            <p:nvPr/>
          </p:nvCxnSpPr>
          <p:spPr>
            <a:xfrm>
              <a:off x="2414212" y="2496713"/>
              <a:ext cx="768000" cy="9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931" name="Google Shape;6931;p73"/>
            <p:cNvCxnSpPr>
              <a:stCxn id="6928" idx="4"/>
              <a:endCxn id="6932"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933" name="Google Shape;6933;p73"/>
            <p:cNvCxnSpPr>
              <a:stCxn id="6932" idx="6"/>
              <a:endCxn id="6929" idx="2"/>
            </p:cNvCxnSpPr>
            <p:nvPr/>
          </p:nvCxnSpPr>
          <p:spPr>
            <a:xfrm>
              <a:off x="2414212" y="3328316"/>
              <a:ext cx="768000" cy="9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934" name="Google Shape;6934;p73"/>
            <p:cNvCxnSpPr>
              <a:stCxn id="6929" idx="4"/>
              <a:endCxn id="6935"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932" name="Google Shape;6932;p73"/>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3"/>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3"/>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7" name="Google Shape;6937;p73"/>
            <p:cNvCxnSpPr>
              <a:endCxn id="6936"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938" name="Google Shape;6938;p73"/>
          <p:cNvGrpSpPr/>
          <p:nvPr/>
        </p:nvGrpSpPr>
        <p:grpSpPr>
          <a:xfrm>
            <a:off x="3428944" y="1185917"/>
            <a:ext cx="1637968" cy="154942"/>
            <a:chOff x="238125" y="2506075"/>
            <a:chExt cx="7115411" cy="673075"/>
          </a:xfrm>
        </p:grpSpPr>
        <p:sp>
          <p:nvSpPr>
            <p:cNvPr id="6939" name="Google Shape;6939;p7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73"/>
          <p:cNvGrpSpPr/>
          <p:nvPr/>
        </p:nvGrpSpPr>
        <p:grpSpPr>
          <a:xfrm>
            <a:off x="1969680" y="1500635"/>
            <a:ext cx="1262932" cy="785408"/>
            <a:chOff x="548861" y="389676"/>
            <a:chExt cx="3843371" cy="2390163"/>
          </a:xfrm>
        </p:grpSpPr>
        <p:cxnSp>
          <p:nvCxnSpPr>
            <p:cNvPr id="6945" name="Google Shape;6945;p73"/>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946" name="Google Shape;6946;p73"/>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947" name="Google Shape;6947;p73"/>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948" name="Google Shape;6948;p73"/>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6949" name="Google Shape;6949;p73"/>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950" name="Google Shape;6950;p73"/>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51" name="Google Shape;6951;p73"/>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952" name="Google Shape;6952;p73"/>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3"/>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3"/>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3"/>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3"/>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3"/>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8" name="Google Shape;6958;p73"/>
          <p:cNvGrpSpPr/>
          <p:nvPr/>
        </p:nvGrpSpPr>
        <p:grpSpPr>
          <a:xfrm>
            <a:off x="757812" y="2607512"/>
            <a:ext cx="1412054" cy="633562"/>
            <a:chOff x="1187400" y="2529299"/>
            <a:chExt cx="6769193" cy="2241903"/>
          </a:xfrm>
        </p:grpSpPr>
        <p:sp>
          <p:nvSpPr>
            <p:cNvPr id="6959" name="Google Shape;6959;p73"/>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960" name="Google Shape;6960;p73"/>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961" name="Google Shape;6961;p73"/>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962" name="Google Shape;6962;p73"/>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963" name="Google Shape;6963;p73"/>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964" name="Google Shape;6964;p73"/>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965" name="Google Shape;6965;p73"/>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966" name="Google Shape;6966;p73"/>
            <p:cNvCxnSpPr>
              <a:stCxn id="6959" idx="2"/>
              <a:endCxn id="6960" idx="0"/>
            </p:cNvCxnSpPr>
            <p:nvPr/>
          </p:nvCxnSpPr>
          <p:spPr>
            <a:xfrm rot="-5400000" flipH="1">
              <a:off x="5228393" y="2315399"/>
              <a:ext cx="4575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967" name="Google Shape;6967;p73"/>
            <p:cNvCxnSpPr>
              <a:stCxn id="6961" idx="0"/>
              <a:endCxn id="6959" idx="2"/>
            </p:cNvCxnSpPr>
            <p:nvPr/>
          </p:nvCxnSpPr>
          <p:spPr>
            <a:xfrm rot="-5400000">
              <a:off x="3458097" y="2315100"/>
              <a:ext cx="4575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968" name="Google Shape;6968;p73"/>
            <p:cNvCxnSpPr>
              <a:stCxn id="6961" idx="2"/>
              <a:endCxn id="6963" idx="0"/>
            </p:cNvCxnSpPr>
            <p:nvPr/>
          </p:nvCxnSpPr>
          <p:spPr>
            <a:xfrm rot="-5400000" flipH="1">
              <a:off x="2995797" y="3677400"/>
              <a:ext cx="457500" cy="8457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969" name="Google Shape;6969;p73"/>
            <p:cNvCxnSpPr>
              <a:stCxn id="6962" idx="0"/>
              <a:endCxn id="6961" idx="2"/>
            </p:cNvCxnSpPr>
            <p:nvPr/>
          </p:nvCxnSpPr>
          <p:spPr>
            <a:xfrm rot="-5400000">
              <a:off x="2150550" y="3677101"/>
              <a:ext cx="457500" cy="8457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970" name="Google Shape;6970;p73"/>
            <p:cNvCxnSpPr>
              <a:stCxn id="6960" idx="2"/>
              <a:endCxn id="6965" idx="0"/>
            </p:cNvCxnSpPr>
            <p:nvPr/>
          </p:nvCxnSpPr>
          <p:spPr>
            <a:xfrm rot="-5400000" flipH="1">
              <a:off x="6536390" y="3677400"/>
              <a:ext cx="457500" cy="8457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971" name="Google Shape;6971;p73"/>
            <p:cNvCxnSpPr>
              <a:stCxn id="6964" idx="0"/>
              <a:endCxn id="6960" idx="2"/>
            </p:cNvCxnSpPr>
            <p:nvPr/>
          </p:nvCxnSpPr>
          <p:spPr>
            <a:xfrm rot="-5400000">
              <a:off x="5691150" y="3677101"/>
              <a:ext cx="457500" cy="8457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972" name="Google Shape;6972;p73"/>
          <p:cNvGrpSpPr/>
          <p:nvPr/>
        </p:nvGrpSpPr>
        <p:grpSpPr>
          <a:xfrm>
            <a:off x="6844058" y="3100221"/>
            <a:ext cx="1579035" cy="540873"/>
            <a:chOff x="6895650" y="3126697"/>
            <a:chExt cx="1436662" cy="492105"/>
          </a:xfrm>
        </p:grpSpPr>
        <p:sp>
          <p:nvSpPr>
            <p:cNvPr id="6973" name="Google Shape;6973;p73"/>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3"/>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3"/>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3"/>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3"/>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8" name="Google Shape;6978;p73"/>
            <p:cNvGrpSpPr/>
            <p:nvPr/>
          </p:nvGrpSpPr>
          <p:grpSpPr>
            <a:xfrm>
              <a:off x="6995957" y="3335810"/>
              <a:ext cx="1230393" cy="71754"/>
              <a:chOff x="6995957" y="3287964"/>
              <a:chExt cx="1230393" cy="71754"/>
            </a:xfrm>
          </p:grpSpPr>
          <p:sp>
            <p:nvSpPr>
              <p:cNvPr id="6979" name="Google Shape;6979;p73"/>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3"/>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3"/>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3"/>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3"/>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84" name="Google Shape;6984;p73"/>
          <p:cNvGrpSpPr/>
          <p:nvPr/>
        </p:nvGrpSpPr>
        <p:grpSpPr>
          <a:xfrm>
            <a:off x="6842640" y="3736984"/>
            <a:ext cx="1581862" cy="650625"/>
            <a:chOff x="6777990" y="3710194"/>
            <a:chExt cx="1646915" cy="677382"/>
          </a:xfrm>
        </p:grpSpPr>
        <p:grpSp>
          <p:nvGrpSpPr>
            <p:cNvPr id="6985" name="Google Shape;6985;p73"/>
            <p:cNvGrpSpPr/>
            <p:nvPr/>
          </p:nvGrpSpPr>
          <p:grpSpPr>
            <a:xfrm>
              <a:off x="6777990" y="3874492"/>
              <a:ext cx="411129" cy="513083"/>
              <a:chOff x="6777990" y="3874492"/>
              <a:chExt cx="411129" cy="513083"/>
            </a:xfrm>
          </p:grpSpPr>
          <p:cxnSp>
            <p:nvCxnSpPr>
              <p:cNvPr id="6986" name="Google Shape;6986;p73"/>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987" name="Google Shape;6987;p73"/>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73"/>
            <p:cNvGrpSpPr/>
            <p:nvPr/>
          </p:nvGrpSpPr>
          <p:grpSpPr>
            <a:xfrm>
              <a:off x="7188425" y="3710194"/>
              <a:ext cx="411123" cy="520535"/>
              <a:chOff x="7188425" y="3710194"/>
              <a:chExt cx="411123" cy="520535"/>
            </a:xfrm>
          </p:grpSpPr>
          <p:cxnSp>
            <p:nvCxnSpPr>
              <p:cNvPr id="6989" name="Google Shape;6989;p73"/>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990" name="Google Shape;6990;p73"/>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73"/>
            <p:cNvGrpSpPr/>
            <p:nvPr/>
          </p:nvGrpSpPr>
          <p:grpSpPr>
            <a:xfrm>
              <a:off x="7603341" y="3874492"/>
              <a:ext cx="411474" cy="513083"/>
              <a:chOff x="7603341" y="3874492"/>
              <a:chExt cx="411474" cy="513083"/>
            </a:xfrm>
          </p:grpSpPr>
          <p:cxnSp>
            <p:nvCxnSpPr>
              <p:cNvPr id="6992" name="Google Shape;6992;p73"/>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993" name="Google Shape;6993;p73"/>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73"/>
            <p:cNvGrpSpPr/>
            <p:nvPr/>
          </p:nvGrpSpPr>
          <p:grpSpPr>
            <a:xfrm>
              <a:off x="8013776" y="3722847"/>
              <a:ext cx="411129" cy="507881"/>
              <a:chOff x="8013776" y="3722847"/>
              <a:chExt cx="411129" cy="507881"/>
            </a:xfrm>
          </p:grpSpPr>
          <p:cxnSp>
            <p:nvCxnSpPr>
              <p:cNvPr id="6995" name="Google Shape;6995;p73"/>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6996" name="Google Shape;6996;p73"/>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97" name="Google Shape;6997;p73"/>
          <p:cNvGrpSpPr/>
          <p:nvPr/>
        </p:nvGrpSpPr>
        <p:grpSpPr>
          <a:xfrm>
            <a:off x="5262155" y="2909824"/>
            <a:ext cx="1421889" cy="1020603"/>
            <a:chOff x="5190863" y="2824811"/>
            <a:chExt cx="1544860" cy="1108869"/>
          </a:xfrm>
        </p:grpSpPr>
        <p:grpSp>
          <p:nvGrpSpPr>
            <p:cNvPr id="6998" name="Google Shape;6998;p73"/>
            <p:cNvGrpSpPr/>
            <p:nvPr/>
          </p:nvGrpSpPr>
          <p:grpSpPr>
            <a:xfrm>
              <a:off x="5938695" y="3176919"/>
              <a:ext cx="685761" cy="404739"/>
              <a:chOff x="5938695" y="3176919"/>
              <a:chExt cx="685761" cy="404739"/>
            </a:xfrm>
          </p:grpSpPr>
          <p:grpSp>
            <p:nvGrpSpPr>
              <p:cNvPr id="6999" name="Google Shape;6999;p73"/>
              <p:cNvGrpSpPr/>
              <p:nvPr/>
            </p:nvGrpSpPr>
            <p:grpSpPr>
              <a:xfrm>
                <a:off x="5938695" y="3176919"/>
                <a:ext cx="685761" cy="404739"/>
                <a:chOff x="5938695" y="3176919"/>
                <a:chExt cx="685761" cy="404739"/>
              </a:xfrm>
            </p:grpSpPr>
            <p:sp>
              <p:nvSpPr>
                <p:cNvPr id="7000" name="Google Shape;7000;p73"/>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3"/>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2" name="Google Shape;7002;p73"/>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3" name="Google Shape;7003;p73"/>
            <p:cNvGrpSpPr/>
            <p:nvPr/>
          </p:nvGrpSpPr>
          <p:grpSpPr>
            <a:xfrm>
              <a:off x="5305233" y="3176835"/>
              <a:ext cx="685971" cy="404655"/>
              <a:chOff x="5305233" y="3176835"/>
              <a:chExt cx="685971" cy="404655"/>
            </a:xfrm>
          </p:grpSpPr>
          <p:grpSp>
            <p:nvGrpSpPr>
              <p:cNvPr id="7004" name="Google Shape;7004;p73"/>
              <p:cNvGrpSpPr/>
              <p:nvPr/>
            </p:nvGrpSpPr>
            <p:grpSpPr>
              <a:xfrm>
                <a:off x="5305233" y="3176835"/>
                <a:ext cx="685971" cy="404655"/>
                <a:chOff x="5305233" y="3176835"/>
                <a:chExt cx="685971" cy="404655"/>
              </a:xfrm>
            </p:grpSpPr>
            <p:sp>
              <p:nvSpPr>
                <p:cNvPr id="7005" name="Google Shape;7005;p73"/>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3"/>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7" name="Google Shape;7007;p73"/>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8" name="Google Shape;7008;p73"/>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9" name="Google Shape;7009;p73"/>
            <p:cNvGrpSpPr/>
            <p:nvPr/>
          </p:nvGrpSpPr>
          <p:grpSpPr>
            <a:xfrm>
              <a:off x="5657361" y="2824811"/>
              <a:ext cx="1078361" cy="404655"/>
              <a:chOff x="5657361" y="2824811"/>
              <a:chExt cx="1078361" cy="404655"/>
            </a:xfrm>
          </p:grpSpPr>
          <p:grpSp>
            <p:nvGrpSpPr>
              <p:cNvPr id="7010" name="Google Shape;7010;p73"/>
              <p:cNvGrpSpPr/>
              <p:nvPr/>
            </p:nvGrpSpPr>
            <p:grpSpPr>
              <a:xfrm>
                <a:off x="5657361" y="2824811"/>
                <a:ext cx="1078361" cy="404655"/>
                <a:chOff x="5657361" y="2824811"/>
                <a:chExt cx="1078361" cy="404655"/>
              </a:xfrm>
            </p:grpSpPr>
            <p:grpSp>
              <p:nvGrpSpPr>
                <p:cNvPr id="7011" name="Google Shape;7011;p73"/>
                <p:cNvGrpSpPr/>
                <p:nvPr/>
              </p:nvGrpSpPr>
              <p:grpSpPr>
                <a:xfrm>
                  <a:off x="5938485" y="2824811"/>
                  <a:ext cx="797237" cy="404655"/>
                  <a:chOff x="5938485" y="2824811"/>
                  <a:chExt cx="797237" cy="404655"/>
                </a:xfrm>
              </p:grpSpPr>
              <p:sp>
                <p:nvSpPr>
                  <p:cNvPr id="7012" name="Google Shape;7012;p73"/>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3"/>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4" name="Google Shape;7014;p73"/>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5" name="Google Shape;7015;p73"/>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73"/>
            <p:cNvGrpSpPr/>
            <p:nvPr/>
          </p:nvGrpSpPr>
          <p:grpSpPr>
            <a:xfrm>
              <a:off x="5190863" y="3528942"/>
              <a:ext cx="1078026" cy="404739"/>
              <a:chOff x="5190863" y="3528942"/>
              <a:chExt cx="1078026" cy="404739"/>
            </a:xfrm>
          </p:grpSpPr>
          <p:sp>
            <p:nvSpPr>
              <p:cNvPr id="7017" name="Google Shape;7017;p73"/>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8" name="Google Shape;7018;p73"/>
              <p:cNvGrpSpPr/>
              <p:nvPr/>
            </p:nvGrpSpPr>
            <p:grpSpPr>
              <a:xfrm>
                <a:off x="5190863" y="3528942"/>
                <a:ext cx="1078026" cy="404739"/>
                <a:chOff x="5190863" y="3528942"/>
                <a:chExt cx="1078026" cy="404739"/>
              </a:xfrm>
            </p:grpSpPr>
            <p:sp>
              <p:nvSpPr>
                <p:cNvPr id="7019" name="Google Shape;7019;p73"/>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3"/>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21" name="Google Shape;7021;p73"/>
          <p:cNvGrpSpPr/>
          <p:nvPr/>
        </p:nvGrpSpPr>
        <p:grpSpPr>
          <a:xfrm>
            <a:off x="728162" y="1474292"/>
            <a:ext cx="1086719" cy="879487"/>
            <a:chOff x="803162" y="1474292"/>
            <a:chExt cx="1086719" cy="879487"/>
          </a:xfrm>
        </p:grpSpPr>
        <p:grpSp>
          <p:nvGrpSpPr>
            <p:cNvPr id="7022" name="Google Shape;7022;p73"/>
            <p:cNvGrpSpPr/>
            <p:nvPr/>
          </p:nvGrpSpPr>
          <p:grpSpPr>
            <a:xfrm>
              <a:off x="803162" y="1625948"/>
              <a:ext cx="445856" cy="576579"/>
              <a:chOff x="803162" y="1625948"/>
              <a:chExt cx="445856" cy="576579"/>
            </a:xfrm>
          </p:grpSpPr>
          <p:sp>
            <p:nvSpPr>
              <p:cNvPr id="7023" name="Google Shape;7023;p73"/>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4" name="Google Shape;7024;p73"/>
              <p:cNvGrpSpPr/>
              <p:nvPr/>
            </p:nvGrpSpPr>
            <p:grpSpPr>
              <a:xfrm>
                <a:off x="1056023" y="1625948"/>
                <a:ext cx="192995" cy="576579"/>
                <a:chOff x="1056023" y="1625948"/>
                <a:chExt cx="192995" cy="576579"/>
              </a:xfrm>
            </p:grpSpPr>
            <p:sp>
              <p:nvSpPr>
                <p:cNvPr id="7025" name="Google Shape;7025;p73"/>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3"/>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3"/>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3"/>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3"/>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30" name="Google Shape;7030;p73"/>
            <p:cNvGrpSpPr/>
            <p:nvPr/>
          </p:nvGrpSpPr>
          <p:grpSpPr>
            <a:xfrm>
              <a:off x="1371406" y="1474292"/>
              <a:ext cx="518475" cy="879487"/>
              <a:chOff x="1398231" y="1474292"/>
              <a:chExt cx="518475" cy="879487"/>
            </a:xfrm>
          </p:grpSpPr>
          <p:grpSp>
            <p:nvGrpSpPr>
              <p:cNvPr id="7031" name="Google Shape;7031;p73"/>
              <p:cNvGrpSpPr/>
              <p:nvPr/>
            </p:nvGrpSpPr>
            <p:grpSpPr>
              <a:xfrm>
                <a:off x="1398231" y="1474292"/>
                <a:ext cx="518475" cy="341643"/>
                <a:chOff x="1398231" y="1474292"/>
                <a:chExt cx="518475" cy="341643"/>
              </a:xfrm>
            </p:grpSpPr>
            <p:sp>
              <p:nvSpPr>
                <p:cNvPr id="7032" name="Google Shape;7032;p73"/>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3" name="Google Shape;7033;p73"/>
                <p:cNvGrpSpPr/>
                <p:nvPr/>
              </p:nvGrpSpPr>
              <p:grpSpPr>
                <a:xfrm>
                  <a:off x="1616453" y="1474292"/>
                  <a:ext cx="300253" cy="341643"/>
                  <a:chOff x="1616453" y="1475379"/>
                  <a:chExt cx="300253" cy="341643"/>
                </a:xfrm>
              </p:grpSpPr>
              <p:sp>
                <p:nvSpPr>
                  <p:cNvPr id="7034" name="Google Shape;7034;p73"/>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3"/>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3"/>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3"/>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3"/>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3"/>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3"/>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1" name="Google Shape;7041;p73"/>
                  <p:cNvGrpSpPr/>
                  <p:nvPr/>
                </p:nvGrpSpPr>
                <p:grpSpPr>
                  <a:xfrm>
                    <a:off x="1839639" y="1475379"/>
                    <a:ext cx="77067" cy="341643"/>
                    <a:chOff x="1839639" y="1475379"/>
                    <a:chExt cx="77067" cy="341643"/>
                  </a:xfrm>
                </p:grpSpPr>
                <p:sp>
                  <p:nvSpPr>
                    <p:cNvPr id="7042" name="Google Shape;7042;p73"/>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3"/>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44" name="Google Shape;7044;p73"/>
              <p:cNvGrpSpPr/>
              <p:nvPr/>
            </p:nvGrpSpPr>
            <p:grpSpPr>
              <a:xfrm>
                <a:off x="1398451" y="2012951"/>
                <a:ext cx="518255" cy="340828"/>
                <a:chOff x="1398451" y="2012951"/>
                <a:chExt cx="518255" cy="340828"/>
              </a:xfrm>
            </p:grpSpPr>
            <p:sp>
              <p:nvSpPr>
                <p:cNvPr id="7045" name="Google Shape;7045;p73"/>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6" name="Google Shape;7046;p73"/>
                <p:cNvGrpSpPr/>
                <p:nvPr/>
              </p:nvGrpSpPr>
              <p:grpSpPr>
                <a:xfrm>
                  <a:off x="1616453" y="2012951"/>
                  <a:ext cx="300253" cy="340828"/>
                  <a:chOff x="1616453" y="2013538"/>
                  <a:chExt cx="300253" cy="340828"/>
                </a:xfrm>
              </p:grpSpPr>
              <p:sp>
                <p:nvSpPr>
                  <p:cNvPr id="7047" name="Google Shape;7047;p73"/>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3"/>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3"/>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3"/>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3"/>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3"/>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3"/>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4" name="Google Shape;7054;p73"/>
                  <p:cNvGrpSpPr/>
                  <p:nvPr/>
                </p:nvGrpSpPr>
                <p:grpSpPr>
                  <a:xfrm>
                    <a:off x="1839639" y="2013538"/>
                    <a:ext cx="77067" cy="340828"/>
                    <a:chOff x="1839639" y="2013538"/>
                    <a:chExt cx="77067" cy="340828"/>
                  </a:xfrm>
                </p:grpSpPr>
                <p:sp>
                  <p:nvSpPr>
                    <p:cNvPr id="7055" name="Google Shape;7055;p73"/>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3"/>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057" name="Google Shape;7057;p73"/>
          <p:cNvGrpSpPr/>
          <p:nvPr/>
        </p:nvGrpSpPr>
        <p:grpSpPr>
          <a:xfrm>
            <a:off x="724986" y="3605478"/>
            <a:ext cx="1368681" cy="682918"/>
            <a:chOff x="724986" y="3605478"/>
            <a:chExt cx="1368681" cy="682918"/>
          </a:xfrm>
        </p:grpSpPr>
        <p:grpSp>
          <p:nvGrpSpPr>
            <p:cNvPr id="7058" name="Google Shape;7058;p73"/>
            <p:cNvGrpSpPr/>
            <p:nvPr/>
          </p:nvGrpSpPr>
          <p:grpSpPr>
            <a:xfrm>
              <a:off x="1289102" y="3823629"/>
              <a:ext cx="240442" cy="250435"/>
              <a:chOff x="-165066" y="3843615"/>
              <a:chExt cx="221259" cy="230455"/>
            </a:xfrm>
          </p:grpSpPr>
          <p:sp>
            <p:nvSpPr>
              <p:cNvPr id="7059" name="Google Shape;7059;p73"/>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3"/>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3"/>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3"/>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3"/>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3"/>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3"/>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3"/>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3"/>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3"/>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3"/>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3"/>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3"/>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3"/>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3"/>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3"/>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3"/>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3"/>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3"/>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3"/>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9" name="Google Shape;7079;p73"/>
            <p:cNvGrpSpPr/>
            <p:nvPr/>
          </p:nvGrpSpPr>
          <p:grpSpPr>
            <a:xfrm>
              <a:off x="724986" y="3605478"/>
              <a:ext cx="1368681" cy="682918"/>
              <a:chOff x="724986" y="3605478"/>
              <a:chExt cx="1368681" cy="682918"/>
            </a:xfrm>
          </p:grpSpPr>
          <p:grpSp>
            <p:nvGrpSpPr>
              <p:cNvPr id="7080" name="Google Shape;7080;p73"/>
              <p:cNvGrpSpPr/>
              <p:nvPr/>
            </p:nvGrpSpPr>
            <p:grpSpPr>
              <a:xfrm>
                <a:off x="1498221" y="4047614"/>
                <a:ext cx="529172" cy="240783"/>
                <a:chOff x="1498221" y="4047614"/>
                <a:chExt cx="529172" cy="240783"/>
              </a:xfrm>
            </p:grpSpPr>
            <p:grpSp>
              <p:nvGrpSpPr>
                <p:cNvPr id="7081" name="Google Shape;7081;p73"/>
                <p:cNvGrpSpPr/>
                <p:nvPr/>
              </p:nvGrpSpPr>
              <p:grpSpPr>
                <a:xfrm>
                  <a:off x="1826655" y="4224370"/>
                  <a:ext cx="200738" cy="25631"/>
                  <a:chOff x="1826655" y="4224370"/>
                  <a:chExt cx="200738" cy="25631"/>
                </a:xfrm>
              </p:grpSpPr>
              <p:sp>
                <p:nvSpPr>
                  <p:cNvPr id="7082" name="Google Shape;7082;p73"/>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3"/>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4" name="Google Shape;7084;p73"/>
                <p:cNvGrpSpPr/>
                <p:nvPr/>
              </p:nvGrpSpPr>
              <p:grpSpPr>
                <a:xfrm>
                  <a:off x="1498221" y="4047614"/>
                  <a:ext cx="328444" cy="240783"/>
                  <a:chOff x="1498221" y="4047614"/>
                  <a:chExt cx="328444" cy="240783"/>
                </a:xfrm>
              </p:grpSpPr>
              <p:sp>
                <p:nvSpPr>
                  <p:cNvPr id="7085" name="Google Shape;7085;p73"/>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6" name="Google Shape;7086;p73"/>
                  <p:cNvGrpSpPr/>
                  <p:nvPr/>
                </p:nvGrpSpPr>
                <p:grpSpPr>
                  <a:xfrm>
                    <a:off x="1498221" y="4047614"/>
                    <a:ext cx="150566" cy="190416"/>
                    <a:chOff x="1498221" y="4047614"/>
                    <a:chExt cx="150566" cy="190416"/>
                  </a:xfrm>
                </p:grpSpPr>
                <p:sp>
                  <p:nvSpPr>
                    <p:cNvPr id="7087" name="Google Shape;7087;p73"/>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3"/>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89" name="Google Shape;7089;p73"/>
              <p:cNvGrpSpPr/>
              <p:nvPr/>
            </p:nvGrpSpPr>
            <p:grpSpPr>
              <a:xfrm>
                <a:off x="1560718" y="3800594"/>
                <a:ext cx="532948" cy="302090"/>
                <a:chOff x="1560718" y="3800594"/>
                <a:chExt cx="532948" cy="302090"/>
              </a:xfrm>
            </p:grpSpPr>
            <p:grpSp>
              <p:nvGrpSpPr>
                <p:cNvPr id="7090" name="Google Shape;7090;p73"/>
                <p:cNvGrpSpPr/>
                <p:nvPr/>
              </p:nvGrpSpPr>
              <p:grpSpPr>
                <a:xfrm>
                  <a:off x="1912179" y="3827344"/>
                  <a:ext cx="181487" cy="25631"/>
                  <a:chOff x="1912179" y="3827344"/>
                  <a:chExt cx="181487" cy="25631"/>
                </a:xfrm>
              </p:grpSpPr>
              <p:sp>
                <p:nvSpPr>
                  <p:cNvPr id="7091" name="Google Shape;7091;p73"/>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3"/>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3" name="Google Shape;7093;p73"/>
                <p:cNvGrpSpPr/>
                <p:nvPr/>
              </p:nvGrpSpPr>
              <p:grpSpPr>
                <a:xfrm>
                  <a:off x="1912179" y="4044505"/>
                  <a:ext cx="181487" cy="25622"/>
                  <a:chOff x="1912179" y="4044506"/>
                  <a:chExt cx="181487" cy="25622"/>
                </a:xfrm>
              </p:grpSpPr>
              <p:sp>
                <p:nvSpPr>
                  <p:cNvPr id="7094" name="Google Shape;7094;p73"/>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3"/>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73"/>
                <p:cNvGrpSpPr/>
                <p:nvPr/>
              </p:nvGrpSpPr>
              <p:grpSpPr>
                <a:xfrm>
                  <a:off x="1560718" y="3800594"/>
                  <a:ext cx="351472" cy="302090"/>
                  <a:chOff x="1560718" y="3800594"/>
                  <a:chExt cx="351472" cy="302090"/>
                </a:xfrm>
              </p:grpSpPr>
              <p:grpSp>
                <p:nvGrpSpPr>
                  <p:cNvPr id="7097" name="Google Shape;7097;p73"/>
                  <p:cNvGrpSpPr/>
                  <p:nvPr/>
                </p:nvGrpSpPr>
                <p:grpSpPr>
                  <a:xfrm>
                    <a:off x="1560718" y="3842857"/>
                    <a:ext cx="173586" cy="217131"/>
                    <a:chOff x="1560718" y="3842857"/>
                    <a:chExt cx="173586" cy="217131"/>
                  </a:xfrm>
                </p:grpSpPr>
                <p:sp>
                  <p:nvSpPr>
                    <p:cNvPr id="7098" name="Google Shape;7098;p73"/>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3"/>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3"/>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1" name="Google Shape;7101;p73"/>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3"/>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03" name="Google Shape;7103;p73"/>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4" name="Google Shape;7104;p73"/>
              <p:cNvGrpSpPr/>
              <p:nvPr/>
            </p:nvGrpSpPr>
            <p:grpSpPr>
              <a:xfrm>
                <a:off x="785350" y="3605478"/>
                <a:ext cx="535311" cy="249245"/>
                <a:chOff x="785350" y="3605478"/>
                <a:chExt cx="535311" cy="249245"/>
              </a:xfrm>
            </p:grpSpPr>
            <p:grpSp>
              <p:nvGrpSpPr>
                <p:cNvPr id="7105" name="Google Shape;7105;p73"/>
                <p:cNvGrpSpPr/>
                <p:nvPr/>
              </p:nvGrpSpPr>
              <p:grpSpPr>
                <a:xfrm>
                  <a:off x="785350" y="3605478"/>
                  <a:ext cx="376191" cy="102736"/>
                  <a:chOff x="785350" y="3605478"/>
                  <a:chExt cx="376191" cy="102736"/>
                </a:xfrm>
              </p:grpSpPr>
              <p:sp>
                <p:nvSpPr>
                  <p:cNvPr id="7106" name="Google Shape;7106;p73"/>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3"/>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3"/>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9" name="Google Shape;7109;p73"/>
                <p:cNvGrpSpPr/>
                <p:nvPr/>
              </p:nvGrpSpPr>
              <p:grpSpPr>
                <a:xfrm>
                  <a:off x="1161530" y="3655851"/>
                  <a:ext cx="159131" cy="198872"/>
                  <a:chOff x="1161530" y="3655851"/>
                  <a:chExt cx="159131" cy="198872"/>
                </a:xfrm>
              </p:grpSpPr>
              <p:sp>
                <p:nvSpPr>
                  <p:cNvPr id="7110" name="Google Shape;7110;p73"/>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3"/>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2" name="Google Shape;7112;p73"/>
              <p:cNvGrpSpPr/>
              <p:nvPr/>
            </p:nvGrpSpPr>
            <p:grpSpPr>
              <a:xfrm>
                <a:off x="785350" y="4047614"/>
                <a:ext cx="535311" cy="240783"/>
                <a:chOff x="785350" y="4047614"/>
                <a:chExt cx="535311" cy="240783"/>
              </a:xfrm>
            </p:grpSpPr>
            <p:grpSp>
              <p:nvGrpSpPr>
                <p:cNvPr id="7113" name="Google Shape;7113;p73"/>
                <p:cNvGrpSpPr/>
                <p:nvPr/>
              </p:nvGrpSpPr>
              <p:grpSpPr>
                <a:xfrm>
                  <a:off x="1161636" y="4047614"/>
                  <a:ext cx="159025" cy="190415"/>
                  <a:chOff x="1161636" y="4047614"/>
                  <a:chExt cx="159025" cy="190415"/>
                </a:xfrm>
              </p:grpSpPr>
              <p:sp>
                <p:nvSpPr>
                  <p:cNvPr id="7114" name="Google Shape;7114;p73"/>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3"/>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73"/>
                <p:cNvGrpSpPr/>
                <p:nvPr/>
              </p:nvGrpSpPr>
              <p:grpSpPr>
                <a:xfrm>
                  <a:off x="785350" y="4185661"/>
                  <a:ext cx="376191" cy="102736"/>
                  <a:chOff x="785350" y="4185661"/>
                  <a:chExt cx="376191" cy="102736"/>
                </a:xfrm>
              </p:grpSpPr>
              <p:sp>
                <p:nvSpPr>
                  <p:cNvPr id="7117" name="Google Shape;7117;p73"/>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3"/>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3"/>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0" name="Google Shape;7120;p73"/>
              <p:cNvGrpSpPr/>
              <p:nvPr/>
            </p:nvGrpSpPr>
            <p:grpSpPr>
              <a:xfrm>
                <a:off x="1501054" y="3605478"/>
                <a:ext cx="526340" cy="249240"/>
                <a:chOff x="1501054" y="3605478"/>
                <a:chExt cx="526340" cy="249240"/>
              </a:xfrm>
            </p:grpSpPr>
            <p:grpSp>
              <p:nvGrpSpPr>
                <p:cNvPr id="7121" name="Google Shape;7121;p73"/>
                <p:cNvGrpSpPr/>
                <p:nvPr/>
              </p:nvGrpSpPr>
              <p:grpSpPr>
                <a:xfrm>
                  <a:off x="1834208" y="3643867"/>
                  <a:ext cx="193185" cy="25622"/>
                  <a:chOff x="1834208" y="3643867"/>
                  <a:chExt cx="193185" cy="25622"/>
                </a:xfrm>
              </p:grpSpPr>
              <p:sp>
                <p:nvSpPr>
                  <p:cNvPr id="7122" name="Google Shape;7122;p73"/>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3"/>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4" name="Google Shape;7124;p73"/>
                <p:cNvGrpSpPr/>
                <p:nvPr/>
              </p:nvGrpSpPr>
              <p:grpSpPr>
                <a:xfrm>
                  <a:off x="1501054" y="3605478"/>
                  <a:ext cx="333165" cy="249240"/>
                  <a:chOff x="1501054" y="3605478"/>
                  <a:chExt cx="333165" cy="249240"/>
                </a:xfrm>
              </p:grpSpPr>
              <p:sp>
                <p:nvSpPr>
                  <p:cNvPr id="7125" name="Google Shape;7125;p73"/>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6" name="Google Shape;7126;p73"/>
                  <p:cNvGrpSpPr/>
                  <p:nvPr/>
                </p:nvGrpSpPr>
                <p:grpSpPr>
                  <a:xfrm>
                    <a:off x="1501054" y="3655851"/>
                    <a:ext cx="155286" cy="198867"/>
                    <a:chOff x="1501054" y="3655851"/>
                    <a:chExt cx="155286" cy="198867"/>
                  </a:xfrm>
                </p:grpSpPr>
                <p:sp>
                  <p:nvSpPr>
                    <p:cNvPr id="7127" name="Google Shape;7127;p73"/>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3"/>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129" name="Google Shape;7129;p73"/>
              <p:cNvGrpSpPr/>
              <p:nvPr/>
            </p:nvGrpSpPr>
            <p:grpSpPr>
              <a:xfrm>
                <a:off x="724986" y="3800594"/>
                <a:ext cx="532950" cy="302090"/>
                <a:chOff x="724986" y="3800594"/>
                <a:chExt cx="532950" cy="302090"/>
              </a:xfrm>
            </p:grpSpPr>
            <p:grpSp>
              <p:nvGrpSpPr>
                <p:cNvPr id="7130" name="Google Shape;7130;p73"/>
                <p:cNvGrpSpPr/>
                <p:nvPr/>
              </p:nvGrpSpPr>
              <p:grpSpPr>
                <a:xfrm>
                  <a:off x="724986" y="4044367"/>
                  <a:ext cx="181314" cy="25626"/>
                  <a:chOff x="724986" y="4044367"/>
                  <a:chExt cx="181314" cy="25626"/>
                </a:xfrm>
              </p:grpSpPr>
              <p:sp>
                <p:nvSpPr>
                  <p:cNvPr id="7131" name="Google Shape;7131;p73"/>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3"/>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73"/>
                <p:cNvGrpSpPr/>
                <p:nvPr/>
              </p:nvGrpSpPr>
              <p:grpSpPr>
                <a:xfrm>
                  <a:off x="906290" y="3800594"/>
                  <a:ext cx="351646" cy="302090"/>
                  <a:chOff x="906290" y="3800594"/>
                  <a:chExt cx="351646" cy="302090"/>
                </a:xfrm>
              </p:grpSpPr>
              <p:grpSp>
                <p:nvGrpSpPr>
                  <p:cNvPr id="7134" name="Google Shape;7134;p73"/>
                  <p:cNvGrpSpPr/>
                  <p:nvPr/>
                </p:nvGrpSpPr>
                <p:grpSpPr>
                  <a:xfrm>
                    <a:off x="1084172" y="3842857"/>
                    <a:ext cx="173764" cy="217131"/>
                    <a:chOff x="1084172" y="3842857"/>
                    <a:chExt cx="173764" cy="217131"/>
                  </a:xfrm>
                </p:grpSpPr>
                <p:grpSp>
                  <p:nvGrpSpPr>
                    <p:cNvPr id="7135" name="Google Shape;7135;p73"/>
                    <p:cNvGrpSpPr/>
                    <p:nvPr/>
                  </p:nvGrpSpPr>
                  <p:grpSpPr>
                    <a:xfrm>
                      <a:off x="1156862" y="3936509"/>
                      <a:ext cx="101073" cy="25622"/>
                      <a:chOff x="1156862" y="3936509"/>
                      <a:chExt cx="101073" cy="25622"/>
                    </a:xfrm>
                  </p:grpSpPr>
                  <p:sp>
                    <p:nvSpPr>
                      <p:cNvPr id="7136" name="Google Shape;7136;p73"/>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3"/>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8" name="Google Shape;7138;p73"/>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9" name="Google Shape;7139;p73"/>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3"/>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73"/>
                <p:cNvGrpSpPr/>
                <p:nvPr/>
              </p:nvGrpSpPr>
              <p:grpSpPr>
                <a:xfrm>
                  <a:off x="724986" y="3830189"/>
                  <a:ext cx="189533" cy="25626"/>
                  <a:chOff x="724986" y="3830189"/>
                  <a:chExt cx="189533" cy="25626"/>
                </a:xfrm>
              </p:grpSpPr>
              <p:sp>
                <p:nvSpPr>
                  <p:cNvPr id="7142" name="Google Shape;7142;p73"/>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3"/>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144" name="Google Shape;7144;p73"/>
          <p:cNvGrpSpPr/>
          <p:nvPr/>
        </p:nvGrpSpPr>
        <p:grpSpPr>
          <a:xfrm>
            <a:off x="2253298" y="2455640"/>
            <a:ext cx="948701" cy="935378"/>
            <a:chOff x="2253298" y="2428317"/>
            <a:chExt cx="948701" cy="935378"/>
          </a:xfrm>
        </p:grpSpPr>
        <p:sp>
          <p:nvSpPr>
            <p:cNvPr id="7145" name="Google Shape;7145;p73"/>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3"/>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3"/>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3"/>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3"/>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3"/>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3"/>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3"/>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3"/>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3"/>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3"/>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3"/>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3"/>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3"/>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3"/>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3"/>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3"/>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3"/>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3"/>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3"/>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3"/>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3"/>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3"/>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3"/>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3"/>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3"/>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3"/>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3"/>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3"/>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3"/>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3"/>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3"/>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3"/>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7181"/>
        <p:cNvGrpSpPr/>
        <p:nvPr/>
      </p:nvGrpSpPr>
      <p:grpSpPr>
        <a:xfrm>
          <a:off x="0" y="0"/>
          <a:ext cx="0" cy="0"/>
          <a:chOff x="0" y="0"/>
          <a:chExt cx="0" cy="0"/>
        </a:xfrm>
      </p:grpSpPr>
      <p:grpSp>
        <p:nvGrpSpPr>
          <p:cNvPr id="7182" name="Google Shape;7182;p74"/>
          <p:cNvGrpSpPr/>
          <p:nvPr/>
        </p:nvGrpSpPr>
        <p:grpSpPr>
          <a:xfrm>
            <a:off x="3353582" y="1145627"/>
            <a:ext cx="2363393" cy="1017867"/>
            <a:chOff x="3292400" y="1219146"/>
            <a:chExt cx="2615240" cy="1110239"/>
          </a:xfrm>
        </p:grpSpPr>
        <p:sp>
          <p:nvSpPr>
            <p:cNvPr id="7183" name="Google Shape;7183;p74"/>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7184" name="Google Shape;7184;p74"/>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185" name="Google Shape;7185;p74"/>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7186" name="Google Shape;7186;p74"/>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7187" name="Google Shape;7187;p74"/>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7188" name="Google Shape;7188;p74"/>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7189" name="Google Shape;7189;p74"/>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7190" name="Google Shape;7190;p74"/>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7191" name="Google Shape;7191;p74"/>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7192" name="Google Shape;7192;p74"/>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7193" name="Google Shape;7193;p74"/>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194" name="Google Shape;7194;p74"/>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7195" name="Google Shape;7195;p74"/>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196" name="Google Shape;7196;p74"/>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7197" name="Google Shape;7197;p74"/>
            <p:cNvGrpSpPr/>
            <p:nvPr/>
          </p:nvGrpSpPr>
          <p:grpSpPr>
            <a:xfrm>
              <a:off x="3748438" y="1378608"/>
              <a:ext cx="2159202" cy="903971"/>
              <a:chOff x="1683525" y="2179850"/>
              <a:chExt cx="4519050" cy="2134525"/>
            </a:xfrm>
          </p:grpSpPr>
          <p:sp>
            <p:nvSpPr>
              <p:cNvPr id="7198" name="Google Shape;7198;p7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199" name="Google Shape;7199;p7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200" name="Google Shape;7200;p7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201" name="Google Shape;7201;p7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202" name="Google Shape;7202;p7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203" name="Google Shape;7203;p7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204" name="Google Shape;7204;p7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205" name="Google Shape;7205;p7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206" name="Google Shape;7206;p7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207" name="Google Shape;7207;p7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208" name="Google Shape;7208;p7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209" name="Google Shape;7209;p7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7210" name="Google Shape;7210;p74"/>
          <p:cNvGraphicFramePr/>
          <p:nvPr/>
        </p:nvGraphicFramePr>
        <p:xfrm>
          <a:off x="5949675" y="2323100"/>
          <a:ext cx="3000000" cy="3000000"/>
        </p:xfrm>
        <a:graphic>
          <a:graphicData uri="http://schemas.openxmlformats.org/drawingml/2006/table">
            <a:tbl>
              <a:tblPr>
                <a:noFill/>
                <a:tableStyleId>{308F95FA-4BFD-4443-B28C-39CE6354B4AE}</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211" name="Google Shape;7211;p74"/>
          <p:cNvGrpSpPr/>
          <p:nvPr/>
        </p:nvGrpSpPr>
        <p:grpSpPr>
          <a:xfrm>
            <a:off x="5926924" y="3381697"/>
            <a:ext cx="2519825" cy="1001454"/>
            <a:chOff x="1906114" y="789980"/>
            <a:chExt cx="1487676" cy="606868"/>
          </a:xfrm>
        </p:grpSpPr>
        <p:cxnSp>
          <p:nvCxnSpPr>
            <p:cNvPr id="7212" name="Google Shape;7212;p7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213" name="Google Shape;7213;p7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214" name="Google Shape;7214;p7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215" name="Google Shape;7215;p74"/>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7216" name="Google Shape;7216;p74"/>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7217" name="Google Shape;7217;p74"/>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7218" name="Google Shape;7218;p74"/>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7219" name="Google Shape;7219;p7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4"/>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7226" name="Google Shape;7226;p74"/>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7227" name="Google Shape;7227;p74"/>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7228" name="Google Shape;7228;p7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74"/>
          <p:cNvGrpSpPr/>
          <p:nvPr/>
        </p:nvGrpSpPr>
        <p:grpSpPr>
          <a:xfrm>
            <a:off x="726399" y="1190655"/>
            <a:ext cx="2394370" cy="976502"/>
            <a:chOff x="749309" y="1112739"/>
            <a:chExt cx="2371603" cy="976502"/>
          </a:xfrm>
        </p:grpSpPr>
        <p:sp>
          <p:nvSpPr>
            <p:cNvPr id="7230" name="Google Shape;7230;p74"/>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4"/>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4"/>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4"/>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4"/>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4"/>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4"/>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4"/>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4"/>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4"/>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4"/>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4"/>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4"/>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4"/>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4"/>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4"/>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4"/>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4"/>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4"/>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4"/>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4"/>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4"/>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4"/>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4"/>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4"/>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4"/>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4"/>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4"/>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262" name="Google Shape;7262;p74"/>
          <p:cNvGraphicFramePr/>
          <p:nvPr/>
        </p:nvGraphicFramePr>
        <p:xfrm>
          <a:off x="5949700" y="1188950"/>
          <a:ext cx="3000000" cy="3000000"/>
        </p:xfrm>
        <a:graphic>
          <a:graphicData uri="http://schemas.openxmlformats.org/drawingml/2006/table">
            <a:tbl>
              <a:tblPr>
                <a:noFill/>
                <a:tableStyleId>{308F95FA-4BFD-4443-B28C-39CE6354B4AE}</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7263" name="Google Shape;7263;p74"/>
          <p:cNvGraphicFramePr/>
          <p:nvPr/>
        </p:nvGraphicFramePr>
        <p:xfrm>
          <a:off x="3356413" y="2323100"/>
          <a:ext cx="3000000" cy="3000000"/>
        </p:xfrm>
        <a:graphic>
          <a:graphicData uri="http://schemas.openxmlformats.org/drawingml/2006/table">
            <a:tbl>
              <a:tblPr>
                <a:noFill/>
                <a:tableStyleId>{308F95FA-4BFD-4443-B28C-39CE6354B4AE}</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264" name="Google Shape;7264;p74"/>
          <p:cNvGrpSpPr/>
          <p:nvPr/>
        </p:nvGrpSpPr>
        <p:grpSpPr>
          <a:xfrm>
            <a:off x="4100342" y="2709743"/>
            <a:ext cx="1517436" cy="74460"/>
            <a:chOff x="3980086" y="2804397"/>
            <a:chExt cx="1227600" cy="66900"/>
          </a:xfrm>
        </p:grpSpPr>
        <p:sp>
          <p:nvSpPr>
            <p:cNvPr id="7265" name="Google Shape;7265;p7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7" name="Google Shape;7267;p74"/>
          <p:cNvGrpSpPr/>
          <p:nvPr/>
        </p:nvGrpSpPr>
        <p:grpSpPr>
          <a:xfrm>
            <a:off x="4725406" y="3002330"/>
            <a:ext cx="892956" cy="74460"/>
            <a:chOff x="3980086" y="2804397"/>
            <a:chExt cx="1227600" cy="66900"/>
          </a:xfrm>
        </p:grpSpPr>
        <p:sp>
          <p:nvSpPr>
            <p:cNvPr id="7268" name="Google Shape;7268;p7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0" name="Google Shape;7270;p74"/>
          <p:cNvGrpSpPr/>
          <p:nvPr/>
        </p:nvGrpSpPr>
        <p:grpSpPr>
          <a:xfrm>
            <a:off x="3358498" y="3361213"/>
            <a:ext cx="2363244" cy="1005943"/>
            <a:chOff x="3358415" y="3361302"/>
            <a:chExt cx="2363244" cy="1024695"/>
          </a:xfrm>
        </p:grpSpPr>
        <p:grpSp>
          <p:nvGrpSpPr>
            <p:cNvPr id="7271" name="Google Shape;7271;p74"/>
            <p:cNvGrpSpPr/>
            <p:nvPr/>
          </p:nvGrpSpPr>
          <p:grpSpPr>
            <a:xfrm>
              <a:off x="3358415" y="3361302"/>
              <a:ext cx="441300" cy="1024695"/>
              <a:chOff x="3358415" y="3361302"/>
              <a:chExt cx="441300" cy="1024695"/>
            </a:xfrm>
          </p:grpSpPr>
          <p:sp>
            <p:nvSpPr>
              <p:cNvPr id="7272" name="Google Shape;7272;p74"/>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4"/>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4"/>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4"/>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4"/>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4"/>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8" name="Google Shape;7278;p74"/>
            <p:cNvGrpSpPr/>
            <p:nvPr/>
          </p:nvGrpSpPr>
          <p:grpSpPr>
            <a:xfrm>
              <a:off x="3838901" y="3361302"/>
              <a:ext cx="441300" cy="1024695"/>
              <a:chOff x="3838901" y="3361302"/>
              <a:chExt cx="441300" cy="1024695"/>
            </a:xfrm>
          </p:grpSpPr>
          <p:sp>
            <p:nvSpPr>
              <p:cNvPr id="7279" name="Google Shape;7279;p74"/>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4"/>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4"/>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4"/>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4"/>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4"/>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5" name="Google Shape;7285;p74"/>
            <p:cNvGrpSpPr/>
            <p:nvPr/>
          </p:nvGrpSpPr>
          <p:grpSpPr>
            <a:xfrm>
              <a:off x="4319387" y="3361302"/>
              <a:ext cx="441300" cy="1024695"/>
              <a:chOff x="4319387" y="3361302"/>
              <a:chExt cx="441300" cy="1024695"/>
            </a:xfrm>
          </p:grpSpPr>
          <p:sp>
            <p:nvSpPr>
              <p:cNvPr id="7286" name="Google Shape;7286;p74"/>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4"/>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4"/>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4"/>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4"/>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4"/>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74"/>
            <p:cNvGrpSpPr/>
            <p:nvPr/>
          </p:nvGrpSpPr>
          <p:grpSpPr>
            <a:xfrm>
              <a:off x="4799873" y="3361302"/>
              <a:ext cx="441300" cy="1024695"/>
              <a:chOff x="4799873" y="3361302"/>
              <a:chExt cx="441300" cy="1024695"/>
            </a:xfrm>
          </p:grpSpPr>
          <p:sp>
            <p:nvSpPr>
              <p:cNvPr id="7293" name="Google Shape;7293;p74"/>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4"/>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4"/>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4"/>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4"/>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4"/>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74"/>
            <p:cNvGrpSpPr/>
            <p:nvPr/>
          </p:nvGrpSpPr>
          <p:grpSpPr>
            <a:xfrm>
              <a:off x="5280360" y="3361302"/>
              <a:ext cx="441300" cy="1024695"/>
              <a:chOff x="5280360" y="3361302"/>
              <a:chExt cx="441300" cy="1024695"/>
            </a:xfrm>
          </p:grpSpPr>
          <p:sp>
            <p:nvSpPr>
              <p:cNvPr id="7300" name="Google Shape;7300;p74"/>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4"/>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4"/>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4"/>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4"/>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4"/>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306" name="Google Shape;7306;p74"/>
          <p:cNvGraphicFramePr/>
          <p:nvPr/>
        </p:nvGraphicFramePr>
        <p:xfrm>
          <a:off x="724925" y="2323100"/>
          <a:ext cx="3000000" cy="3000000"/>
        </p:xfrm>
        <a:graphic>
          <a:graphicData uri="http://schemas.openxmlformats.org/drawingml/2006/table">
            <a:tbl>
              <a:tblPr>
                <a:noFill/>
                <a:tableStyleId>{308F95FA-4BFD-4443-B28C-39CE6354B4AE}</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307" name="Google Shape;7307;p74"/>
          <p:cNvGrpSpPr/>
          <p:nvPr/>
        </p:nvGrpSpPr>
        <p:grpSpPr>
          <a:xfrm>
            <a:off x="726450" y="3372825"/>
            <a:ext cx="2403614" cy="1005900"/>
            <a:chOff x="726450" y="3372825"/>
            <a:chExt cx="2403614" cy="1005900"/>
          </a:xfrm>
        </p:grpSpPr>
        <p:grpSp>
          <p:nvGrpSpPr>
            <p:cNvPr id="7308" name="Google Shape;7308;p74"/>
            <p:cNvGrpSpPr/>
            <p:nvPr/>
          </p:nvGrpSpPr>
          <p:grpSpPr>
            <a:xfrm>
              <a:off x="726450" y="3696000"/>
              <a:ext cx="2403614" cy="500898"/>
              <a:chOff x="726450" y="3696000"/>
              <a:chExt cx="2403614" cy="500898"/>
            </a:xfrm>
          </p:grpSpPr>
          <p:sp>
            <p:nvSpPr>
              <p:cNvPr id="7309" name="Google Shape;7309;p74"/>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10" name="Google Shape;7310;p74"/>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311" name="Google Shape;7311;p74"/>
            <p:cNvGrpSpPr/>
            <p:nvPr/>
          </p:nvGrpSpPr>
          <p:grpSpPr>
            <a:xfrm>
              <a:off x="1348050" y="3372825"/>
              <a:ext cx="1720425" cy="1005900"/>
              <a:chOff x="1348050" y="3372825"/>
              <a:chExt cx="1720425" cy="1005900"/>
            </a:xfrm>
          </p:grpSpPr>
          <p:sp>
            <p:nvSpPr>
              <p:cNvPr id="7312" name="Google Shape;7312;p74"/>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13" name="Google Shape;7313;p74"/>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14" name="Google Shape;7314;p74"/>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15" name="Google Shape;7315;p74"/>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316" name="Google Shape;7316;p74"/>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317" name="Google Shape;7317;p74"/>
            <p:cNvGrpSpPr/>
            <p:nvPr/>
          </p:nvGrpSpPr>
          <p:grpSpPr>
            <a:xfrm>
              <a:off x="1455707" y="3731058"/>
              <a:ext cx="1491150" cy="417657"/>
              <a:chOff x="1455707" y="3731058"/>
              <a:chExt cx="1491150" cy="417657"/>
            </a:xfrm>
          </p:grpSpPr>
          <p:grpSp>
            <p:nvGrpSpPr>
              <p:cNvPr id="7318" name="Google Shape;7318;p74"/>
              <p:cNvGrpSpPr/>
              <p:nvPr/>
            </p:nvGrpSpPr>
            <p:grpSpPr>
              <a:xfrm>
                <a:off x="1472938" y="3745828"/>
                <a:ext cx="72126" cy="53788"/>
                <a:chOff x="1472938" y="3745828"/>
                <a:chExt cx="72126" cy="53788"/>
              </a:xfrm>
            </p:grpSpPr>
            <p:sp>
              <p:nvSpPr>
                <p:cNvPr id="7319" name="Google Shape;7319;p74"/>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4"/>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74"/>
              <p:cNvGrpSpPr/>
              <p:nvPr/>
            </p:nvGrpSpPr>
            <p:grpSpPr>
              <a:xfrm>
                <a:off x="1819181" y="4089633"/>
                <a:ext cx="72126" cy="53788"/>
                <a:chOff x="1819181" y="4089633"/>
                <a:chExt cx="72126" cy="53788"/>
              </a:xfrm>
            </p:grpSpPr>
            <p:sp>
              <p:nvSpPr>
                <p:cNvPr id="7322" name="Google Shape;7322;p74"/>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4"/>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74"/>
              <p:cNvGrpSpPr/>
              <p:nvPr/>
            </p:nvGrpSpPr>
            <p:grpSpPr>
              <a:xfrm>
                <a:off x="1455707" y="4084171"/>
                <a:ext cx="64321" cy="64544"/>
                <a:chOff x="1455707" y="4084171"/>
                <a:chExt cx="64321" cy="64544"/>
              </a:xfrm>
            </p:grpSpPr>
            <p:sp>
              <p:nvSpPr>
                <p:cNvPr id="7325" name="Google Shape;7325;p74"/>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4"/>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7" name="Google Shape;7327;p74"/>
              <p:cNvGrpSpPr/>
              <p:nvPr/>
            </p:nvGrpSpPr>
            <p:grpSpPr>
              <a:xfrm>
                <a:off x="1818610" y="3731058"/>
                <a:ext cx="64321" cy="64544"/>
                <a:chOff x="1818610" y="3731058"/>
                <a:chExt cx="64321" cy="64544"/>
              </a:xfrm>
            </p:grpSpPr>
            <p:sp>
              <p:nvSpPr>
                <p:cNvPr id="7328" name="Google Shape;7328;p74"/>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4"/>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74"/>
              <p:cNvGrpSpPr/>
              <p:nvPr/>
            </p:nvGrpSpPr>
            <p:grpSpPr>
              <a:xfrm>
                <a:off x="2172491" y="4089633"/>
                <a:ext cx="72126" cy="53788"/>
                <a:chOff x="2172491" y="4089633"/>
                <a:chExt cx="72126" cy="53788"/>
              </a:xfrm>
            </p:grpSpPr>
            <p:sp>
              <p:nvSpPr>
                <p:cNvPr id="7331" name="Google Shape;7331;p74"/>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4"/>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74"/>
              <p:cNvGrpSpPr/>
              <p:nvPr/>
            </p:nvGrpSpPr>
            <p:grpSpPr>
              <a:xfrm>
                <a:off x="2171920" y="3731058"/>
                <a:ext cx="64321" cy="64544"/>
                <a:chOff x="2171920" y="3731058"/>
                <a:chExt cx="64321" cy="64544"/>
              </a:xfrm>
            </p:grpSpPr>
            <p:sp>
              <p:nvSpPr>
                <p:cNvPr id="7334" name="Google Shape;7334;p74"/>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4"/>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74"/>
              <p:cNvGrpSpPr/>
              <p:nvPr/>
            </p:nvGrpSpPr>
            <p:grpSpPr>
              <a:xfrm>
                <a:off x="2874730" y="3745828"/>
                <a:ext cx="72126" cy="53788"/>
                <a:chOff x="2874730" y="3745828"/>
                <a:chExt cx="72126" cy="53788"/>
              </a:xfrm>
            </p:grpSpPr>
            <p:sp>
              <p:nvSpPr>
                <p:cNvPr id="7337" name="Google Shape;7337;p74"/>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4"/>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74"/>
              <p:cNvGrpSpPr/>
              <p:nvPr/>
            </p:nvGrpSpPr>
            <p:grpSpPr>
              <a:xfrm>
                <a:off x="2878589" y="4081481"/>
                <a:ext cx="64321" cy="64544"/>
                <a:chOff x="2878589" y="4081481"/>
                <a:chExt cx="64321" cy="64544"/>
              </a:xfrm>
            </p:grpSpPr>
            <p:sp>
              <p:nvSpPr>
                <p:cNvPr id="7340" name="Google Shape;7340;p74"/>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4"/>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74"/>
              <p:cNvGrpSpPr/>
              <p:nvPr/>
            </p:nvGrpSpPr>
            <p:grpSpPr>
              <a:xfrm>
                <a:off x="2525796" y="4089633"/>
                <a:ext cx="72126" cy="53788"/>
                <a:chOff x="2525796" y="4089633"/>
                <a:chExt cx="72126" cy="53788"/>
              </a:xfrm>
            </p:grpSpPr>
            <p:sp>
              <p:nvSpPr>
                <p:cNvPr id="7343" name="Google Shape;7343;p74"/>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4"/>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74"/>
              <p:cNvGrpSpPr/>
              <p:nvPr/>
            </p:nvGrpSpPr>
            <p:grpSpPr>
              <a:xfrm>
                <a:off x="2525225" y="3731058"/>
                <a:ext cx="64321" cy="64544"/>
                <a:chOff x="2525225" y="3731058"/>
                <a:chExt cx="64321" cy="64544"/>
              </a:xfrm>
            </p:grpSpPr>
            <p:sp>
              <p:nvSpPr>
                <p:cNvPr id="7346" name="Google Shape;7346;p74"/>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4"/>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양쪽 모서리가 둥근 사각형 57"/>
          <p:cNvSpPr/>
          <p:nvPr/>
        </p:nvSpPr>
        <p:spPr>
          <a:xfrm>
            <a:off x="1655490" y="1496231"/>
            <a:ext cx="6291722" cy="2094134"/>
          </a:xfrm>
          <a:prstGeom prst="round2SameRect">
            <a:avLst>
              <a:gd name="adj1" fmla="val 0"/>
              <a:gd name="adj2" fmla="val 0"/>
            </a:avLst>
          </a:prstGeom>
          <a:solidFill>
            <a:schemeClr val="bg1"/>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200000"/>
              </a:lnSpc>
            </a:pPr>
            <a:endParaRPr lang="ko-KR" altLang="en-US" sz="1200" dirty="0">
              <a:solidFill>
                <a:srgbClr val="E7E6E6">
                  <a:lumMod val="50000"/>
                </a:srgbClr>
              </a:solidFill>
            </a:endParaRPr>
          </a:p>
        </p:txBody>
      </p:sp>
      <p:sp>
        <p:nvSpPr>
          <p:cNvPr id="21" name="TextBox 20"/>
          <p:cNvSpPr txBox="1"/>
          <p:nvPr/>
        </p:nvSpPr>
        <p:spPr>
          <a:xfrm>
            <a:off x="2298002" y="2123851"/>
            <a:ext cx="5386992" cy="577081"/>
          </a:xfrm>
          <a:prstGeom prst="rect">
            <a:avLst/>
          </a:prstGeom>
          <a:noFill/>
        </p:spPr>
        <p:txBody>
          <a:bodyPr wrap="square" rtlCol="0">
            <a:spAutoFit/>
          </a:bodyPr>
          <a:lstStyle/>
          <a:p>
            <a:pPr algn="just"/>
            <a:r>
              <a:rPr lang="en-US" sz="1050" dirty="0" err="1"/>
              <a:t>Tujuan</a:t>
            </a:r>
            <a:r>
              <a:rPr lang="en-US" sz="1050" dirty="0"/>
              <a:t> </a:t>
            </a:r>
            <a:r>
              <a:rPr lang="en-US" sz="1050" dirty="0" err="1"/>
              <a:t>dari</a:t>
            </a:r>
            <a:r>
              <a:rPr lang="en-US" sz="1050" dirty="0"/>
              <a:t> </a:t>
            </a:r>
            <a:r>
              <a:rPr lang="en-US" sz="1050" dirty="0" err="1"/>
              <a:t>Tugas</a:t>
            </a:r>
            <a:r>
              <a:rPr lang="en-US" sz="1050" dirty="0"/>
              <a:t> </a:t>
            </a:r>
            <a:r>
              <a:rPr lang="en-US" sz="1050" dirty="0" err="1"/>
              <a:t>Akhir</a:t>
            </a:r>
            <a:r>
              <a:rPr lang="en-US" sz="1050" dirty="0"/>
              <a:t> </a:t>
            </a:r>
            <a:r>
              <a:rPr lang="en-US" sz="1050" dirty="0" err="1"/>
              <a:t>ini</a:t>
            </a:r>
            <a:r>
              <a:rPr lang="en-US" sz="1050" dirty="0"/>
              <a:t> </a:t>
            </a:r>
            <a:r>
              <a:rPr lang="en-US" sz="1050" dirty="0" err="1"/>
              <a:t>adalah</a:t>
            </a:r>
            <a:r>
              <a:rPr lang="en-US" sz="1050" dirty="0"/>
              <a:t> </a:t>
            </a:r>
            <a:r>
              <a:rPr lang="en-US" sz="1050" dirty="0" err="1"/>
              <a:t>menghasilkan</a:t>
            </a:r>
            <a:r>
              <a:rPr lang="en-US" sz="1050" dirty="0"/>
              <a:t> </a:t>
            </a:r>
            <a:r>
              <a:rPr lang="en-US" sz="1050" dirty="0" err="1"/>
              <a:t>Sistem</a:t>
            </a:r>
            <a:r>
              <a:rPr lang="en-US" sz="1050" dirty="0"/>
              <a:t> </a:t>
            </a:r>
            <a:r>
              <a:rPr lang="en-US" sz="1050" dirty="0" err="1"/>
              <a:t>Informasi</a:t>
            </a:r>
            <a:r>
              <a:rPr lang="en-US" sz="1050" dirty="0"/>
              <a:t> </a:t>
            </a:r>
            <a:r>
              <a:rPr lang="en-US" sz="1050" dirty="0" err="1"/>
              <a:t>Tugas</a:t>
            </a:r>
            <a:r>
              <a:rPr lang="en-US" sz="1050" dirty="0"/>
              <a:t> </a:t>
            </a:r>
            <a:r>
              <a:rPr lang="en-US" sz="1050" dirty="0" err="1"/>
              <a:t>Akhir</a:t>
            </a:r>
            <a:r>
              <a:rPr lang="en-US" sz="1050" dirty="0"/>
              <a:t> </a:t>
            </a:r>
            <a:r>
              <a:rPr lang="en-US" sz="1050" dirty="0" err="1"/>
              <a:t>Berbasis</a:t>
            </a:r>
            <a:r>
              <a:rPr lang="en-US" sz="1050" dirty="0"/>
              <a:t> </a:t>
            </a:r>
            <a:r>
              <a:rPr lang="en-US" sz="1050" i="1" dirty="0"/>
              <a:t>Web</a:t>
            </a:r>
            <a:r>
              <a:rPr lang="en-US" sz="1050" dirty="0"/>
              <a:t> yang </a:t>
            </a:r>
            <a:r>
              <a:rPr lang="en-US" sz="1050" dirty="0" err="1"/>
              <a:t>dapat</a:t>
            </a:r>
            <a:r>
              <a:rPr lang="en-US" sz="1050" dirty="0"/>
              <a:t> </a:t>
            </a:r>
            <a:r>
              <a:rPr lang="en-US" sz="1050" dirty="0" err="1"/>
              <a:t>digunakan</a:t>
            </a:r>
            <a:r>
              <a:rPr lang="en-US" sz="1050" dirty="0"/>
              <a:t> </a:t>
            </a:r>
            <a:r>
              <a:rPr lang="en-US" sz="1050" dirty="0" err="1"/>
              <a:t>untuk</a:t>
            </a:r>
            <a:r>
              <a:rPr lang="en-US" sz="1050" dirty="0"/>
              <a:t> </a:t>
            </a:r>
            <a:r>
              <a:rPr lang="en-US" sz="1050" dirty="0" err="1"/>
              <a:t>memfasilitasi</a:t>
            </a:r>
            <a:r>
              <a:rPr lang="en-US" sz="1050" dirty="0"/>
              <a:t> </a:t>
            </a:r>
            <a:r>
              <a:rPr lang="en-US" sz="1050" dirty="0" err="1"/>
              <a:t>dosen</a:t>
            </a:r>
            <a:r>
              <a:rPr lang="en-US" sz="1050" dirty="0"/>
              <a:t> </a:t>
            </a:r>
            <a:r>
              <a:rPr lang="en-US" sz="1050" dirty="0" err="1"/>
              <a:t>dan</a:t>
            </a:r>
            <a:r>
              <a:rPr lang="en-US" sz="1050" dirty="0"/>
              <a:t> </a:t>
            </a:r>
            <a:r>
              <a:rPr lang="en-US" sz="1050" dirty="0" err="1"/>
              <a:t>mahasiswa</a:t>
            </a:r>
            <a:r>
              <a:rPr lang="en-US" sz="1050" dirty="0"/>
              <a:t> yang </a:t>
            </a:r>
            <a:r>
              <a:rPr lang="en-US" sz="1050" dirty="0" err="1"/>
              <a:t>sedang</a:t>
            </a:r>
            <a:r>
              <a:rPr lang="en-US" sz="1050" dirty="0"/>
              <a:t> </a:t>
            </a:r>
            <a:r>
              <a:rPr lang="en-US" sz="1050" dirty="0" err="1"/>
              <a:t>melaksanakan</a:t>
            </a:r>
            <a:r>
              <a:rPr lang="en-US" sz="1050" dirty="0"/>
              <a:t> </a:t>
            </a:r>
            <a:r>
              <a:rPr lang="en-US" sz="1050" dirty="0" err="1"/>
              <a:t>Tugas</a:t>
            </a:r>
            <a:r>
              <a:rPr lang="en-US" sz="1050" dirty="0"/>
              <a:t> </a:t>
            </a:r>
            <a:r>
              <a:rPr lang="en-US" sz="1050" dirty="0" err="1"/>
              <a:t>Akhir</a:t>
            </a:r>
            <a:r>
              <a:rPr lang="en-US" sz="1050" dirty="0"/>
              <a:t>.</a:t>
            </a:r>
            <a:endParaRPr lang="id-ID" sz="1050" dirty="0"/>
          </a:p>
        </p:txBody>
      </p:sp>
      <p:sp>
        <p:nvSpPr>
          <p:cNvPr id="26" name="BAB 1">
            <a:hlinkClick r:id="rId2" action="ppaction://hlinksldjump"/>
          </p:cNvPr>
          <p:cNvSpPr/>
          <p:nvPr/>
        </p:nvSpPr>
        <p:spPr>
          <a:xfrm>
            <a:off x="150088" y="531841"/>
            <a:ext cx="721694" cy="341260"/>
          </a:xfrm>
          <a:prstGeom prst="roundRect">
            <a:avLst>
              <a:gd name="adj" fmla="val 50000"/>
            </a:avLst>
          </a:prstGeom>
          <a:solidFill>
            <a:schemeClr val="accent1">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b="1" dirty="0">
                <a:latin typeface="Calibri" panose="020F0502020204030204" pitchFamily="34" charset="0"/>
                <a:cs typeface="Calibri" panose="020F0502020204030204" pitchFamily="34" charset="0"/>
              </a:rPr>
              <a:t>BAB 1</a:t>
            </a:r>
            <a:endParaRPr lang="en-US" sz="1050" b="1" dirty="0">
              <a:latin typeface="Calibri" panose="020F0502020204030204" pitchFamily="34" charset="0"/>
              <a:cs typeface="Calibri" panose="020F0502020204030204" pitchFamily="34" charset="0"/>
            </a:endParaRPr>
          </a:p>
        </p:txBody>
      </p:sp>
      <p:sp>
        <p:nvSpPr>
          <p:cNvPr id="36" name="양쪽 모서리가 둥근 사각형 7"/>
          <p:cNvSpPr/>
          <p:nvPr/>
        </p:nvSpPr>
        <p:spPr>
          <a:xfrm>
            <a:off x="150088" y="66579"/>
            <a:ext cx="3808880" cy="416498"/>
          </a:xfrm>
          <a:prstGeom prst="round2SameRect">
            <a:avLst>
              <a:gd name="adj1" fmla="val 0"/>
              <a:gd name="adj2" fmla="val 50000"/>
            </a:avLst>
          </a:prstGeom>
          <a:solidFill>
            <a:schemeClr val="bg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1"/>
          </a:lnRef>
          <a:fillRef idx="3">
            <a:schemeClr val="accent1"/>
          </a:fillRef>
          <a:effectRef idx="3">
            <a:schemeClr val="accent1"/>
          </a:effectRef>
          <a:fontRef idx="minor">
            <a:schemeClr val="lt1"/>
          </a:fontRef>
        </p:style>
        <p:txBody>
          <a:bodyPr lIns="594000" rtlCol="0" anchor="ctr"/>
          <a:lstStyle/>
          <a:p>
            <a:r>
              <a:rPr lang="en-GB" altLang="ko-KR" sz="1500" b="1" dirty="0">
                <a:solidFill>
                  <a:schemeClr val="accent1">
                    <a:lumMod val="50000"/>
                  </a:schemeClr>
                </a:solidFill>
              </a:rPr>
              <a:t>             TUJUAN</a:t>
            </a:r>
            <a:endParaRPr lang="en-US" altLang="ko-KR" sz="1500" b="1" dirty="0">
              <a:solidFill>
                <a:schemeClr val="accent1">
                  <a:lumMod val="50000"/>
                </a:schemeClr>
              </a:solidFill>
            </a:endParaRPr>
          </a:p>
        </p:txBody>
      </p:sp>
      <p:sp>
        <p:nvSpPr>
          <p:cNvPr id="18" name="양쪽 모서리가 둥근 사각형 46"/>
          <p:cNvSpPr/>
          <p:nvPr/>
        </p:nvSpPr>
        <p:spPr>
          <a:xfrm>
            <a:off x="4300424" y="0"/>
            <a:ext cx="4867704" cy="619113"/>
          </a:xfrm>
          <a:prstGeom prst="round2SameRect">
            <a:avLst>
              <a:gd name="adj1" fmla="val 0"/>
              <a:gd name="adj2" fmla="val 0"/>
            </a:avLst>
          </a:prstGeom>
          <a:solidFill>
            <a:schemeClr val="accent1">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a:solidFill>
                  <a:prstClr val="white"/>
                </a:solidFill>
                <a:cs typeface="Aharoni" panose="02010803020104030203" pitchFamily="2" charset="-79"/>
              </a:rPr>
              <a:t>SEMINAR TUGAS AKHIR</a:t>
            </a:r>
          </a:p>
        </p:txBody>
      </p:sp>
    </p:spTree>
    <p:extLst>
      <p:ext uri="{BB962C8B-B14F-4D97-AF65-F5344CB8AC3E}">
        <p14:creationId xmlns:p14="http://schemas.microsoft.com/office/powerpoint/2010/main" val="1864182642"/>
      </p:ext>
    </p:extLst>
  </p:cSld>
  <p:clrMapOvr>
    <a:masterClrMapping/>
  </p:clrMapOvr>
  <p:transition spd="slow">
    <p:wip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351"/>
        <p:cNvGrpSpPr/>
        <p:nvPr/>
      </p:nvGrpSpPr>
      <p:grpSpPr>
        <a:xfrm>
          <a:off x="0" y="0"/>
          <a:ext cx="0" cy="0"/>
          <a:chOff x="0" y="0"/>
          <a:chExt cx="0" cy="0"/>
        </a:xfrm>
      </p:grpSpPr>
      <p:grpSp>
        <p:nvGrpSpPr>
          <p:cNvPr id="7352" name="Google Shape;7352;p75"/>
          <p:cNvGrpSpPr/>
          <p:nvPr/>
        </p:nvGrpSpPr>
        <p:grpSpPr>
          <a:xfrm>
            <a:off x="732428" y="1171356"/>
            <a:ext cx="845921" cy="690752"/>
            <a:chOff x="732428" y="1198513"/>
            <a:chExt cx="845921" cy="690752"/>
          </a:xfrm>
        </p:grpSpPr>
        <p:grpSp>
          <p:nvGrpSpPr>
            <p:cNvPr id="7353" name="Google Shape;7353;p75"/>
            <p:cNvGrpSpPr/>
            <p:nvPr/>
          </p:nvGrpSpPr>
          <p:grpSpPr>
            <a:xfrm>
              <a:off x="823030" y="1198513"/>
              <a:ext cx="755319" cy="690752"/>
              <a:chOff x="823030" y="1198513"/>
              <a:chExt cx="755319" cy="690752"/>
            </a:xfrm>
          </p:grpSpPr>
          <p:sp>
            <p:nvSpPr>
              <p:cNvPr id="7354" name="Google Shape;7354;p75"/>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5"/>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6" name="Google Shape;7356;p75"/>
            <p:cNvGrpSpPr/>
            <p:nvPr/>
          </p:nvGrpSpPr>
          <p:grpSpPr>
            <a:xfrm>
              <a:off x="732428" y="1239937"/>
              <a:ext cx="739912" cy="607886"/>
              <a:chOff x="732428" y="1239937"/>
              <a:chExt cx="739912" cy="607886"/>
            </a:xfrm>
          </p:grpSpPr>
          <p:sp>
            <p:nvSpPr>
              <p:cNvPr id="7357" name="Google Shape;7357;p75"/>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5"/>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75"/>
            <p:cNvGrpSpPr/>
            <p:nvPr/>
          </p:nvGrpSpPr>
          <p:grpSpPr>
            <a:xfrm>
              <a:off x="732428" y="1277018"/>
              <a:ext cx="702832" cy="533758"/>
              <a:chOff x="732428" y="1277018"/>
              <a:chExt cx="702832" cy="533758"/>
            </a:xfrm>
          </p:grpSpPr>
          <p:sp>
            <p:nvSpPr>
              <p:cNvPr id="7360" name="Google Shape;7360;p75"/>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5"/>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75"/>
            <p:cNvGrpSpPr/>
            <p:nvPr/>
          </p:nvGrpSpPr>
          <p:grpSpPr>
            <a:xfrm>
              <a:off x="931170" y="1306653"/>
              <a:ext cx="647179" cy="474455"/>
              <a:chOff x="931170" y="1306653"/>
              <a:chExt cx="647179" cy="474455"/>
            </a:xfrm>
          </p:grpSpPr>
          <p:sp>
            <p:nvSpPr>
              <p:cNvPr id="7363" name="Google Shape;7363;p75"/>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5"/>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5" name="Google Shape;7365;p75"/>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75"/>
          <p:cNvGrpSpPr/>
          <p:nvPr/>
        </p:nvGrpSpPr>
        <p:grpSpPr>
          <a:xfrm>
            <a:off x="3964037" y="1171363"/>
            <a:ext cx="634656" cy="699982"/>
            <a:chOff x="5985650" y="2860025"/>
            <a:chExt cx="1396075" cy="1539775"/>
          </a:xfrm>
        </p:grpSpPr>
        <p:sp>
          <p:nvSpPr>
            <p:cNvPr id="7367" name="Google Shape;7367;p75"/>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5"/>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5"/>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5"/>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5"/>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5"/>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5"/>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5"/>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5"/>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5"/>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5"/>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5"/>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5"/>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5"/>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5"/>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5"/>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5"/>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5"/>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5"/>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5"/>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5"/>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5"/>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5"/>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5"/>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5"/>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5"/>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5"/>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5"/>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5"/>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5"/>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5"/>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5"/>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75"/>
          <p:cNvGrpSpPr/>
          <p:nvPr/>
        </p:nvGrpSpPr>
        <p:grpSpPr>
          <a:xfrm>
            <a:off x="4719687" y="1171356"/>
            <a:ext cx="725845" cy="699975"/>
            <a:chOff x="4249973" y="1201875"/>
            <a:chExt cx="1958568" cy="1888762"/>
          </a:xfrm>
        </p:grpSpPr>
        <p:sp>
          <p:nvSpPr>
            <p:cNvPr id="7400" name="Google Shape;7400;p75"/>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1" name="Google Shape;7401;p75"/>
            <p:cNvGrpSpPr/>
            <p:nvPr/>
          </p:nvGrpSpPr>
          <p:grpSpPr>
            <a:xfrm>
              <a:off x="5853086" y="1789142"/>
              <a:ext cx="355454" cy="1048099"/>
              <a:chOff x="5576108" y="2016725"/>
              <a:chExt cx="565200" cy="1666560"/>
            </a:xfrm>
          </p:grpSpPr>
          <p:sp>
            <p:nvSpPr>
              <p:cNvPr id="7402" name="Google Shape;7402;p75"/>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03" name="Google Shape;7403;p7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75"/>
            <p:cNvGrpSpPr/>
            <p:nvPr/>
          </p:nvGrpSpPr>
          <p:grpSpPr>
            <a:xfrm>
              <a:off x="4869455" y="2691676"/>
              <a:ext cx="1013897" cy="398961"/>
              <a:chOff x="4012057" y="3451825"/>
              <a:chExt cx="1612175" cy="634379"/>
            </a:xfrm>
          </p:grpSpPr>
          <p:sp>
            <p:nvSpPr>
              <p:cNvPr id="7405" name="Google Shape;7405;p75"/>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06" name="Google Shape;7406;p7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75"/>
            <p:cNvGrpSpPr/>
            <p:nvPr/>
          </p:nvGrpSpPr>
          <p:grpSpPr>
            <a:xfrm>
              <a:off x="4276937" y="2155961"/>
              <a:ext cx="651965" cy="891358"/>
              <a:chOff x="3069908" y="2599997"/>
              <a:chExt cx="1036675" cy="1417328"/>
            </a:xfrm>
          </p:grpSpPr>
          <p:sp>
            <p:nvSpPr>
              <p:cNvPr id="7408" name="Google Shape;7408;p75"/>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09" name="Google Shape;7409;p7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0" name="Google Shape;7410;p75"/>
            <p:cNvGrpSpPr/>
            <p:nvPr/>
          </p:nvGrpSpPr>
          <p:grpSpPr>
            <a:xfrm>
              <a:off x="5054918" y="1201875"/>
              <a:ext cx="999548" cy="602711"/>
              <a:chOff x="4306958" y="1082925"/>
              <a:chExt cx="1589359" cy="958358"/>
            </a:xfrm>
          </p:grpSpPr>
          <p:sp>
            <p:nvSpPr>
              <p:cNvPr id="7411" name="Google Shape;7411;p75"/>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12" name="Google Shape;7412;p7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75"/>
            <p:cNvGrpSpPr/>
            <p:nvPr/>
          </p:nvGrpSpPr>
          <p:grpSpPr>
            <a:xfrm>
              <a:off x="4249973" y="1303451"/>
              <a:ext cx="799317" cy="841334"/>
              <a:chOff x="3027033" y="1244439"/>
              <a:chExt cx="1270977" cy="1337786"/>
            </a:xfrm>
          </p:grpSpPr>
          <p:sp>
            <p:nvSpPr>
              <p:cNvPr id="7414" name="Google Shape;7414;p75"/>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415" name="Google Shape;7415;p7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16" name="Google Shape;7416;p75"/>
          <p:cNvGrpSpPr/>
          <p:nvPr/>
        </p:nvGrpSpPr>
        <p:grpSpPr>
          <a:xfrm>
            <a:off x="4072551" y="2058137"/>
            <a:ext cx="750769" cy="683784"/>
            <a:chOff x="4204684" y="2104422"/>
            <a:chExt cx="699822" cy="637382"/>
          </a:xfrm>
        </p:grpSpPr>
        <p:grpSp>
          <p:nvGrpSpPr>
            <p:cNvPr id="7417" name="Google Shape;7417;p75"/>
            <p:cNvGrpSpPr/>
            <p:nvPr/>
          </p:nvGrpSpPr>
          <p:grpSpPr>
            <a:xfrm>
              <a:off x="4204684" y="2430067"/>
              <a:ext cx="342957" cy="311738"/>
              <a:chOff x="4204684" y="2430067"/>
              <a:chExt cx="342957" cy="311738"/>
            </a:xfrm>
          </p:grpSpPr>
          <p:sp>
            <p:nvSpPr>
              <p:cNvPr id="7418" name="Google Shape;7418;p75"/>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5"/>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75"/>
            <p:cNvGrpSpPr/>
            <p:nvPr/>
          </p:nvGrpSpPr>
          <p:grpSpPr>
            <a:xfrm>
              <a:off x="4561586" y="2430067"/>
              <a:ext cx="342920" cy="311738"/>
              <a:chOff x="4561586" y="2430067"/>
              <a:chExt cx="342920" cy="311738"/>
            </a:xfrm>
          </p:grpSpPr>
          <p:sp>
            <p:nvSpPr>
              <p:cNvPr id="7421" name="Google Shape;7421;p75"/>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5"/>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3" name="Google Shape;7423;p75"/>
            <p:cNvGrpSpPr/>
            <p:nvPr/>
          </p:nvGrpSpPr>
          <p:grpSpPr>
            <a:xfrm>
              <a:off x="4561586" y="2104422"/>
              <a:ext cx="342920" cy="311738"/>
              <a:chOff x="4561586" y="2104422"/>
              <a:chExt cx="342920" cy="311738"/>
            </a:xfrm>
          </p:grpSpPr>
          <p:sp>
            <p:nvSpPr>
              <p:cNvPr id="7424" name="Google Shape;7424;p75"/>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5"/>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75"/>
            <p:cNvGrpSpPr/>
            <p:nvPr/>
          </p:nvGrpSpPr>
          <p:grpSpPr>
            <a:xfrm>
              <a:off x="4204684" y="2104422"/>
              <a:ext cx="342957" cy="311664"/>
              <a:chOff x="4204684" y="2104422"/>
              <a:chExt cx="342957" cy="311664"/>
            </a:xfrm>
          </p:grpSpPr>
          <p:sp>
            <p:nvSpPr>
              <p:cNvPr id="7427" name="Google Shape;7427;p75"/>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5"/>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29" name="Google Shape;7429;p75"/>
          <p:cNvGrpSpPr/>
          <p:nvPr/>
        </p:nvGrpSpPr>
        <p:grpSpPr>
          <a:xfrm>
            <a:off x="5536984" y="1171351"/>
            <a:ext cx="660591" cy="688867"/>
            <a:chOff x="5830645" y="1267368"/>
            <a:chExt cx="530340" cy="553040"/>
          </a:xfrm>
        </p:grpSpPr>
        <p:sp>
          <p:nvSpPr>
            <p:cNvPr id="7430" name="Google Shape;7430;p75"/>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1" name="Google Shape;7431;p75"/>
            <p:cNvGrpSpPr/>
            <p:nvPr/>
          </p:nvGrpSpPr>
          <p:grpSpPr>
            <a:xfrm>
              <a:off x="5830645" y="1267368"/>
              <a:ext cx="259743" cy="269909"/>
              <a:chOff x="5830645" y="1267368"/>
              <a:chExt cx="259743" cy="269909"/>
            </a:xfrm>
          </p:grpSpPr>
          <p:sp>
            <p:nvSpPr>
              <p:cNvPr id="7432" name="Google Shape;7432;p75"/>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5"/>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4" name="Google Shape;7434;p75"/>
            <p:cNvGrpSpPr/>
            <p:nvPr/>
          </p:nvGrpSpPr>
          <p:grpSpPr>
            <a:xfrm>
              <a:off x="6101293" y="1267368"/>
              <a:ext cx="259692" cy="269909"/>
              <a:chOff x="6101293" y="1267368"/>
              <a:chExt cx="259692" cy="269909"/>
            </a:xfrm>
          </p:grpSpPr>
          <p:sp>
            <p:nvSpPr>
              <p:cNvPr id="7435" name="Google Shape;7435;p75"/>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5"/>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7" name="Google Shape;7437;p75"/>
            <p:cNvGrpSpPr/>
            <p:nvPr/>
          </p:nvGrpSpPr>
          <p:grpSpPr>
            <a:xfrm>
              <a:off x="5830645" y="1550500"/>
              <a:ext cx="259692" cy="269909"/>
              <a:chOff x="5830645" y="1550500"/>
              <a:chExt cx="259692" cy="269909"/>
            </a:xfrm>
          </p:grpSpPr>
          <p:sp>
            <p:nvSpPr>
              <p:cNvPr id="7438" name="Google Shape;7438;p75"/>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5"/>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75"/>
            <p:cNvGrpSpPr/>
            <p:nvPr/>
          </p:nvGrpSpPr>
          <p:grpSpPr>
            <a:xfrm>
              <a:off x="6101293" y="1550500"/>
              <a:ext cx="259692" cy="269909"/>
              <a:chOff x="6101293" y="1550500"/>
              <a:chExt cx="259692" cy="269909"/>
            </a:xfrm>
          </p:grpSpPr>
          <p:sp>
            <p:nvSpPr>
              <p:cNvPr id="7441" name="Google Shape;7441;p75"/>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5"/>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43" name="Google Shape;7443;p75"/>
          <p:cNvGrpSpPr/>
          <p:nvPr/>
        </p:nvGrpSpPr>
        <p:grpSpPr>
          <a:xfrm>
            <a:off x="739138" y="2061810"/>
            <a:ext cx="697154" cy="679574"/>
            <a:chOff x="2679875" y="2361475"/>
            <a:chExt cx="780425" cy="760575"/>
          </a:xfrm>
        </p:grpSpPr>
        <p:sp>
          <p:nvSpPr>
            <p:cNvPr id="7444" name="Google Shape;7444;p75"/>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5"/>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5"/>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75"/>
          <p:cNvGrpSpPr/>
          <p:nvPr/>
        </p:nvGrpSpPr>
        <p:grpSpPr>
          <a:xfrm>
            <a:off x="3138297" y="1171402"/>
            <a:ext cx="735829" cy="684547"/>
            <a:chOff x="3351965" y="1148808"/>
            <a:chExt cx="750770" cy="698375"/>
          </a:xfrm>
        </p:grpSpPr>
        <p:grpSp>
          <p:nvGrpSpPr>
            <p:cNvPr id="7451" name="Google Shape;7451;p75"/>
            <p:cNvGrpSpPr/>
            <p:nvPr/>
          </p:nvGrpSpPr>
          <p:grpSpPr>
            <a:xfrm>
              <a:off x="3586796" y="1148808"/>
              <a:ext cx="294857" cy="286830"/>
              <a:chOff x="3750225" y="1774000"/>
              <a:chExt cx="149575" cy="145525"/>
            </a:xfrm>
          </p:grpSpPr>
          <p:sp>
            <p:nvSpPr>
              <p:cNvPr id="7452" name="Google Shape;7452;p7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75"/>
            <p:cNvGrpSpPr/>
            <p:nvPr/>
          </p:nvGrpSpPr>
          <p:grpSpPr>
            <a:xfrm>
              <a:off x="3779245" y="1375768"/>
              <a:ext cx="323490" cy="286978"/>
              <a:chOff x="3847850" y="1889150"/>
              <a:chExt cx="164100" cy="145600"/>
            </a:xfrm>
          </p:grpSpPr>
          <p:sp>
            <p:nvSpPr>
              <p:cNvPr id="7455" name="Google Shape;7455;p7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75"/>
            <p:cNvGrpSpPr/>
            <p:nvPr/>
          </p:nvGrpSpPr>
          <p:grpSpPr>
            <a:xfrm>
              <a:off x="3351965" y="1330435"/>
              <a:ext cx="295449" cy="285401"/>
              <a:chOff x="3631100" y="1866150"/>
              <a:chExt cx="149875" cy="144800"/>
            </a:xfrm>
          </p:grpSpPr>
          <p:sp>
            <p:nvSpPr>
              <p:cNvPr id="7458" name="Google Shape;7458;p75"/>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5"/>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75"/>
            <p:cNvGrpSpPr/>
            <p:nvPr/>
          </p:nvGrpSpPr>
          <p:grpSpPr>
            <a:xfrm>
              <a:off x="3548208" y="1560352"/>
              <a:ext cx="294808" cy="286830"/>
              <a:chOff x="3730650" y="1982800"/>
              <a:chExt cx="149550" cy="145525"/>
            </a:xfrm>
          </p:grpSpPr>
          <p:sp>
            <p:nvSpPr>
              <p:cNvPr id="7461" name="Google Shape;7461;p7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63" name="Google Shape;7463;p75"/>
          <p:cNvGrpSpPr/>
          <p:nvPr/>
        </p:nvGrpSpPr>
        <p:grpSpPr>
          <a:xfrm>
            <a:off x="7639949" y="1171356"/>
            <a:ext cx="804565" cy="677795"/>
            <a:chOff x="7636443" y="1204988"/>
            <a:chExt cx="804565" cy="677795"/>
          </a:xfrm>
        </p:grpSpPr>
        <p:grpSp>
          <p:nvGrpSpPr>
            <p:cNvPr id="7464" name="Google Shape;7464;p75"/>
            <p:cNvGrpSpPr/>
            <p:nvPr/>
          </p:nvGrpSpPr>
          <p:grpSpPr>
            <a:xfrm>
              <a:off x="7636443" y="1509705"/>
              <a:ext cx="804565" cy="373078"/>
              <a:chOff x="7636443" y="1509705"/>
              <a:chExt cx="804565" cy="373078"/>
            </a:xfrm>
          </p:grpSpPr>
          <p:sp>
            <p:nvSpPr>
              <p:cNvPr id="7465" name="Google Shape;7465;p75"/>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5"/>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75"/>
            <p:cNvGrpSpPr/>
            <p:nvPr/>
          </p:nvGrpSpPr>
          <p:grpSpPr>
            <a:xfrm>
              <a:off x="7636443" y="1408133"/>
              <a:ext cx="804565" cy="373078"/>
              <a:chOff x="7636443" y="1408133"/>
              <a:chExt cx="804565" cy="373078"/>
            </a:xfrm>
          </p:grpSpPr>
          <p:sp>
            <p:nvSpPr>
              <p:cNvPr id="7468" name="Google Shape;7468;p75"/>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5"/>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0" name="Google Shape;7470;p75"/>
            <p:cNvGrpSpPr/>
            <p:nvPr/>
          </p:nvGrpSpPr>
          <p:grpSpPr>
            <a:xfrm>
              <a:off x="7636443" y="1306560"/>
              <a:ext cx="804565" cy="373078"/>
              <a:chOff x="7636443" y="1306560"/>
              <a:chExt cx="804565" cy="373078"/>
            </a:xfrm>
          </p:grpSpPr>
          <p:sp>
            <p:nvSpPr>
              <p:cNvPr id="7471" name="Google Shape;7471;p75"/>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5"/>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75"/>
            <p:cNvGrpSpPr/>
            <p:nvPr/>
          </p:nvGrpSpPr>
          <p:grpSpPr>
            <a:xfrm>
              <a:off x="7636443" y="1204988"/>
              <a:ext cx="804565" cy="373078"/>
              <a:chOff x="7636443" y="1204988"/>
              <a:chExt cx="804565" cy="373078"/>
            </a:xfrm>
          </p:grpSpPr>
          <p:sp>
            <p:nvSpPr>
              <p:cNvPr id="7474" name="Google Shape;7474;p75"/>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5"/>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76" name="Google Shape;7476;p75"/>
          <p:cNvGrpSpPr/>
          <p:nvPr/>
        </p:nvGrpSpPr>
        <p:grpSpPr>
          <a:xfrm>
            <a:off x="4978796" y="2078771"/>
            <a:ext cx="661339" cy="661188"/>
            <a:chOff x="3990000" y="975400"/>
            <a:chExt cx="3934200" cy="3933300"/>
          </a:xfrm>
        </p:grpSpPr>
        <p:sp>
          <p:nvSpPr>
            <p:cNvPr id="7477" name="Google Shape;7477;p75"/>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5"/>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5"/>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5"/>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75"/>
          <p:cNvGrpSpPr/>
          <p:nvPr/>
        </p:nvGrpSpPr>
        <p:grpSpPr>
          <a:xfrm>
            <a:off x="6622444" y="2057409"/>
            <a:ext cx="868881" cy="684241"/>
            <a:chOff x="6598259" y="2078634"/>
            <a:chExt cx="868881" cy="684241"/>
          </a:xfrm>
        </p:grpSpPr>
        <p:sp>
          <p:nvSpPr>
            <p:cNvPr id="7482" name="Google Shape;7482;p75"/>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5"/>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5"/>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5"/>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5"/>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5"/>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8" name="Google Shape;7488;p75"/>
            <p:cNvGrpSpPr/>
            <p:nvPr/>
          </p:nvGrpSpPr>
          <p:grpSpPr>
            <a:xfrm>
              <a:off x="6808175" y="2078634"/>
              <a:ext cx="452229" cy="684241"/>
              <a:chOff x="6808175" y="2078634"/>
              <a:chExt cx="452229" cy="684241"/>
            </a:xfrm>
          </p:grpSpPr>
          <p:sp>
            <p:nvSpPr>
              <p:cNvPr id="7489" name="Google Shape;7489;p75"/>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5"/>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5"/>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5"/>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5"/>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5"/>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5" name="Google Shape;7495;p75"/>
              <p:cNvGrpSpPr/>
              <p:nvPr/>
            </p:nvGrpSpPr>
            <p:grpSpPr>
              <a:xfrm>
                <a:off x="6821586" y="2078634"/>
                <a:ext cx="426871" cy="684241"/>
                <a:chOff x="6821586" y="2078634"/>
                <a:chExt cx="426871" cy="684241"/>
              </a:xfrm>
            </p:grpSpPr>
            <p:grpSp>
              <p:nvGrpSpPr>
                <p:cNvPr id="7496" name="Google Shape;7496;p75"/>
                <p:cNvGrpSpPr/>
                <p:nvPr/>
              </p:nvGrpSpPr>
              <p:grpSpPr>
                <a:xfrm>
                  <a:off x="6821586" y="2078634"/>
                  <a:ext cx="426871" cy="684241"/>
                  <a:chOff x="6821586" y="2078634"/>
                  <a:chExt cx="426871" cy="684241"/>
                </a:xfrm>
              </p:grpSpPr>
              <p:sp>
                <p:nvSpPr>
                  <p:cNvPr id="7497" name="Google Shape;7497;p75"/>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5"/>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5"/>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5"/>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5"/>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5"/>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5"/>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5"/>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5"/>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5"/>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5"/>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5"/>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5"/>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5"/>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5"/>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5"/>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5"/>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5"/>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5"/>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6" name="Google Shape;7516;p75"/>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5"/>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5"/>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5"/>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5"/>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5"/>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522" name="Google Shape;7522;p75"/>
          <p:cNvGrpSpPr/>
          <p:nvPr/>
        </p:nvGrpSpPr>
        <p:grpSpPr>
          <a:xfrm>
            <a:off x="5795610" y="2063018"/>
            <a:ext cx="671358" cy="671358"/>
            <a:chOff x="6535625" y="760425"/>
            <a:chExt cx="1665900" cy="1665900"/>
          </a:xfrm>
        </p:grpSpPr>
        <p:sp>
          <p:nvSpPr>
            <p:cNvPr id="7523" name="Google Shape;7523;p75"/>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5"/>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5"/>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5"/>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7" name="Google Shape;7527;p75"/>
          <p:cNvGrpSpPr/>
          <p:nvPr/>
        </p:nvGrpSpPr>
        <p:grpSpPr>
          <a:xfrm>
            <a:off x="732427" y="3731418"/>
            <a:ext cx="1340789" cy="640830"/>
            <a:chOff x="238125" y="1151100"/>
            <a:chExt cx="7139450" cy="3412300"/>
          </a:xfrm>
        </p:grpSpPr>
        <p:sp>
          <p:nvSpPr>
            <p:cNvPr id="7528" name="Google Shape;7528;p75"/>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5"/>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5"/>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5"/>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5"/>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5"/>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5"/>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5"/>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5"/>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5"/>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5"/>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5"/>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75"/>
          <p:cNvGrpSpPr/>
          <p:nvPr/>
        </p:nvGrpSpPr>
        <p:grpSpPr>
          <a:xfrm>
            <a:off x="5599650" y="2934699"/>
            <a:ext cx="985357" cy="585764"/>
            <a:chOff x="5145061" y="2881789"/>
            <a:chExt cx="1107641" cy="658458"/>
          </a:xfrm>
        </p:grpSpPr>
        <p:grpSp>
          <p:nvGrpSpPr>
            <p:cNvPr id="7541" name="Google Shape;7541;p75"/>
            <p:cNvGrpSpPr/>
            <p:nvPr/>
          </p:nvGrpSpPr>
          <p:grpSpPr>
            <a:xfrm>
              <a:off x="5722989" y="3244587"/>
              <a:ext cx="529713" cy="295659"/>
              <a:chOff x="5722989" y="3244587"/>
              <a:chExt cx="529713" cy="295659"/>
            </a:xfrm>
          </p:grpSpPr>
          <p:sp>
            <p:nvSpPr>
              <p:cNvPr id="7542" name="Google Shape;7542;p75"/>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43" name="Google Shape;7543;p75"/>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544" name="Google Shape;7544;p75"/>
            <p:cNvGrpSpPr/>
            <p:nvPr/>
          </p:nvGrpSpPr>
          <p:grpSpPr>
            <a:xfrm>
              <a:off x="5145061" y="3244587"/>
              <a:ext cx="536807" cy="295659"/>
              <a:chOff x="5145061" y="3244587"/>
              <a:chExt cx="536807" cy="295659"/>
            </a:xfrm>
          </p:grpSpPr>
          <p:sp>
            <p:nvSpPr>
              <p:cNvPr id="7545" name="Google Shape;7545;p75"/>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46" name="Google Shape;7546;p75"/>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547" name="Google Shape;7547;p75"/>
            <p:cNvGrpSpPr/>
            <p:nvPr/>
          </p:nvGrpSpPr>
          <p:grpSpPr>
            <a:xfrm>
              <a:off x="5341327" y="2898245"/>
              <a:ext cx="532309" cy="614891"/>
              <a:chOff x="5341327" y="2898245"/>
              <a:chExt cx="532309" cy="614891"/>
            </a:xfrm>
          </p:grpSpPr>
          <p:sp>
            <p:nvSpPr>
              <p:cNvPr id="7548" name="Google Shape;7548;p75"/>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49" name="Google Shape;7549;p75"/>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550" name="Google Shape;7550;p75"/>
            <p:cNvGrpSpPr/>
            <p:nvPr/>
          </p:nvGrpSpPr>
          <p:grpSpPr>
            <a:xfrm>
              <a:off x="5532290" y="2881789"/>
              <a:ext cx="620516" cy="305456"/>
              <a:chOff x="5532290" y="2881789"/>
              <a:chExt cx="620516" cy="305456"/>
            </a:xfrm>
          </p:grpSpPr>
          <p:sp>
            <p:nvSpPr>
              <p:cNvPr id="7551" name="Google Shape;7551;p75"/>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552" name="Google Shape;7552;p75"/>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553" name="Google Shape;7553;p75"/>
          <p:cNvGrpSpPr/>
          <p:nvPr/>
        </p:nvGrpSpPr>
        <p:grpSpPr>
          <a:xfrm>
            <a:off x="8178573" y="3726757"/>
            <a:ext cx="269068" cy="645491"/>
            <a:chOff x="7026852" y="3311869"/>
            <a:chExt cx="434331" cy="1041954"/>
          </a:xfrm>
        </p:grpSpPr>
        <p:sp>
          <p:nvSpPr>
            <p:cNvPr id="7554" name="Google Shape;7554;p75"/>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5"/>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5"/>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7" name="Google Shape;7557;p75"/>
          <p:cNvGrpSpPr/>
          <p:nvPr/>
        </p:nvGrpSpPr>
        <p:grpSpPr>
          <a:xfrm>
            <a:off x="6195154" y="3765995"/>
            <a:ext cx="293882" cy="293836"/>
            <a:chOff x="4873519" y="3311869"/>
            <a:chExt cx="499374" cy="499296"/>
          </a:xfrm>
        </p:grpSpPr>
        <p:sp>
          <p:nvSpPr>
            <p:cNvPr id="7558" name="Google Shape;7558;p75"/>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5"/>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75"/>
          <p:cNvGrpSpPr/>
          <p:nvPr/>
        </p:nvGrpSpPr>
        <p:grpSpPr>
          <a:xfrm>
            <a:off x="6195154" y="4078366"/>
            <a:ext cx="293882" cy="293882"/>
            <a:chOff x="4873519" y="3875839"/>
            <a:chExt cx="499374" cy="499374"/>
          </a:xfrm>
        </p:grpSpPr>
        <p:sp>
          <p:nvSpPr>
            <p:cNvPr id="7561" name="Google Shape;7561;p75"/>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5"/>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75"/>
          <p:cNvGrpSpPr/>
          <p:nvPr/>
        </p:nvGrpSpPr>
        <p:grpSpPr>
          <a:xfrm>
            <a:off x="2425681" y="2050319"/>
            <a:ext cx="698104" cy="698208"/>
            <a:chOff x="2565073" y="2075876"/>
            <a:chExt cx="672482" cy="672518"/>
          </a:xfrm>
        </p:grpSpPr>
        <p:sp>
          <p:nvSpPr>
            <p:cNvPr id="7564" name="Google Shape;7564;p75"/>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5"/>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5"/>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5"/>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5"/>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5"/>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0" name="Google Shape;7570;p75"/>
          <p:cNvGrpSpPr/>
          <p:nvPr/>
        </p:nvGrpSpPr>
        <p:grpSpPr>
          <a:xfrm>
            <a:off x="5649092" y="3734919"/>
            <a:ext cx="438354" cy="637329"/>
            <a:chOff x="1697726" y="3244179"/>
            <a:chExt cx="788124" cy="1146069"/>
          </a:xfrm>
        </p:grpSpPr>
        <p:sp>
          <p:nvSpPr>
            <p:cNvPr id="7571" name="Google Shape;7571;p7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3" name="Google Shape;7573;p75"/>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4" name="Google Shape;7574;p75"/>
          <p:cNvGrpSpPr/>
          <p:nvPr/>
        </p:nvGrpSpPr>
        <p:grpSpPr>
          <a:xfrm>
            <a:off x="7650306" y="2063282"/>
            <a:ext cx="799565" cy="670282"/>
            <a:chOff x="7617850" y="2063282"/>
            <a:chExt cx="799565" cy="670282"/>
          </a:xfrm>
        </p:grpSpPr>
        <p:cxnSp>
          <p:nvCxnSpPr>
            <p:cNvPr id="7575" name="Google Shape;7575;p75"/>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76" name="Google Shape;7576;p75"/>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77" name="Google Shape;7577;p75"/>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78" name="Google Shape;7578;p75"/>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579" name="Google Shape;7579;p75"/>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580" name="Google Shape;7580;p75"/>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581" name="Google Shape;7581;p75"/>
            <p:cNvGrpSpPr/>
            <p:nvPr/>
          </p:nvGrpSpPr>
          <p:grpSpPr>
            <a:xfrm>
              <a:off x="7734309" y="2063282"/>
              <a:ext cx="570957" cy="620095"/>
              <a:chOff x="7734309" y="2063282"/>
              <a:chExt cx="570957" cy="620095"/>
            </a:xfrm>
          </p:grpSpPr>
          <p:grpSp>
            <p:nvGrpSpPr>
              <p:cNvPr id="7582" name="Google Shape;7582;p75"/>
              <p:cNvGrpSpPr/>
              <p:nvPr/>
            </p:nvGrpSpPr>
            <p:grpSpPr>
              <a:xfrm>
                <a:off x="8031573" y="2063282"/>
                <a:ext cx="273693" cy="620095"/>
                <a:chOff x="8031573" y="2063282"/>
                <a:chExt cx="273693" cy="620095"/>
              </a:xfrm>
            </p:grpSpPr>
            <p:sp>
              <p:nvSpPr>
                <p:cNvPr id="7583" name="Google Shape;7583;p7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7" name="Google Shape;7587;p75"/>
              <p:cNvGrpSpPr/>
              <p:nvPr/>
            </p:nvGrpSpPr>
            <p:grpSpPr>
              <a:xfrm flipH="1">
                <a:off x="7734309" y="2063282"/>
                <a:ext cx="273693" cy="620095"/>
                <a:chOff x="8031573" y="2063282"/>
                <a:chExt cx="273693" cy="620095"/>
              </a:xfrm>
            </p:grpSpPr>
            <p:sp>
              <p:nvSpPr>
                <p:cNvPr id="7588" name="Google Shape;7588;p7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592" name="Google Shape;7592;p75"/>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5"/>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4" name="Google Shape;7594;p75"/>
          <p:cNvGrpSpPr/>
          <p:nvPr/>
        </p:nvGrpSpPr>
        <p:grpSpPr>
          <a:xfrm>
            <a:off x="7836913" y="2916765"/>
            <a:ext cx="602567" cy="601884"/>
            <a:chOff x="1186975" y="238125"/>
            <a:chExt cx="5244275" cy="5238325"/>
          </a:xfrm>
        </p:grpSpPr>
        <p:sp>
          <p:nvSpPr>
            <p:cNvPr id="7595" name="Google Shape;7595;p7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5"/>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5"/>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5"/>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75"/>
          <p:cNvGrpSpPr/>
          <p:nvPr/>
        </p:nvGrpSpPr>
        <p:grpSpPr>
          <a:xfrm>
            <a:off x="3279650" y="2056249"/>
            <a:ext cx="651848" cy="687338"/>
            <a:chOff x="3400515" y="2056248"/>
            <a:chExt cx="698134" cy="735987"/>
          </a:xfrm>
        </p:grpSpPr>
        <p:grpSp>
          <p:nvGrpSpPr>
            <p:cNvPr id="7600" name="Google Shape;7600;p75"/>
            <p:cNvGrpSpPr/>
            <p:nvPr/>
          </p:nvGrpSpPr>
          <p:grpSpPr>
            <a:xfrm>
              <a:off x="3400515" y="2283913"/>
              <a:ext cx="312919" cy="219900"/>
              <a:chOff x="3400515" y="2283913"/>
              <a:chExt cx="312919" cy="219900"/>
            </a:xfrm>
          </p:grpSpPr>
          <p:sp>
            <p:nvSpPr>
              <p:cNvPr id="7601" name="Google Shape;7601;p75"/>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02" name="Google Shape;7602;p75"/>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603" name="Google Shape;7603;p75"/>
            <p:cNvGrpSpPr/>
            <p:nvPr/>
          </p:nvGrpSpPr>
          <p:grpSpPr>
            <a:xfrm>
              <a:off x="3547823" y="2461089"/>
              <a:ext cx="219900" cy="331146"/>
              <a:chOff x="3547823" y="2461089"/>
              <a:chExt cx="219900" cy="331146"/>
            </a:xfrm>
          </p:grpSpPr>
          <p:sp>
            <p:nvSpPr>
              <p:cNvPr id="7604" name="Google Shape;7604;p75"/>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05" name="Google Shape;7605;p75"/>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606" name="Google Shape;7606;p75"/>
            <p:cNvGrpSpPr/>
            <p:nvPr/>
          </p:nvGrpSpPr>
          <p:grpSpPr>
            <a:xfrm>
              <a:off x="3734138" y="2461089"/>
              <a:ext cx="219900" cy="331146"/>
              <a:chOff x="3734138" y="2461089"/>
              <a:chExt cx="219900" cy="331146"/>
            </a:xfrm>
          </p:grpSpPr>
          <p:sp>
            <p:nvSpPr>
              <p:cNvPr id="7607" name="Google Shape;7607;p75"/>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08" name="Google Shape;7608;p75"/>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609" name="Google Shape;7609;p75"/>
            <p:cNvGrpSpPr/>
            <p:nvPr/>
          </p:nvGrpSpPr>
          <p:grpSpPr>
            <a:xfrm>
              <a:off x="3787560" y="2281742"/>
              <a:ext cx="311089" cy="219900"/>
              <a:chOff x="3787560" y="2281742"/>
              <a:chExt cx="311089" cy="219900"/>
            </a:xfrm>
          </p:grpSpPr>
          <p:sp>
            <p:nvSpPr>
              <p:cNvPr id="7610" name="Google Shape;7610;p75"/>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11" name="Google Shape;7611;p75"/>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612" name="Google Shape;7612;p75"/>
            <p:cNvGrpSpPr/>
            <p:nvPr/>
          </p:nvGrpSpPr>
          <p:grpSpPr>
            <a:xfrm>
              <a:off x="3637290" y="2056248"/>
              <a:ext cx="219900" cy="330736"/>
              <a:chOff x="3637290" y="2056248"/>
              <a:chExt cx="219900" cy="330736"/>
            </a:xfrm>
          </p:grpSpPr>
          <p:sp>
            <p:nvSpPr>
              <p:cNvPr id="7613" name="Google Shape;7613;p75"/>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614" name="Google Shape;7614;p75"/>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615" name="Google Shape;7615;p75"/>
          <p:cNvGrpSpPr/>
          <p:nvPr/>
        </p:nvGrpSpPr>
        <p:grpSpPr>
          <a:xfrm>
            <a:off x="2571356" y="2926255"/>
            <a:ext cx="1268144" cy="592394"/>
            <a:chOff x="238125" y="1188750"/>
            <a:chExt cx="7140450" cy="3335550"/>
          </a:xfrm>
        </p:grpSpPr>
        <p:sp>
          <p:nvSpPr>
            <p:cNvPr id="7616" name="Google Shape;7616;p7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75"/>
          <p:cNvGrpSpPr/>
          <p:nvPr/>
        </p:nvGrpSpPr>
        <p:grpSpPr>
          <a:xfrm>
            <a:off x="6679257" y="2928410"/>
            <a:ext cx="1053944" cy="590147"/>
            <a:chOff x="238125" y="1335475"/>
            <a:chExt cx="5418735" cy="3034175"/>
          </a:xfrm>
        </p:grpSpPr>
        <p:sp>
          <p:nvSpPr>
            <p:cNvPr id="7622" name="Google Shape;7622;p7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75"/>
          <p:cNvGrpSpPr/>
          <p:nvPr/>
        </p:nvGrpSpPr>
        <p:grpSpPr>
          <a:xfrm>
            <a:off x="4110066" y="3733309"/>
            <a:ext cx="1268207" cy="638939"/>
            <a:chOff x="3967651" y="3645904"/>
            <a:chExt cx="1479304" cy="745292"/>
          </a:xfrm>
        </p:grpSpPr>
        <p:grpSp>
          <p:nvGrpSpPr>
            <p:cNvPr id="7626" name="Google Shape;7626;p75"/>
            <p:cNvGrpSpPr/>
            <p:nvPr/>
          </p:nvGrpSpPr>
          <p:grpSpPr>
            <a:xfrm>
              <a:off x="3967651" y="4009026"/>
              <a:ext cx="1479304" cy="382170"/>
              <a:chOff x="3967651" y="4009026"/>
              <a:chExt cx="1479304" cy="382170"/>
            </a:xfrm>
          </p:grpSpPr>
          <p:grpSp>
            <p:nvGrpSpPr>
              <p:cNvPr id="7627" name="Google Shape;7627;p75"/>
              <p:cNvGrpSpPr/>
              <p:nvPr/>
            </p:nvGrpSpPr>
            <p:grpSpPr>
              <a:xfrm>
                <a:off x="4892216" y="4195630"/>
                <a:ext cx="554739" cy="195566"/>
                <a:chOff x="3604375" y="4892160"/>
                <a:chExt cx="1651500" cy="582215"/>
              </a:xfrm>
            </p:grpSpPr>
            <p:sp>
              <p:nvSpPr>
                <p:cNvPr id="7628" name="Google Shape;7628;p75"/>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5"/>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75"/>
              <p:cNvGrpSpPr/>
              <p:nvPr/>
            </p:nvGrpSpPr>
            <p:grpSpPr>
              <a:xfrm>
                <a:off x="3967651" y="4146303"/>
                <a:ext cx="579402" cy="244893"/>
                <a:chOff x="851875" y="4745310"/>
                <a:chExt cx="1724925" cy="729065"/>
              </a:xfrm>
            </p:grpSpPr>
            <p:sp>
              <p:nvSpPr>
                <p:cNvPr id="7631" name="Google Shape;7631;p75"/>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5"/>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75"/>
              <p:cNvGrpSpPr/>
              <p:nvPr/>
            </p:nvGrpSpPr>
            <p:grpSpPr>
              <a:xfrm>
                <a:off x="4460753" y="4009026"/>
                <a:ext cx="493110" cy="382170"/>
                <a:chOff x="2319875" y="4336625"/>
                <a:chExt cx="1468025" cy="1137750"/>
              </a:xfrm>
            </p:grpSpPr>
            <p:sp>
              <p:nvSpPr>
                <p:cNvPr id="7634" name="Google Shape;7634;p75"/>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5"/>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36" name="Google Shape;7636;p75"/>
            <p:cNvGrpSpPr/>
            <p:nvPr/>
          </p:nvGrpSpPr>
          <p:grpSpPr>
            <a:xfrm>
              <a:off x="4479443" y="3645904"/>
              <a:ext cx="455965" cy="388789"/>
              <a:chOff x="2957425" y="238100"/>
              <a:chExt cx="1910200" cy="1628775"/>
            </a:xfrm>
          </p:grpSpPr>
          <p:sp>
            <p:nvSpPr>
              <p:cNvPr id="7637" name="Google Shape;7637;p75"/>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5"/>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5"/>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5"/>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5"/>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5"/>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5"/>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5"/>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5"/>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5"/>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7" name="Google Shape;7647;p75"/>
          <p:cNvGrpSpPr/>
          <p:nvPr/>
        </p:nvGrpSpPr>
        <p:grpSpPr>
          <a:xfrm>
            <a:off x="2496179" y="3734510"/>
            <a:ext cx="1243128" cy="637739"/>
            <a:chOff x="2496310" y="3693351"/>
            <a:chExt cx="1342906" cy="688926"/>
          </a:xfrm>
        </p:grpSpPr>
        <p:grpSp>
          <p:nvGrpSpPr>
            <p:cNvPr id="7648" name="Google Shape;7648;p75"/>
            <p:cNvGrpSpPr/>
            <p:nvPr/>
          </p:nvGrpSpPr>
          <p:grpSpPr>
            <a:xfrm>
              <a:off x="2496310" y="3693351"/>
              <a:ext cx="1342906" cy="688875"/>
              <a:chOff x="2496310" y="3693351"/>
              <a:chExt cx="1342906" cy="688875"/>
            </a:xfrm>
          </p:grpSpPr>
          <p:sp>
            <p:nvSpPr>
              <p:cNvPr id="7649" name="Google Shape;7649;p75"/>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5"/>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5"/>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5"/>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5"/>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5"/>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55" name="Google Shape;7655;p75"/>
              <p:cNvCxnSpPr>
                <a:stCxn id="7653"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656" name="Google Shape;7656;p75"/>
              <p:cNvCxnSpPr>
                <a:stCxn id="7650"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657" name="Google Shape;7657;p75"/>
              <p:cNvCxnSpPr>
                <a:stCxn id="7651"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658" name="Google Shape;7658;p75"/>
              <p:cNvCxnSpPr>
                <a:stCxn id="7654"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659" name="Google Shape;7659;p75"/>
              <p:cNvCxnSpPr>
                <a:stCxn id="7652"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660" name="Google Shape;7660;p75"/>
            <p:cNvGrpSpPr/>
            <p:nvPr/>
          </p:nvGrpSpPr>
          <p:grpSpPr>
            <a:xfrm>
              <a:off x="2675275" y="3930557"/>
              <a:ext cx="1003306" cy="451719"/>
              <a:chOff x="2675275" y="4174282"/>
              <a:chExt cx="1003306" cy="451719"/>
            </a:xfrm>
          </p:grpSpPr>
          <p:sp>
            <p:nvSpPr>
              <p:cNvPr id="7661" name="Google Shape;7661;p75"/>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5"/>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5"/>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4" name="Google Shape;7664;p75"/>
          <p:cNvGrpSpPr/>
          <p:nvPr/>
        </p:nvGrpSpPr>
        <p:grpSpPr>
          <a:xfrm>
            <a:off x="1669850" y="1171356"/>
            <a:ext cx="574511" cy="874709"/>
            <a:chOff x="1715404" y="1112080"/>
            <a:chExt cx="642270" cy="977984"/>
          </a:xfrm>
        </p:grpSpPr>
        <p:grpSp>
          <p:nvGrpSpPr>
            <p:cNvPr id="7665" name="Google Shape;7665;p75"/>
            <p:cNvGrpSpPr/>
            <p:nvPr/>
          </p:nvGrpSpPr>
          <p:grpSpPr>
            <a:xfrm>
              <a:off x="1715404" y="1112080"/>
              <a:ext cx="642270" cy="977984"/>
              <a:chOff x="1715404" y="1112080"/>
              <a:chExt cx="642270" cy="977984"/>
            </a:xfrm>
          </p:grpSpPr>
          <p:sp>
            <p:nvSpPr>
              <p:cNvPr id="7666" name="Google Shape;7666;p75"/>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5"/>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75"/>
            <p:cNvGrpSpPr/>
            <p:nvPr/>
          </p:nvGrpSpPr>
          <p:grpSpPr>
            <a:xfrm>
              <a:off x="1768927" y="1165603"/>
              <a:ext cx="535225" cy="851367"/>
              <a:chOff x="1768927" y="1165603"/>
              <a:chExt cx="535225" cy="851367"/>
            </a:xfrm>
          </p:grpSpPr>
          <p:sp>
            <p:nvSpPr>
              <p:cNvPr id="7669" name="Google Shape;7669;p75"/>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5"/>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75"/>
            <p:cNvGrpSpPr/>
            <p:nvPr/>
          </p:nvGrpSpPr>
          <p:grpSpPr>
            <a:xfrm>
              <a:off x="1822449" y="1219125"/>
              <a:ext cx="428180" cy="718859"/>
              <a:chOff x="1822449" y="1219125"/>
              <a:chExt cx="428180" cy="718859"/>
            </a:xfrm>
          </p:grpSpPr>
          <p:sp>
            <p:nvSpPr>
              <p:cNvPr id="7672" name="Google Shape;7672;p75"/>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5"/>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75"/>
            <p:cNvGrpSpPr/>
            <p:nvPr/>
          </p:nvGrpSpPr>
          <p:grpSpPr>
            <a:xfrm>
              <a:off x="1875972" y="1272648"/>
              <a:ext cx="321135" cy="586939"/>
              <a:chOff x="1875972" y="1272648"/>
              <a:chExt cx="321135" cy="586939"/>
            </a:xfrm>
          </p:grpSpPr>
          <p:sp>
            <p:nvSpPr>
              <p:cNvPr id="7675" name="Google Shape;7675;p75"/>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5"/>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77" name="Google Shape;7677;p75"/>
          <p:cNvGrpSpPr/>
          <p:nvPr/>
        </p:nvGrpSpPr>
        <p:grpSpPr>
          <a:xfrm>
            <a:off x="7777011" y="3728078"/>
            <a:ext cx="293855" cy="644170"/>
            <a:chOff x="241025" y="3151575"/>
            <a:chExt cx="293855" cy="644170"/>
          </a:xfrm>
        </p:grpSpPr>
        <p:sp>
          <p:nvSpPr>
            <p:cNvPr id="7678" name="Google Shape;7678;p75"/>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5"/>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75"/>
          <p:cNvGrpSpPr/>
          <p:nvPr/>
        </p:nvGrpSpPr>
        <p:grpSpPr>
          <a:xfrm>
            <a:off x="724994" y="2928078"/>
            <a:ext cx="1779649" cy="591620"/>
            <a:chOff x="246070" y="1983375"/>
            <a:chExt cx="1855347" cy="616849"/>
          </a:xfrm>
        </p:grpSpPr>
        <p:sp>
          <p:nvSpPr>
            <p:cNvPr id="7681" name="Google Shape;7681;p75"/>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5"/>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5"/>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5"/>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5"/>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5"/>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5"/>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5"/>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5"/>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75"/>
          <p:cNvGrpSpPr/>
          <p:nvPr/>
        </p:nvGrpSpPr>
        <p:grpSpPr>
          <a:xfrm>
            <a:off x="2335861" y="1171356"/>
            <a:ext cx="711055" cy="745993"/>
            <a:chOff x="2496269" y="1171698"/>
            <a:chExt cx="761953" cy="799392"/>
          </a:xfrm>
        </p:grpSpPr>
        <p:grpSp>
          <p:nvGrpSpPr>
            <p:cNvPr id="7691" name="Google Shape;7691;p75"/>
            <p:cNvGrpSpPr/>
            <p:nvPr/>
          </p:nvGrpSpPr>
          <p:grpSpPr>
            <a:xfrm>
              <a:off x="2496269" y="1171698"/>
              <a:ext cx="761953" cy="723022"/>
              <a:chOff x="2496269" y="1171698"/>
              <a:chExt cx="761953" cy="723022"/>
            </a:xfrm>
          </p:grpSpPr>
          <p:sp>
            <p:nvSpPr>
              <p:cNvPr id="7692" name="Google Shape;7692;p75"/>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5"/>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4" name="Google Shape;7694;p75"/>
              <p:cNvGrpSpPr/>
              <p:nvPr/>
            </p:nvGrpSpPr>
            <p:grpSpPr>
              <a:xfrm>
                <a:off x="2496269" y="1171698"/>
                <a:ext cx="761953" cy="723022"/>
                <a:chOff x="2496269" y="1120652"/>
                <a:chExt cx="761953" cy="723022"/>
              </a:xfrm>
            </p:grpSpPr>
            <p:grpSp>
              <p:nvGrpSpPr>
                <p:cNvPr id="7695" name="Google Shape;7695;p75"/>
                <p:cNvGrpSpPr/>
                <p:nvPr/>
              </p:nvGrpSpPr>
              <p:grpSpPr>
                <a:xfrm>
                  <a:off x="2496269" y="1120652"/>
                  <a:ext cx="761953" cy="723022"/>
                  <a:chOff x="2496269" y="1120652"/>
                  <a:chExt cx="761953" cy="723022"/>
                </a:xfrm>
              </p:grpSpPr>
              <p:grpSp>
                <p:nvGrpSpPr>
                  <p:cNvPr id="7696" name="Google Shape;7696;p75"/>
                  <p:cNvGrpSpPr/>
                  <p:nvPr/>
                </p:nvGrpSpPr>
                <p:grpSpPr>
                  <a:xfrm>
                    <a:off x="2496269" y="1304589"/>
                    <a:ext cx="407089" cy="305057"/>
                    <a:chOff x="2496269" y="1304589"/>
                    <a:chExt cx="407089" cy="305057"/>
                  </a:xfrm>
                </p:grpSpPr>
                <p:sp>
                  <p:nvSpPr>
                    <p:cNvPr id="7697" name="Google Shape;7697;p75"/>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5"/>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75"/>
                  <p:cNvGrpSpPr/>
                  <p:nvPr/>
                </p:nvGrpSpPr>
                <p:grpSpPr>
                  <a:xfrm>
                    <a:off x="2586468" y="1493376"/>
                    <a:ext cx="358850" cy="349656"/>
                    <a:chOff x="2586468" y="1493376"/>
                    <a:chExt cx="358850" cy="349656"/>
                  </a:xfrm>
                </p:grpSpPr>
                <p:sp>
                  <p:nvSpPr>
                    <p:cNvPr id="7700" name="Google Shape;7700;p75"/>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5"/>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75"/>
                  <p:cNvGrpSpPr/>
                  <p:nvPr/>
                </p:nvGrpSpPr>
                <p:grpSpPr>
                  <a:xfrm>
                    <a:off x="2807939" y="1494024"/>
                    <a:ext cx="358857" cy="349650"/>
                    <a:chOff x="2807939" y="1494024"/>
                    <a:chExt cx="358857" cy="349650"/>
                  </a:xfrm>
                </p:grpSpPr>
                <p:sp>
                  <p:nvSpPr>
                    <p:cNvPr id="7703" name="Google Shape;7703;p75"/>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5"/>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75"/>
                  <p:cNvGrpSpPr/>
                  <p:nvPr/>
                </p:nvGrpSpPr>
                <p:grpSpPr>
                  <a:xfrm>
                    <a:off x="2851133" y="1305635"/>
                    <a:ext cx="407089" cy="305057"/>
                    <a:chOff x="2851133" y="1305635"/>
                    <a:chExt cx="407089" cy="305057"/>
                  </a:xfrm>
                </p:grpSpPr>
                <p:sp>
                  <p:nvSpPr>
                    <p:cNvPr id="7706" name="Google Shape;7706;p75"/>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5"/>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75"/>
                  <p:cNvGrpSpPr/>
                  <p:nvPr/>
                </p:nvGrpSpPr>
                <p:grpSpPr>
                  <a:xfrm>
                    <a:off x="2727495" y="1120652"/>
                    <a:ext cx="300271" cy="396358"/>
                    <a:chOff x="2727495" y="1120652"/>
                    <a:chExt cx="300271" cy="396358"/>
                  </a:xfrm>
                </p:grpSpPr>
                <p:sp>
                  <p:nvSpPr>
                    <p:cNvPr id="7709" name="Google Shape;7709;p75"/>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5"/>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11" name="Google Shape;7711;p75"/>
                <p:cNvGrpSpPr/>
                <p:nvPr/>
              </p:nvGrpSpPr>
              <p:grpSpPr>
                <a:xfrm>
                  <a:off x="2722305" y="1350460"/>
                  <a:ext cx="308357" cy="308344"/>
                  <a:chOff x="2722305" y="1350460"/>
                  <a:chExt cx="308357" cy="308344"/>
                </a:xfrm>
              </p:grpSpPr>
              <p:sp>
                <p:nvSpPr>
                  <p:cNvPr id="7712" name="Google Shape;7712;p75"/>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3" name="Google Shape;7713;p75"/>
                  <p:cNvGrpSpPr/>
                  <p:nvPr/>
                </p:nvGrpSpPr>
                <p:grpSpPr>
                  <a:xfrm>
                    <a:off x="2725064" y="1364529"/>
                    <a:ext cx="297954" cy="280182"/>
                    <a:chOff x="2725064" y="1364529"/>
                    <a:chExt cx="297954" cy="280182"/>
                  </a:xfrm>
                </p:grpSpPr>
                <p:sp>
                  <p:nvSpPr>
                    <p:cNvPr id="7714" name="Google Shape;7714;p75"/>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5"/>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5"/>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5"/>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5"/>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719" name="Google Shape;7719;p75"/>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5"/>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5"/>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5"/>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5"/>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75"/>
          <p:cNvGrpSpPr/>
          <p:nvPr/>
        </p:nvGrpSpPr>
        <p:grpSpPr>
          <a:xfrm>
            <a:off x="3924561" y="2927462"/>
            <a:ext cx="1569144" cy="591015"/>
            <a:chOff x="3820100" y="3023049"/>
            <a:chExt cx="1303926" cy="491162"/>
          </a:xfrm>
        </p:grpSpPr>
        <p:grpSp>
          <p:nvGrpSpPr>
            <p:cNvPr id="7725" name="Google Shape;7725;p75"/>
            <p:cNvGrpSpPr/>
            <p:nvPr/>
          </p:nvGrpSpPr>
          <p:grpSpPr>
            <a:xfrm>
              <a:off x="3820100" y="3023072"/>
              <a:ext cx="1303926" cy="491139"/>
              <a:chOff x="3820100" y="3023072"/>
              <a:chExt cx="1303926" cy="491139"/>
            </a:xfrm>
          </p:grpSpPr>
          <p:sp>
            <p:nvSpPr>
              <p:cNvPr id="7726" name="Google Shape;7726;p75"/>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5"/>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8" name="Google Shape;7728;p75"/>
            <p:cNvGrpSpPr/>
            <p:nvPr/>
          </p:nvGrpSpPr>
          <p:grpSpPr>
            <a:xfrm>
              <a:off x="4132439" y="3023645"/>
              <a:ext cx="393633" cy="177096"/>
              <a:chOff x="4132439" y="3023645"/>
              <a:chExt cx="393633" cy="177096"/>
            </a:xfrm>
          </p:grpSpPr>
          <p:sp>
            <p:nvSpPr>
              <p:cNvPr id="7729" name="Google Shape;7729;p75"/>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5"/>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1" name="Google Shape;7731;p75"/>
            <p:cNvGrpSpPr/>
            <p:nvPr/>
          </p:nvGrpSpPr>
          <p:grpSpPr>
            <a:xfrm>
              <a:off x="3921811" y="3023049"/>
              <a:ext cx="1002397" cy="388943"/>
              <a:chOff x="3921811" y="3023049"/>
              <a:chExt cx="1002397" cy="388943"/>
            </a:xfrm>
          </p:grpSpPr>
          <p:sp>
            <p:nvSpPr>
              <p:cNvPr id="7732" name="Google Shape;7732;p75"/>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5"/>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75"/>
            <p:cNvGrpSpPr/>
            <p:nvPr/>
          </p:nvGrpSpPr>
          <p:grpSpPr>
            <a:xfrm>
              <a:off x="4023645" y="3023049"/>
              <a:ext cx="683032" cy="286722"/>
              <a:chOff x="4023645" y="3023049"/>
              <a:chExt cx="683032" cy="286722"/>
            </a:xfrm>
          </p:grpSpPr>
          <p:sp>
            <p:nvSpPr>
              <p:cNvPr id="7735" name="Google Shape;7735;p75"/>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5"/>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7" name="Google Shape;7737;p75"/>
          <p:cNvGrpSpPr/>
          <p:nvPr/>
        </p:nvGrpSpPr>
        <p:grpSpPr>
          <a:xfrm>
            <a:off x="1556683" y="2054307"/>
            <a:ext cx="713522" cy="688025"/>
            <a:chOff x="1706078" y="2092648"/>
            <a:chExt cx="660913" cy="637296"/>
          </a:xfrm>
        </p:grpSpPr>
        <p:sp>
          <p:nvSpPr>
            <p:cNvPr id="7738" name="Google Shape;7738;p75"/>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9" name="Google Shape;7739;p75"/>
            <p:cNvGrpSpPr/>
            <p:nvPr/>
          </p:nvGrpSpPr>
          <p:grpSpPr>
            <a:xfrm>
              <a:off x="1706078" y="2092648"/>
              <a:ext cx="660913" cy="575241"/>
              <a:chOff x="1706078" y="2092648"/>
              <a:chExt cx="660913" cy="575241"/>
            </a:xfrm>
          </p:grpSpPr>
          <p:sp>
            <p:nvSpPr>
              <p:cNvPr id="7740" name="Google Shape;7740;p75"/>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5"/>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5"/>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3" name="Google Shape;7743;p75"/>
          <p:cNvGrpSpPr/>
          <p:nvPr/>
        </p:nvGrpSpPr>
        <p:grpSpPr>
          <a:xfrm>
            <a:off x="6318542" y="1171856"/>
            <a:ext cx="1317459" cy="684168"/>
            <a:chOff x="238125" y="999450"/>
            <a:chExt cx="7140700" cy="3708225"/>
          </a:xfrm>
        </p:grpSpPr>
        <p:sp>
          <p:nvSpPr>
            <p:cNvPr id="7744" name="Google Shape;7744;p7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5"/>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7756"/>
        <p:cNvGrpSpPr/>
        <p:nvPr/>
      </p:nvGrpSpPr>
      <p:grpSpPr>
        <a:xfrm>
          <a:off x="0" y="0"/>
          <a:ext cx="0" cy="0"/>
          <a:chOff x="0" y="0"/>
          <a:chExt cx="0" cy="0"/>
        </a:xfrm>
      </p:grpSpPr>
      <p:grpSp>
        <p:nvGrpSpPr>
          <p:cNvPr id="7757" name="Google Shape;7757;p76"/>
          <p:cNvGrpSpPr/>
          <p:nvPr/>
        </p:nvGrpSpPr>
        <p:grpSpPr>
          <a:xfrm>
            <a:off x="729238" y="1179665"/>
            <a:ext cx="1636117" cy="1526144"/>
            <a:chOff x="729238" y="1179665"/>
            <a:chExt cx="1636117" cy="1526144"/>
          </a:xfrm>
        </p:grpSpPr>
        <p:grpSp>
          <p:nvGrpSpPr>
            <p:cNvPr id="7758" name="Google Shape;7758;p76"/>
            <p:cNvGrpSpPr/>
            <p:nvPr/>
          </p:nvGrpSpPr>
          <p:grpSpPr>
            <a:xfrm>
              <a:off x="729238" y="1179665"/>
              <a:ext cx="80700" cy="1526144"/>
              <a:chOff x="729238" y="1179665"/>
              <a:chExt cx="80700" cy="1526144"/>
            </a:xfrm>
          </p:grpSpPr>
          <p:sp>
            <p:nvSpPr>
              <p:cNvPr id="7759" name="Google Shape;7759;p76"/>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6"/>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6"/>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6"/>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76"/>
            <p:cNvGrpSpPr/>
            <p:nvPr/>
          </p:nvGrpSpPr>
          <p:grpSpPr>
            <a:xfrm>
              <a:off x="903098" y="1179665"/>
              <a:ext cx="80700" cy="1526144"/>
              <a:chOff x="903098" y="1179665"/>
              <a:chExt cx="80700" cy="1526144"/>
            </a:xfrm>
          </p:grpSpPr>
          <p:sp>
            <p:nvSpPr>
              <p:cNvPr id="7770" name="Google Shape;7770;p76"/>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6"/>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6"/>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6"/>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6"/>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6"/>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76"/>
            <p:cNvGrpSpPr/>
            <p:nvPr/>
          </p:nvGrpSpPr>
          <p:grpSpPr>
            <a:xfrm>
              <a:off x="1076958" y="1179665"/>
              <a:ext cx="80700" cy="1526144"/>
              <a:chOff x="1076958" y="1179665"/>
              <a:chExt cx="80700" cy="1526144"/>
            </a:xfrm>
          </p:grpSpPr>
          <p:sp>
            <p:nvSpPr>
              <p:cNvPr id="7781" name="Google Shape;7781;p76"/>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6"/>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6"/>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6"/>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6"/>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6"/>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6"/>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1" name="Google Shape;7791;p76"/>
            <p:cNvGrpSpPr/>
            <p:nvPr/>
          </p:nvGrpSpPr>
          <p:grpSpPr>
            <a:xfrm>
              <a:off x="1247707" y="1179665"/>
              <a:ext cx="80700" cy="1526144"/>
              <a:chOff x="1247707" y="1179665"/>
              <a:chExt cx="80700" cy="1526144"/>
            </a:xfrm>
          </p:grpSpPr>
          <p:sp>
            <p:nvSpPr>
              <p:cNvPr id="7792" name="Google Shape;7792;p76"/>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6"/>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6"/>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76"/>
            <p:cNvGrpSpPr/>
            <p:nvPr/>
          </p:nvGrpSpPr>
          <p:grpSpPr>
            <a:xfrm>
              <a:off x="1421567" y="1179665"/>
              <a:ext cx="80700" cy="1526144"/>
              <a:chOff x="1421567" y="1179665"/>
              <a:chExt cx="80700" cy="1526144"/>
            </a:xfrm>
          </p:grpSpPr>
          <p:sp>
            <p:nvSpPr>
              <p:cNvPr id="7803" name="Google Shape;7803;p76"/>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6"/>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6"/>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6"/>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6"/>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6"/>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6"/>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6"/>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76"/>
            <p:cNvGrpSpPr/>
            <p:nvPr/>
          </p:nvGrpSpPr>
          <p:grpSpPr>
            <a:xfrm>
              <a:off x="1592327" y="1179665"/>
              <a:ext cx="80700" cy="1526144"/>
              <a:chOff x="1592327" y="1179665"/>
              <a:chExt cx="80700" cy="1526144"/>
            </a:xfrm>
          </p:grpSpPr>
          <p:sp>
            <p:nvSpPr>
              <p:cNvPr id="7814" name="Google Shape;7814;p76"/>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6"/>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6"/>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6"/>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6"/>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6"/>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76"/>
            <p:cNvGrpSpPr/>
            <p:nvPr/>
          </p:nvGrpSpPr>
          <p:grpSpPr>
            <a:xfrm>
              <a:off x="1766187" y="1179665"/>
              <a:ext cx="80700" cy="1526144"/>
              <a:chOff x="1766187" y="1179665"/>
              <a:chExt cx="80700" cy="1526144"/>
            </a:xfrm>
          </p:grpSpPr>
          <p:sp>
            <p:nvSpPr>
              <p:cNvPr id="7825" name="Google Shape;7825;p76"/>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6"/>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6"/>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6"/>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6"/>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6"/>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6"/>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6"/>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6"/>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5" name="Google Shape;7835;p76"/>
            <p:cNvGrpSpPr/>
            <p:nvPr/>
          </p:nvGrpSpPr>
          <p:grpSpPr>
            <a:xfrm>
              <a:off x="1936935" y="1179665"/>
              <a:ext cx="80700" cy="1526144"/>
              <a:chOff x="1936935" y="1179665"/>
              <a:chExt cx="80700" cy="1526144"/>
            </a:xfrm>
          </p:grpSpPr>
          <p:sp>
            <p:nvSpPr>
              <p:cNvPr id="7836" name="Google Shape;7836;p76"/>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6"/>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6"/>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6"/>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6"/>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76"/>
            <p:cNvGrpSpPr/>
            <p:nvPr/>
          </p:nvGrpSpPr>
          <p:grpSpPr>
            <a:xfrm>
              <a:off x="2110795" y="1179665"/>
              <a:ext cx="80700" cy="1526144"/>
              <a:chOff x="2110795" y="1179665"/>
              <a:chExt cx="80700" cy="1526144"/>
            </a:xfrm>
          </p:grpSpPr>
          <p:sp>
            <p:nvSpPr>
              <p:cNvPr id="7847" name="Google Shape;7847;p76"/>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6"/>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6"/>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6"/>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7" name="Google Shape;7857;p76"/>
            <p:cNvGrpSpPr/>
            <p:nvPr/>
          </p:nvGrpSpPr>
          <p:grpSpPr>
            <a:xfrm>
              <a:off x="2284655" y="1179665"/>
              <a:ext cx="80700" cy="1526144"/>
              <a:chOff x="2284655" y="1179665"/>
              <a:chExt cx="80700" cy="1526144"/>
            </a:xfrm>
          </p:grpSpPr>
          <p:sp>
            <p:nvSpPr>
              <p:cNvPr id="7858" name="Google Shape;7858;p76"/>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6"/>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6"/>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6"/>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6"/>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6"/>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8" name="Google Shape;7868;p76"/>
          <p:cNvGrpSpPr/>
          <p:nvPr/>
        </p:nvGrpSpPr>
        <p:grpSpPr>
          <a:xfrm>
            <a:off x="2623904" y="1198803"/>
            <a:ext cx="1364248" cy="1102133"/>
            <a:chOff x="2623904" y="1198803"/>
            <a:chExt cx="1364248" cy="1102133"/>
          </a:xfrm>
        </p:grpSpPr>
        <p:grpSp>
          <p:nvGrpSpPr>
            <p:cNvPr id="7869" name="Google Shape;7869;p76"/>
            <p:cNvGrpSpPr/>
            <p:nvPr/>
          </p:nvGrpSpPr>
          <p:grpSpPr>
            <a:xfrm>
              <a:off x="2623907" y="1198803"/>
              <a:ext cx="1364245" cy="273000"/>
              <a:chOff x="2623907" y="1198803"/>
              <a:chExt cx="1364245" cy="273000"/>
            </a:xfrm>
          </p:grpSpPr>
          <p:sp>
            <p:nvSpPr>
              <p:cNvPr id="7870" name="Google Shape;7870;p7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6"/>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76"/>
            <p:cNvGrpSpPr/>
            <p:nvPr/>
          </p:nvGrpSpPr>
          <p:grpSpPr>
            <a:xfrm>
              <a:off x="2623904" y="1476964"/>
              <a:ext cx="1364245" cy="273000"/>
              <a:chOff x="2623904" y="1476964"/>
              <a:chExt cx="1364245" cy="273000"/>
            </a:xfrm>
          </p:grpSpPr>
          <p:sp>
            <p:nvSpPr>
              <p:cNvPr id="7876" name="Google Shape;7876;p7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6"/>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6"/>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6"/>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76"/>
            <p:cNvGrpSpPr/>
            <p:nvPr/>
          </p:nvGrpSpPr>
          <p:grpSpPr>
            <a:xfrm>
              <a:off x="2623907" y="1749775"/>
              <a:ext cx="1364245" cy="273000"/>
              <a:chOff x="2623907" y="1749775"/>
              <a:chExt cx="1364245" cy="273000"/>
            </a:xfrm>
          </p:grpSpPr>
          <p:sp>
            <p:nvSpPr>
              <p:cNvPr id="7882" name="Google Shape;7882;p7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6"/>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6"/>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76"/>
            <p:cNvGrpSpPr/>
            <p:nvPr/>
          </p:nvGrpSpPr>
          <p:grpSpPr>
            <a:xfrm>
              <a:off x="2623904" y="2027936"/>
              <a:ext cx="1364245" cy="273000"/>
              <a:chOff x="2623904" y="2027936"/>
              <a:chExt cx="1364245" cy="273000"/>
            </a:xfrm>
          </p:grpSpPr>
          <p:sp>
            <p:nvSpPr>
              <p:cNvPr id="7888" name="Google Shape;7888;p7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3" name="Google Shape;7893;p76"/>
          <p:cNvGrpSpPr/>
          <p:nvPr/>
        </p:nvGrpSpPr>
        <p:grpSpPr>
          <a:xfrm>
            <a:off x="2613365" y="2657876"/>
            <a:ext cx="1387541" cy="159124"/>
            <a:chOff x="3200660" y="2180272"/>
            <a:chExt cx="2563824" cy="378237"/>
          </a:xfrm>
        </p:grpSpPr>
        <p:sp>
          <p:nvSpPr>
            <p:cNvPr id="7894" name="Google Shape;7894;p7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2" name="Google Shape;7912;p76"/>
          <p:cNvGrpSpPr/>
          <p:nvPr/>
        </p:nvGrpSpPr>
        <p:grpSpPr>
          <a:xfrm>
            <a:off x="2609890" y="2935640"/>
            <a:ext cx="1390502" cy="159625"/>
            <a:chOff x="3530150" y="2790075"/>
            <a:chExt cx="1962600" cy="225300"/>
          </a:xfrm>
        </p:grpSpPr>
        <p:sp>
          <p:nvSpPr>
            <p:cNvPr id="7913" name="Google Shape;7913;p76"/>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6"/>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76"/>
          <p:cNvGrpSpPr/>
          <p:nvPr/>
        </p:nvGrpSpPr>
        <p:grpSpPr>
          <a:xfrm>
            <a:off x="2609948" y="3213905"/>
            <a:ext cx="1411629" cy="154175"/>
            <a:chOff x="3558802" y="4011244"/>
            <a:chExt cx="1866000" cy="111600"/>
          </a:xfrm>
        </p:grpSpPr>
        <p:sp>
          <p:nvSpPr>
            <p:cNvPr id="7916" name="Google Shape;7916;p76"/>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6"/>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8" name="Google Shape;7918;p76"/>
          <p:cNvGrpSpPr/>
          <p:nvPr/>
        </p:nvGrpSpPr>
        <p:grpSpPr>
          <a:xfrm>
            <a:off x="2610235" y="2419475"/>
            <a:ext cx="1383503" cy="119761"/>
            <a:chOff x="3465975" y="2270258"/>
            <a:chExt cx="1986364" cy="171947"/>
          </a:xfrm>
        </p:grpSpPr>
        <p:sp>
          <p:nvSpPr>
            <p:cNvPr id="7919" name="Google Shape;7919;p7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6"/>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6"/>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6"/>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6"/>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6"/>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76"/>
          <p:cNvGrpSpPr/>
          <p:nvPr/>
        </p:nvGrpSpPr>
        <p:grpSpPr>
          <a:xfrm>
            <a:off x="2621243" y="3783248"/>
            <a:ext cx="1369531" cy="195460"/>
            <a:chOff x="723300" y="4253549"/>
            <a:chExt cx="2276482" cy="324900"/>
          </a:xfrm>
        </p:grpSpPr>
        <p:sp>
          <p:nvSpPr>
            <p:cNvPr id="7928" name="Google Shape;7928;p7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6"/>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3" name="Google Shape;7933;p76"/>
          <p:cNvGrpSpPr/>
          <p:nvPr/>
        </p:nvGrpSpPr>
        <p:grpSpPr>
          <a:xfrm>
            <a:off x="2610803" y="3484489"/>
            <a:ext cx="1389066" cy="180119"/>
            <a:chOff x="705948" y="3788465"/>
            <a:chExt cx="2308953" cy="299400"/>
          </a:xfrm>
        </p:grpSpPr>
        <p:sp>
          <p:nvSpPr>
            <p:cNvPr id="7934" name="Google Shape;7934;p7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6"/>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6"/>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76"/>
          <p:cNvGrpSpPr/>
          <p:nvPr/>
        </p:nvGrpSpPr>
        <p:grpSpPr>
          <a:xfrm>
            <a:off x="4207794" y="2088443"/>
            <a:ext cx="1433821" cy="191501"/>
            <a:chOff x="4273350" y="2088443"/>
            <a:chExt cx="1433821" cy="191501"/>
          </a:xfrm>
        </p:grpSpPr>
        <p:grpSp>
          <p:nvGrpSpPr>
            <p:cNvPr id="7940" name="Google Shape;7940;p76"/>
            <p:cNvGrpSpPr/>
            <p:nvPr/>
          </p:nvGrpSpPr>
          <p:grpSpPr>
            <a:xfrm>
              <a:off x="4273350" y="2088443"/>
              <a:ext cx="1433821" cy="0"/>
              <a:chOff x="5224975" y="2962250"/>
              <a:chExt cx="1544400" cy="0"/>
            </a:xfrm>
          </p:grpSpPr>
          <p:cxnSp>
            <p:nvCxnSpPr>
              <p:cNvPr id="7941" name="Google Shape;7941;p7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942" name="Google Shape;7942;p76"/>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943" name="Google Shape;7943;p76"/>
            <p:cNvGrpSpPr/>
            <p:nvPr/>
          </p:nvGrpSpPr>
          <p:grpSpPr>
            <a:xfrm>
              <a:off x="4273350" y="2279944"/>
              <a:ext cx="1433821" cy="0"/>
              <a:chOff x="5224975" y="2962250"/>
              <a:chExt cx="1544400" cy="0"/>
            </a:xfrm>
          </p:grpSpPr>
          <p:cxnSp>
            <p:nvCxnSpPr>
              <p:cNvPr id="7944" name="Google Shape;7944;p7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945" name="Google Shape;7945;p76"/>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946" name="Google Shape;7946;p76"/>
          <p:cNvGrpSpPr/>
          <p:nvPr/>
        </p:nvGrpSpPr>
        <p:grpSpPr>
          <a:xfrm>
            <a:off x="2658741" y="4097347"/>
            <a:ext cx="1304609" cy="294074"/>
            <a:chOff x="2658741" y="4097347"/>
            <a:chExt cx="1304609" cy="294074"/>
          </a:xfrm>
        </p:grpSpPr>
        <p:grpSp>
          <p:nvGrpSpPr>
            <p:cNvPr id="7947" name="Google Shape;7947;p76"/>
            <p:cNvGrpSpPr/>
            <p:nvPr/>
          </p:nvGrpSpPr>
          <p:grpSpPr>
            <a:xfrm>
              <a:off x="2658741" y="4097347"/>
              <a:ext cx="118572" cy="294074"/>
              <a:chOff x="3343310" y="4475555"/>
              <a:chExt cx="127717" cy="316753"/>
            </a:xfrm>
          </p:grpSpPr>
          <p:sp>
            <p:nvSpPr>
              <p:cNvPr id="7948" name="Google Shape;7948;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0" name="Google Shape;7950;p76"/>
            <p:cNvGrpSpPr/>
            <p:nvPr/>
          </p:nvGrpSpPr>
          <p:grpSpPr>
            <a:xfrm>
              <a:off x="3815519" y="4098388"/>
              <a:ext cx="147831" cy="291991"/>
              <a:chOff x="3527539" y="4476677"/>
              <a:chExt cx="159232" cy="314510"/>
            </a:xfrm>
          </p:grpSpPr>
          <p:sp>
            <p:nvSpPr>
              <p:cNvPr id="7951" name="Google Shape;7951;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76"/>
            <p:cNvGrpSpPr/>
            <p:nvPr/>
          </p:nvGrpSpPr>
          <p:grpSpPr>
            <a:xfrm>
              <a:off x="3511696" y="4098388"/>
              <a:ext cx="147831" cy="291991"/>
              <a:chOff x="3527539" y="4476677"/>
              <a:chExt cx="159232" cy="314510"/>
            </a:xfrm>
          </p:grpSpPr>
          <p:sp>
            <p:nvSpPr>
              <p:cNvPr id="7954" name="Google Shape;7954;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76"/>
            <p:cNvGrpSpPr/>
            <p:nvPr/>
          </p:nvGrpSpPr>
          <p:grpSpPr>
            <a:xfrm>
              <a:off x="3207874" y="4098388"/>
              <a:ext cx="147831" cy="291991"/>
              <a:chOff x="3527539" y="4476677"/>
              <a:chExt cx="159232" cy="314510"/>
            </a:xfrm>
          </p:grpSpPr>
          <p:sp>
            <p:nvSpPr>
              <p:cNvPr id="7957" name="Google Shape;7957;p7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76"/>
            <p:cNvGrpSpPr/>
            <p:nvPr/>
          </p:nvGrpSpPr>
          <p:grpSpPr>
            <a:xfrm>
              <a:off x="2933305" y="4097347"/>
              <a:ext cx="118572" cy="294074"/>
              <a:chOff x="3343310" y="4475555"/>
              <a:chExt cx="127717" cy="316753"/>
            </a:xfrm>
          </p:grpSpPr>
          <p:sp>
            <p:nvSpPr>
              <p:cNvPr id="7960" name="Google Shape;7960;p7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2" name="Google Shape;7962;p76"/>
          <p:cNvGrpSpPr/>
          <p:nvPr/>
        </p:nvGrpSpPr>
        <p:grpSpPr>
          <a:xfrm>
            <a:off x="4209349" y="1176041"/>
            <a:ext cx="1430711" cy="751237"/>
            <a:chOff x="5159450" y="1919950"/>
            <a:chExt cx="1541050" cy="862500"/>
          </a:xfrm>
        </p:grpSpPr>
        <p:sp>
          <p:nvSpPr>
            <p:cNvPr id="7963" name="Google Shape;7963;p7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7964" name="Google Shape;7964;p76"/>
            <p:cNvGrpSpPr/>
            <p:nvPr/>
          </p:nvGrpSpPr>
          <p:grpSpPr>
            <a:xfrm>
              <a:off x="5159450" y="1919950"/>
              <a:ext cx="1541050" cy="862500"/>
              <a:chOff x="5159450" y="1919950"/>
              <a:chExt cx="1541050" cy="862500"/>
            </a:xfrm>
          </p:grpSpPr>
          <p:cxnSp>
            <p:nvCxnSpPr>
              <p:cNvPr id="7965" name="Google Shape;7965;p7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966" name="Google Shape;7966;p7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967" name="Google Shape;7967;p76"/>
          <p:cNvGrpSpPr/>
          <p:nvPr/>
        </p:nvGrpSpPr>
        <p:grpSpPr>
          <a:xfrm>
            <a:off x="4257486" y="2439811"/>
            <a:ext cx="1334436" cy="967914"/>
            <a:chOff x="4294923" y="2439811"/>
            <a:chExt cx="1334436" cy="967914"/>
          </a:xfrm>
        </p:grpSpPr>
        <p:grpSp>
          <p:nvGrpSpPr>
            <p:cNvPr id="7968" name="Google Shape;7968;p76"/>
            <p:cNvGrpSpPr/>
            <p:nvPr/>
          </p:nvGrpSpPr>
          <p:grpSpPr>
            <a:xfrm>
              <a:off x="4960455" y="2469658"/>
              <a:ext cx="668904" cy="885524"/>
              <a:chOff x="4960455" y="2469658"/>
              <a:chExt cx="668904" cy="885524"/>
            </a:xfrm>
          </p:grpSpPr>
          <p:sp>
            <p:nvSpPr>
              <p:cNvPr id="7969" name="Google Shape;7969;p76"/>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6"/>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6"/>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6"/>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6"/>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6"/>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5" name="Google Shape;7975;p76"/>
            <p:cNvGrpSpPr/>
            <p:nvPr/>
          </p:nvGrpSpPr>
          <p:grpSpPr>
            <a:xfrm>
              <a:off x="4294923" y="2469658"/>
              <a:ext cx="668951" cy="885524"/>
              <a:chOff x="4294923" y="2469658"/>
              <a:chExt cx="668951" cy="885524"/>
            </a:xfrm>
          </p:grpSpPr>
          <p:sp>
            <p:nvSpPr>
              <p:cNvPr id="7976" name="Google Shape;7976;p76"/>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6"/>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6"/>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6"/>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6"/>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6"/>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2" name="Google Shape;7982;p76"/>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3" name="Google Shape;7983;p76"/>
          <p:cNvGrpSpPr/>
          <p:nvPr/>
        </p:nvGrpSpPr>
        <p:grpSpPr>
          <a:xfrm>
            <a:off x="4243690" y="3494256"/>
            <a:ext cx="1430949" cy="897289"/>
            <a:chOff x="4351371" y="3547942"/>
            <a:chExt cx="1345130" cy="843475"/>
          </a:xfrm>
        </p:grpSpPr>
        <p:grpSp>
          <p:nvGrpSpPr>
            <p:cNvPr id="7984" name="Google Shape;7984;p76"/>
            <p:cNvGrpSpPr/>
            <p:nvPr/>
          </p:nvGrpSpPr>
          <p:grpSpPr>
            <a:xfrm>
              <a:off x="4351371" y="4209917"/>
              <a:ext cx="1345130" cy="181500"/>
              <a:chOff x="4351371" y="4209917"/>
              <a:chExt cx="1345130" cy="181500"/>
            </a:xfrm>
          </p:grpSpPr>
          <p:sp>
            <p:nvSpPr>
              <p:cNvPr id="7985" name="Google Shape;7985;p76"/>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86" name="Google Shape;7986;p76"/>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987" name="Google Shape;7987;p76"/>
            <p:cNvGrpSpPr/>
            <p:nvPr/>
          </p:nvGrpSpPr>
          <p:grpSpPr>
            <a:xfrm>
              <a:off x="4403010" y="3985221"/>
              <a:ext cx="1109518" cy="181500"/>
              <a:chOff x="4403010" y="3985221"/>
              <a:chExt cx="1109518" cy="181500"/>
            </a:xfrm>
          </p:grpSpPr>
          <p:sp>
            <p:nvSpPr>
              <p:cNvPr id="7988" name="Google Shape;7988;p76"/>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89" name="Google Shape;7989;p76"/>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990" name="Google Shape;7990;p76"/>
            <p:cNvGrpSpPr/>
            <p:nvPr/>
          </p:nvGrpSpPr>
          <p:grpSpPr>
            <a:xfrm>
              <a:off x="4618704" y="3766582"/>
              <a:ext cx="807858" cy="181500"/>
              <a:chOff x="4618704" y="3766582"/>
              <a:chExt cx="807858" cy="181500"/>
            </a:xfrm>
          </p:grpSpPr>
          <p:sp>
            <p:nvSpPr>
              <p:cNvPr id="7991" name="Google Shape;7991;p76"/>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2" name="Google Shape;7992;p76"/>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993" name="Google Shape;7993;p76"/>
            <p:cNvGrpSpPr/>
            <p:nvPr/>
          </p:nvGrpSpPr>
          <p:grpSpPr>
            <a:xfrm>
              <a:off x="4735238" y="3547942"/>
              <a:ext cx="462839" cy="181500"/>
              <a:chOff x="4735238" y="3547942"/>
              <a:chExt cx="462839" cy="181500"/>
            </a:xfrm>
          </p:grpSpPr>
          <p:sp>
            <p:nvSpPr>
              <p:cNvPr id="7994" name="Google Shape;7994;p76"/>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5" name="Google Shape;7995;p76"/>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7996" name="Google Shape;7996;p76"/>
          <p:cNvGrpSpPr/>
          <p:nvPr/>
        </p:nvGrpSpPr>
        <p:grpSpPr>
          <a:xfrm>
            <a:off x="7420047" y="2429580"/>
            <a:ext cx="1020955" cy="928853"/>
            <a:chOff x="926675" y="238125"/>
            <a:chExt cx="5755100" cy="5232975"/>
          </a:xfrm>
        </p:grpSpPr>
        <p:sp>
          <p:nvSpPr>
            <p:cNvPr id="7997" name="Google Shape;7997;p76"/>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6"/>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6"/>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6"/>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1" name="Google Shape;8001;p76"/>
          <p:cNvGrpSpPr/>
          <p:nvPr/>
        </p:nvGrpSpPr>
        <p:grpSpPr>
          <a:xfrm>
            <a:off x="727421" y="2828315"/>
            <a:ext cx="1695374" cy="1560837"/>
            <a:chOff x="727421" y="2828315"/>
            <a:chExt cx="1695374" cy="1560837"/>
          </a:xfrm>
        </p:grpSpPr>
        <p:grpSp>
          <p:nvGrpSpPr>
            <p:cNvPr id="8002" name="Google Shape;8002;p76"/>
            <p:cNvGrpSpPr/>
            <p:nvPr/>
          </p:nvGrpSpPr>
          <p:grpSpPr>
            <a:xfrm>
              <a:off x="727421" y="2828315"/>
              <a:ext cx="1695374" cy="1560837"/>
              <a:chOff x="734799" y="2782450"/>
              <a:chExt cx="1571100" cy="1577400"/>
            </a:xfrm>
          </p:grpSpPr>
          <p:cxnSp>
            <p:nvCxnSpPr>
              <p:cNvPr id="8003" name="Google Shape;8003;p7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004" name="Google Shape;8004;p7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005" name="Google Shape;8005;p76"/>
            <p:cNvGrpSpPr/>
            <p:nvPr/>
          </p:nvGrpSpPr>
          <p:grpSpPr>
            <a:xfrm>
              <a:off x="819108" y="2882501"/>
              <a:ext cx="1556791" cy="1426186"/>
              <a:chOff x="819108" y="2882501"/>
              <a:chExt cx="1556791" cy="1426186"/>
            </a:xfrm>
          </p:grpSpPr>
          <p:grpSp>
            <p:nvGrpSpPr>
              <p:cNvPr id="8006" name="Google Shape;8006;p76"/>
              <p:cNvGrpSpPr/>
              <p:nvPr/>
            </p:nvGrpSpPr>
            <p:grpSpPr>
              <a:xfrm>
                <a:off x="819108" y="2882501"/>
                <a:ext cx="103104" cy="1426186"/>
                <a:chOff x="4674013" y="3100904"/>
                <a:chExt cx="122758" cy="1698043"/>
              </a:xfrm>
            </p:grpSpPr>
            <p:sp>
              <p:nvSpPr>
                <p:cNvPr id="8007" name="Google Shape;8007;p7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76"/>
              <p:cNvGrpSpPr/>
              <p:nvPr/>
            </p:nvGrpSpPr>
            <p:grpSpPr>
              <a:xfrm>
                <a:off x="1062475" y="2882501"/>
                <a:ext cx="103104" cy="1426186"/>
                <a:chOff x="4940438" y="3100904"/>
                <a:chExt cx="122758" cy="1698043"/>
              </a:xfrm>
            </p:grpSpPr>
            <p:sp>
              <p:nvSpPr>
                <p:cNvPr id="8015" name="Google Shape;8015;p7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2" name="Google Shape;8022;p76"/>
              <p:cNvGrpSpPr/>
              <p:nvPr/>
            </p:nvGrpSpPr>
            <p:grpSpPr>
              <a:xfrm>
                <a:off x="1299324" y="2882501"/>
                <a:ext cx="103104" cy="1426186"/>
                <a:chOff x="5206863" y="3100904"/>
                <a:chExt cx="122758" cy="1698043"/>
              </a:xfrm>
            </p:grpSpPr>
            <p:sp>
              <p:nvSpPr>
                <p:cNvPr id="8023" name="Google Shape;8023;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76"/>
              <p:cNvGrpSpPr/>
              <p:nvPr/>
            </p:nvGrpSpPr>
            <p:grpSpPr>
              <a:xfrm>
                <a:off x="1786057" y="2882501"/>
                <a:ext cx="103104" cy="1426186"/>
                <a:chOff x="6006138" y="3143629"/>
                <a:chExt cx="122758" cy="1698043"/>
              </a:xfrm>
            </p:grpSpPr>
            <p:sp>
              <p:nvSpPr>
                <p:cNvPr id="8031" name="Google Shape;8031;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8" name="Google Shape;8038;p76"/>
              <p:cNvGrpSpPr/>
              <p:nvPr/>
            </p:nvGrpSpPr>
            <p:grpSpPr>
              <a:xfrm>
                <a:off x="2029422" y="2882501"/>
                <a:ext cx="103104" cy="1426186"/>
                <a:chOff x="6805413" y="3100904"/>
                <a:chExt cx="122758" cy="1698043"/>
              </a:xfrm>
            </p:grpSpPr>
            <p:sp>
              <p:nvSpPr>
                <p:cNvPr id="8039" name="Google Shape;8039;p7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76"/>
              <p:cNvGrpSpPr/>
              <p:nvPr/>
            </p:nvGrpSpPr>
            <p:grpSpPr>
              <a:xfrm>
                <a:off x="2272795" y="2882501"/>
                <a:ext cx="103104" cy="1426186"/>
                <a:chOff x="5206863" y="3100904"/>
                <a:chExt cx="122758" cy="1698043"/>
              </a:xfrm>
            </p:grpSpPr>
            <p:sp>
              <p:nvSpPr>
                <p:cNvPr id="8047" name="Google Shape;8047;p7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76"/>
              <p:cNvGrpSpPr/>
              <p:nvPr/>
            </p:nvGrpSpPr>
            <p:grpSpPr>
              <a:xfrm>
                <a:off x="1542694" y="2882501"/>
                <a:ext cx="103104" cy="1426186"/>
                <a:chOff x="6006138" y="3143629"/>
                <a:chExt cx="122758" cy="1698043"/>
              </a:xfrm>
            </p:grpSpPr>
            <p:sp>
              <p:nvSpPr>
                <p:cNvPr id="8055" name="Google Shape;8055;p7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62" name="Google Shape;8062;p76"/>
          <p:cNvGrpSpPr/>
          <p:nvPr/>
        </p:nvGrpSpPr>
        <p:grpSpPr>
          <a:xfrm>
            <a:off x="5683472" y="3518037"/>
            <a:ext cx="2749952" cy="870677"/>
            <a:chOff x="238125" y="1725700"/>
            <a:chExt cx="7139025" cy="2260325"/>
          </a:xfrm>
        </p:grpSpPr>
        <p:sp>
          <p:nvSpPr>
            <p:cNvPr id="8063" name="Google Shape;8063;p76"/>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6"/>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6"/>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6"/>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6"/>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6"/>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6"/>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6"/>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6"/>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6"/>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76"/>
          <p:cNvGrpSpPr/>
          <p:nvPr/>
        </p:nvGrpSpPr>
        <p:grpSpPr>
          <a:xfrm>
            <a:off x="5953636" y="2459783"/>
            <a:ext cx="1105452" cy="916747"/>
            <a:chOff x="5249100" y="1210600"/>
            <a:chExt cx="3502700" cy="2904775"/>
          </a:xfrm>
        </p:grpSpPr>
        <p:sp>
          <p:nvSpPr>
            <p:cNvPr id="8074" name="Google Shape;8074;p7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78" name="Google Shape;8078;p76"/>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8079" name="Google Shape;8079;p76"/>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8080" name="Google Shape;8080;p76"/>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8081" name="Google Shape;8081;p76"/>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8082" name="Google Shape;8082;p76"/>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76"/>
          <p:cNvGrpSpPr/>
          <p:nvPr/>
        </p:nvGrpSpPr>
        <p:grpSpPr>
          <a:xfrm>
            <a:off x="7136183" y="1179201"/>
            <a:ext cx="1304650" cy="1124856"/>
            <a:chOff x="7287122" y="1165658"/>
            <a:chExt cx="1219413" cy="1051365"/>
          </a:xfrm>
        </p:grpSpPr>
        <p:grpSp>
          <p:nvGrpSpPr>
            <p:cNvPr id="8084" name="Google Shape;8084;p76"/>
            <p:cNvGrpSpPr/>
            <p:nvPr/>
          </p:nvGrpSpPr>
          <p:grpSpPr>
            <a:xfrm>
              <a:off x="7287122" y="1969723"/>
              <a:ext cx="1219413" cy="247300"/>
              <a:chOff x="7287122" y="1969723"/>
              <a:chExt cx="1219413" cy="247300"/>
            </a:xfrm>
          </p:grpSpPr>
          <p:sp>
            <p:nvSpPr>
              <p:cNvPr id="8085" name="Google Shape;8085;p7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6" name="Google Shape;8086;p76"/>
              <p:cNvGrpSpPr/>
              <p:nvPr/>
            </p:nvGrpSpPr>
            <p:grpSpPr>
              <a:xfrm>
                <a:off x="7287122" y="2063892"/>
                <a:ext cx="1151753" cy="73428"/>
                <a:chOff x="7287122" y="2063892"/>
                <a:chExt cx="1151753" cy="73428"/>
              </a:xfrm>
            </p:grpSpPr>
            <p:sp>
              <p:nvSpPr>
                <p:cNvPr id="8087" name="Google Shape;8087;p7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88" name="Google Shape;8088;p7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089" name="Google Shape;8089;p76"/>
            <p:cNvGrpSpPr/>
            <p:nvPr/>
          </p:nvGrpSpPr>
          <p:grpSpPr>
            <a:xfrm>
              <a:off x="7287122" y="1712201"/>
              <a:ext cx="1219403" cy="246767"/>
              <a:chOff x="7287122" y="1712201"/>
              <a:chExt cx="1219403" cy="246767"/>
            </a:xfrm>
          </p:grpSpPr>
          <p:sp>
            <p:nvSpPr>
              <p:cNvPr id="8090" name="Google Shape;8090;p7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1" name="Google Shape;8091;p76"/>
              <p:cNvGrpSpPr/>
              <p:nvPr/>
            </p:nvGrpSpPr>
            <p:grpSpPr>
              <a:xfrm>
                <a:off x="7287122" y="1842861"/>
                <a:ext cx="1005303" cy="73419"/>
                <a:chOff x="7287122" y="1842861"/>
                <a:chExt cx="1005303" cy="73419"/>
              </a:xfrm>
            </p:grpSpPr>
            <p:sp>
              <p:nvSpPr>
                <p:cNvPr id="8092" name="Google Shape;8092;p7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93" name="Google Shape;8093;p7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094" name="Google Shape;8094;p76"/>
            <p:cNvGrpSpPr/>
            <p:nvPr/>
          </p:nvGrpSpPr>
          <p:grpSpPr>
            <a:xfrm>
              <a:off x="7287122" y="1447520"/>
              <a:ext cx="1219403" cy="286667"/>
              <a:chOff x="7287122" y="1447520"/>
              <a:chExt cx="1219403" cy="286667"/>
            </a:xfrm>
          </p:grpSpPr>
          <p:sp>
            <p:nvSpPr>
              <p:cNvPr id="8095" name="Google Shape;8095;p7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6" name="Google Shape;8096;p76"/>
              <p:cNvGrpSpPr/>
              <p:nvPr/>
            </p:nvGrpSpPr>
            <p:grpSpPr>
              <a:xfrm>
                <a:off x="7287122" y="1581977"/>
                <a:ext cx="852803" cy="73428"/>
                <a:chOff x="7287122" y="1581977"/>
                <a:chExt cx="852803" cy="73428"/>
              </a:xfrm>
            </p:grpSpPr>
            <p:sp>
              <p:nvSpPr>
                <p:cNvPr id="8097" name="Google Shape;8097;p7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98" name="Google Shape;8098;p7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099" name="Google Shape;8099;p76"/>
            <p:cNvGrpSpPr/>
            <p:nvPr/>
          </p:nvGrpSpPr>
          <p:grpSpPr>
            <a:xfrm>
              <a:off x="7287122" y="1165658"/>
              <a:ext cx="1219403" cy="344253"/>
              <a:chOff x="7287122" y="1165658"/>
              <a:chExt cx="1219403" cy="344253"/>
            </a:xfrm>
          </p:grpSpPr>
          <p:sp>
            <p:nvSpPr>
              <p:cNvPr id="8100" name="Google Shape;8100;p7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1" name="Google Shape;8101;p76"/>
              <p:cNvGrpSpPr/>
              <p:nvPr/>
            </p:nvGrpSpPr>
            <p:grpSpPr>
              <a:xfrm>
                <a:off x="7287122" y="1341025"/>
                <a:ext cx="695703" cy="73419"/>
                <a:chOff x="7287122" y="1341025"/>
                <a:chExt cx="695703" cy="73419"/>
              </a:xfrm>
            </p:grpSpPr>
            <p:sp>
              <p:nvSpPr>
                <p:cNvPr id="8102" name="Google Shape;8102;p7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03" name="Google Shape;8103;p7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8104" name="Google Shape;8104;p76"/>
          <p:cNvGrpSpPr/>
          <p:nvPr/>
        </p:nvGrpSpPr>
        <p:grpSpPr>
          <a:xfrm>
            <a:off x="5802676" y="1185224"/>
            <a:ext cx="1397729" cy="1098540"/>
            <a:chOff x="5900602" y="1193063"/>
            <a:chExt cx="1299851" cy="1021707"/>
          </a:xfrm>
        </p:grpSpPr>
        <p:grpSp>
          <p:nvGrpSpPr>
            <p:cNvPr id="8105" name="Google Shape;8105;p76"/>
            <p:cNvGrpSpPr/>
            <p:nvPr/>
          </p:nvGrpSpPr>
          <p:grpSpPr>
            <a:xfrm>
              <a:off x="6520337" y="1193063"/>
              <a:ext cx="341815" cy="799959"/>
              <a:chOff x="6520337" y="1193063"/>
              <a:chExt cx="341815" cy="799959"/>
            </a:xfrm>
          </p:grpSpPr>
          <p:grpSp>
            <p:nvGrpSpPr>
              <p:cNvPr id="8106" name="Google Shape;8106;p76"/>
              <p:cNvGrpSpPr/>
              <p:nvPr/>
            </p:nvGrpSpPr>
            <p:grpSpPr>
              <a:xfrm>
                <a:off x="6520337" y="1589527"/>
                <a:ext cx="213950" cy="403494"/>
                <a:chOff x="6520337" y="1589527"/>
                <a:chExt cx="213950" cy="403494"/>
              </a:xfrm>
            </p:grpSpPr>
            <p:sp>
              <p:nvSpPr>
                <p:cNvPr id="8107" name="Google Shape;8107;p7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6"/>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76"/>
              <p:cNvGrpSpPr/>
              <p:nvPr/>
            </p:nvGrpSpPr>
            <p:grpSpPr>
              <a:xfrm>
                <a:off x="6577204" y="1193063"/>
                <a:ext cx="284947" cy="464512"/>
                <a:chOff x="6577204" y="1193063"/>
                <a:chExt cx="284947" cy="464512"/>
              </a:xfrm>
            </p:grpSpPr>
            <p:sp>
              <p:nvSpPr>
                <p:cNvPr id="8110" name="Google Shape;8110;p7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11" name="Google Shape;8111;p76"/>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8112" name="Google Shape;8112;p76"/>
            <p:cNvGrpSpPr/>
            <p:nvPr/>
          </p:nvGrpSpPr>
          <p:grpSpPr>
            <a:xfrm>
              <a:off x="6238903" y="1193063"/>
              <a:ext cx="300475" cy="900152"/>
              <a:chOff x="6238903" y="1193063"/>
              <a:chExt cx="300475" cy="900152"/>
            </a:xfrm>
          </p:grpSpPr>
          <p:grpSp>
            <p:nvGrpSpPr>
              <p:cNvPr id="8113" name="Google Shape;8113;p76"/>
              <p:cNvGrpSpPr/>
              <p:nvPr/>
            </p:nvGrpSpPr>
            <p:grpSpPr>
              <a:xfrm>
                <a:off x="6290865" y="1489315"/>
                <a:ext cx="248514" cy="603900"/>
                <a:chOff x="6290865" y="1489315"/>
                <a:chExt cx="248514" cy="603900"/>
              </a:xfrm>
            </p:grpSpPr>
            <p:sp>
              <p:nvSpPr>
                <p:cNvPr id="8114" name="Google Shape;8114;p7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6"/>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76"/>
              <p:cNvGrpSpPr/>
              <p:nvPr/>
            </p:nvGrpSpPr>
            <p:grpSpPr>
              <a:xfrm>
                <a:off x="6238903" y="1193063"/>
                <a:ext cx="284947" cy="333087"/>
                <a:chOff x="6238903" y="1193063"/>
                <a:chExt cx="284947" cy="333087"/>
              </a:xfrm>
            </p:grpSpPr>
            <p:sp>
              <p:nvSpPr>
                <p:cNvPr id="8117" name="Google Shape;8117;p7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18" name="Google Shape;8118;p76"/>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8119" name="Google Shape;8119;p76"/>
            <p:cNvGrpSpPr/>
            <p:nvPr/>
          </p:nvGrpSpPr>
          <p:grpSpPr>
            <a:xfrm>
              <a:off x="5900602" y="1193063"/>
              <a:ext cx="444345" cy="1021707"/>
              <a:chOff x="5900602" y="1193063"/>
              <a:chExt cx="444345" cy="1021707"/>
            </a:xfrm>
          </p:grpSpPr>
          <p:grpSp>
            <p:nvGrpSpPr>
              <p:cNvPr id="8120" name="Google Shape;8120;p76"/>
              <p:cNvGrpSpPr/>
              <p:nvPr/>
            </p:nvGrpSpPr>
            <p:grpSpPr>
              <a:xfrm>
                <a:off x="6046501" y="1367785"/>
                <a:ext cx="298446" cy="846986"/>
                <a:chOff x="6046501" y="1367785"/>
                <a:chExt cx="298446" cy="846986"/>
              </a:xfrm>
            </p:grpSpPr>
            <p:sp>
              <p:nvSpPr>
                <p:cNvPr id="8121" name="Google Shape;8121;p7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6"/>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3" name="Google Shape;8123;p76"/>
              <p:cNvGrpSpPr/>
              <p:nvPr/>
            </p:nvGrpSpPr>
            <p:grpSpPr>
              <a:xfrm>
                <a:off x="5900602" y="1193063"/>
                <a:ext cx="284947" cy="182312"/>
                <a:chOff x="5900602" y="1193063"/>
                <a:chExt cx="284947" cy="182312"/>
              </a:xfrm>
            </p:grpSpPr>
            <p:sp>
              <p:nvSpPr>
                <p:cNvPr id="8124" name="Google Shape;8124;p7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25" name="Google Shape;8125;p7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8126" name="Google Shape;8126;p76"/>
            <p:cNvGrpSpPr/>
            <p:nvPr/>
          </p:nvGrpSpPr>
          <p:grpSpPr>
            <a:xfrm>
              <a:off x="6738300" y="1193063"/>
              <a:ext cx="462153" cy="707634"/>
              <a:chOff x="6738300" y="1193063"/>
              <a:chExt cx="462153" cy="707634"/>
            </a:xfrm>
          </p:grpSpPr>
          <p:grpSp>
            <p:nvGrpSpPr>
              <p:cNvPr id="8127" name="Google Shape;8127;p76"/>
              <p:cNvGrpSpPr/>
              <p:nvPr/>
            </p:nvGrpSpPr>
            <p:grpSpPr>
              <a:xfrm>
                <a:off x="6915505" y="1193063"/>
                <a:ext cx="284947" cy="597387"/>
                <a:chOff x="6915505" y="1193063"/>
                <a:chExt cx="284947" cy="597387"/>
              </a:xfrm>
            </p:grpSpPr>
            <p:sp>
              <p:nvSpPr>
                <p:cNvPr id="8128" name="Google Shape;8128;p7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29" name="Google Shape;8129;p76"/>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8130" name="Google Shape;8130;p76"/>
              <p:cNvGrpSpPr/>
              <p:nvPr/>
            </p:nvGrpSpPr>
            <p:grpSpPr>
              <a:xfrm>
                <a:off x="6738300" y="1684725"/>
                <a:ext cx="230066" cy="215971"/>
                <a:chOff x="6738300" y="1684725"/>
                <a:chExt cx="230066" cy="215971"/>
              </a:xfrm>
            </p:grpSpPr>
            <p:sp>
              <p:nvSpPr>
                <p:cNvPr id="8131" name="Google Shape;8131;p76"/>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6"/>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36"/>
        <p:cNvGrpSpPr/>
        <p:nvPr/>
      </p:nvGrpSpPr>
      <p:grpSpPr>
        <a:xfrm>
          <a:off x="0" y="0"/>
          <a:ext cx="0" cy="0"/>
          <a:chOff x="0" y="0"/>
          <a:chExt cx="0" cy="0"/>
        </a:xfrm>
      </p:grpSpPr>
      <p:sp>
        <p:nvSpPr>
          <p:cNvPr id="8137" name="Google Shape;8137;p7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8138" name="Google Shape;8138;p77"/>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8139" name="Google Shape;8139;p77"/>
          <p:cNvGrpSpPr/>
          <p:nvPr/>
        </p:nvGrpSpPr>
        <p:grpSpPr>
          <a:xfrm>
            <a:off x="839307" y="2318098"/>
            <a:ext cx="387992" cy="329326"/>
            <a:chOff x="839307" y="2318098"/>
            <a:chExt cx="387992" cy="329326"/>
          </a:xfrm>
        </p:grpSpPr>
        <p:sp>
          <p:nvSpPr>
            <p:cNvPr id="8140" name="Google Shape;8140;p77"/>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7"/>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7"/>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7"/>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7"/>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7"/>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7"/>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7"/>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7"/>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7"/>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77"/>
          <p:cNvGrpSpPr/>
          <p:nvPr/>
        </p:nvGrpSpPr>
        <p:grpSpPr>
          <a:xfrm>
            <a:off x="1414990" y="2289671"/>
            <a:ext cx="387073" cy="385996"/>
            <a:chOff x="1414990" y="2289671"/>
            <a:chExt cx="387073" cy="385996"/>
          </a:xfrm>
        </p:grpSpPr>
        <p:sp>
          <p:nvSpPr>
            <p:cNvPr id="8151" name="Google Shape;8151;p77"/>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7"/>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7"/>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7"/>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7"/>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7"/>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7"/>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7"/>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7"/>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7"/>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7"/>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7"/>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7"/>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7"/>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7"/>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7"/>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7"/>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7"/>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77"/>
          <p:cNvGrpSpPr/>
          <p:nvPr/>
        </p:nvGrpSpPr>
        <p:grpSpPr>
          <a:xfrm>
            <a:off x="1989911" y="2306065"/>
            <a:ext cx="387099" cy="353207"/>
            <a:chOff x="1989911" y="2306065"/>
            <a:chExt cx="387099" cy="353207"/>
          </a:xfrm>
        </p:grpSpPr>
        <p:sp>
          <p:nvSpPr>
            <p:cNvPr id="8170" name="Google Shape;8170;p77"/>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7"/>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7"/>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7"/>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7"/>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7"/>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7"/>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77"/>
          <p:cNvGrpSpPr/>
          <p:nvPr/>
        </p:nvGrpSpPr>
        <p:grpSpPr>
          <a:xfrm>
            <a:off x="2593102" y="2288778"/>
            <a:ext cx="204663" cy="363007"/>
            <a:chOff x="2593102" y="2288778"/>
            <a:chExt cx="204663" cy="363007"/>
          </a:xfrm>
        </p:grpSpPr>
        <p:sp>
          <p:nvSpPr>
            <p:cNvPr id="8178" name="Google Shape;8178;p77"/>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7"/>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7"/>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7"/>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7"/>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7"/>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7"/>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7"/>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7"/>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77"/>
          <p:cNvGrpSpPr/>
          <p:nvPr/>
        </p:nvGrpSpPr>
        <p:grpSpPr>
          <a:xfrm>
            <a:off x="2970874" y="2329763"/>
            <a:ext cx="403651" cy="305996"/>
            <a:chOff x="2970874" y="2329763"/>
            <a:chExt cx="403651" cy="305996"/>
          </a:xfrm>
        </p:grpSpPr>
        <p:sp>
          <p:nvSpPr>
            <p:cNvPr id="8188" name="Google Shape;8188;p77"/>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7"/>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7"/>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7"/>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7"/>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7"/>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7"/>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7"/>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7"/>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7" name="Google Shape;8197;p77"/>
          <p:cNvGrpSpPr/>
          <p:nvPr/>
        </p:nvGrpSpPr>
        <p:grpSpPr>
          <a:xfrm>
            <a:off x="3545795" y="2318755"/>
            <a:ext cx="387835" cy="327933"/>
            <a:chOff x="3545795" y="2318755"/>
            <a:chExt cx="387835" cy="327933"/>
          </a:xfrm>
        </p:grpSpPr>
        <p:sp>
          <p:nvSpPr>
            <p:cNvPr id="8198" name="Google Shape;8198;p77"/>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7"/>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7"/>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1" name="Google Shape;8201;p77"/>
            <p:cNvGrpSpPr/>
            <p:nvPr/>
          </p:nvGrpSpPr>
          <p:grpSpPr>
            <a:xfrm>
              <a:off x="3545795" y="2322301"/>
              <a:ext cx="387835" cy="324387"/>
              <a:chOff x="3545795" y="2322301"/>
              <a:chExt cx="387835" cy="324387"/>
            </a:xfrm>
          </p:grpSpPr>
          <p:sp>
            <p:nvSpPr>
              <p:cNvPr id="8202" name="Google Shape;8202;p77"/>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7"/>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7"/>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7"/>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7"/>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7"/>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7"/>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09" name="Google Shape;8209;p77"/>
          <p:cNvGrpSpPr/>
          <p:nvPr/>
        </p:nvGrpSpPr>
        <p:grpSpPr>
          <a:xfrm>
            <a:off x="4718468" y="2306984"/>
            <a:ext cx="364294" cy="351552"/>
            <a:chOff x="4718468" y="2306984"/>
            <a:chExt cx="364294" cy="351552"/>
          </a:xfrm>
        </p:grpSpPr>
        <p:sp>
          <p:nvSpPr>
            <p:cNvPr id="8210" name="Google Shape;8210;p77"/>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7"/>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7"/>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7"/>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7"/>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7"/>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7"/>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7"/>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7"/>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7"/>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77"/>
          <p:cNvGrpSpPr/>
          <p:nvPr/>
        </p:nvGrpSpPr>
        <p:grpSpPr>
          <a:xfrm>
            <a:off x="4147908" y="2303017"/>
            <a:ext cx="361194" cy="359355"/>
            <a:chOff x="4147908" y="2303017"/>
            <a:chExt cx="361194" cy="359355"/>
          </a:xfrm>
        </p:grpSpPr>
        <p:sp>
          <p:nvSpPr>
            <p:cNvPr id="8221" name="Google Shape;8221;p77"/>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7"/>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7"/>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7"/>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7"/>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7"/>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7"/>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7"/>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7"/>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7"/>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7"/>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7"/>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7"/>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7"/>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5" name="Google Shape;8235;p77"/>
          <p:cNvGrpSpPr/>
          <p:nvPr/>
        </p:nvGrpSpPr>
        <p:grpSpPr>
          <a:xfrm>
            <a:off x="5292128" y="2299891"/>
            <a:ext cx="367027" cy="365214"/>
            <a:chOff x="5292128" y="2299891"/>
            <a:chExt cx="367027" cy="365214"/>
          </a:xfrm>
        </p:grpSpPr>
        <p:sp>
          <p:nvSpPr>
            <p:cNvPr id="8236" name="Google Shape;8236;p77"/>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7"/>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7"/>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7"/>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7"/>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7"/>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77"/>
          <p:cNvGrpSpPr/>
          <p:nvPr/>
        </p:nvGrpSpPr>
        <p:grpSpPr>
          <a:xfrm>
            <a:off x="5873617" y="2309901"/>
            <a:ext cx="345720" cy="345720"/>
            <a:chOff x="5873617" y="2309901"/>
            <a:chExt cx="345720" cy="345720"/>
          </a:xfrm>
        </p:grpSpPr>
        <p:sp>
          <p:nvSpPr>
            <p:cNvPr id="8243" name="Google Shape;8243;p77"/>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7"/>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7"/>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7"/>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7"/>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7"/>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7"/>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7"/>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7"/>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7"/>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7"/>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7"/>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7"/>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7"/>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7"/>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7"/>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7"/>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7"/>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7"/>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2" name="Google Shape;8262;p77"/>
          <p:cNvGrpSpPr/>
          <p:nvPr/>
        </p:nvGrpSpPr>
        <p:grpSpPr>
          <a:xfrm>
            <a:off x="6863329" y="2297710"/>
            <a:ext cx="391460" cy="370127"/>
            <a:chOff x="6863329" y="2297710"/>
            <a:chExt cx="391460" cy="370127"/>
          </a:xfrm>
        </p:grpSpPr>
        <p:sp>
          <p:nvSpPr>
            <p:cNvPr id="8263" name="Google Shape;8263;p77"/>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7"/>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7"/>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7"/>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7"/>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7"/>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7"/>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7"/>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7"/>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77"/>
          <p:cNvGrpSpPr/>
          <p:nvPr/>
        </p:nvGrpSpPr>
        <p:grpSpPr>
          <a:xfrm>
            <a:off x="7421488" y="2318518"/>
            <a:ext cx="342620" cy="328459"/>
            <a:chOff x="7421488" y="2318518"/>
            <a:chExt cx="342620" cy="328459"/>
          </a:xfrm>
        </p:grpSpPr>
        <p:sp>
          <p:nvSpPr>
            <p:cNvPr id="8273" name="Google Shape;8273;p77"/>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7"/>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7"/>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7"/>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7"/>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7"/>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7"/>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77"/>
          <p:cNvGrpSpPr/>
          <p:nvPr/>
        </p:nvGrpSpPr>
        <p:grpSpPr>
          <a:xfrm>
            <a:off x="2508373" y="2779889"/>
            <a:ext cx="337523" cy="337680"/>
            <a:chOff x="2508373" y="2779889"/>
            <a:chExt cx="337523" cy="337680"/>
          </a:xfrm>
        </p:grpSpPr>
        <p:sp>
          <p:nvSpPr>
            <p:cNvPr id="8281" name="Google Shape;8281;p77"/>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7"/>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7"/>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7"/>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7"/>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7"/>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77"/>
          <p:cNvGrpSpPr/>
          <p:nvPr/>
        </p:nvGrpSpPr>
        <p:grpSpPr>
          <a:xfrm>
            <a:off x="1884401" y="4141593"/>
            <a:ext cx="410613" cy="372229"/>
            <a:chOff x="1884401" y="4141593"/>
            <a:chExt cx="410613" cy="372229"/>
          </a:xfrm>
        </p:grpSpPr>
        <p:sp>
          <p:nvSpPr>
            <p:cNvPr id="8288" name="Google Shape;8288;p77"/>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7"/>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7"/>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7"/>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7"/>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7"/>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7"/>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77"/>
          <p:cNvGrpSpPr/>
          <p:nvPr/>
        </p:nvGrpSpPr>
        <p:grpSpPr>
          <a:xfrm>
            <a:off x="1430832" y="2773689"/>
            <a:ext cx="294515" cy="349897"/>
            <a:chOff x="1430832" y="2773689"/>
            <a:chExt cx="294515" cy="349897"/>
          </a:xfrm>
        </p:grpSpPr>
        <p:sp>
          <p:nvSpPr>
            <p:cNvPr id="8296" name="Google Shape;8296;p77"/>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7"/>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7"/>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7"/>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7"/>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7"/>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7"/>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7"/>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7"/>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7"/>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7"/>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7"/>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7"/>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77"/>
          <p:cNvGrpSpPr/>
          <p:nvPr/>
        </p:nvGrpSpPr>
        <p:grpSpPr>
          <a:xfrm>
            <a:off x="3082217" y="2788586"/>
            <a:ext cx="288866" cy="320236"/>
            <a:chOff x="3082217" y="2788586"/>
            <a:chExt cx="288866" cy="320236"/>
          </a:xfrm>
        </p:grpSpPr>
        <p:sp>
          <p:nvSpPr>
            <p:cNvPr id="8310" name="Google Shape;8310;p77"/>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7"/>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7"/>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7"/>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7"/>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7"/>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7"/>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7" name="Google Shape;8317;p77"/>
          <p:cNvGrpSpPr/>
          <p:nvPr/>
        </p:nvGrpSpPr>
        <p:grpSpPr>
          <a:xfrm>
            <a:off x="3610557" y="2780704"/>
            <a:ext cx="325017" cy="336052"/>
            <a:chOff x="3610557" y="2780704"/>
            <a:chExt cx="325017" cy="336052"/>
          </a:xfrm>
        </p:grpSpPr>
        <p:sp>
          <p:nvSpPr>
            <p:cNvPr id="8318" name="Google Shape;8318;p77"/>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7"/>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7"/>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77"/>
          <p:cNvGrpSpPr/>
          <p:nvPr/>
        </p:nvGrpSpPr>
        <p:grpSpPr>
          <a:xfrm>
            <a:off x="4179067" y="2811495"/>
            <a:ext cx="286475" cy="274390"/>
            <a:chOff x="4179067" y="2811495"/>
            <a:chExt cx="286475" cy="274390"/>
          </a:xfrm>
        </p:grpSpPr>
        <p:sp>
          <p:nvSpPr>
            <p:cNvPr id="8322" name="Google Shape;8322;p77"/>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7"/>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7"/>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7"/>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7"/>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7"/>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7"/>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7"/>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7"/>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77"/>
          <p:cNvGrpSpPr/>
          <p:nvPr/>
        </p:nvGrpSpPr>
        <p:grpSpPr>
          <a:xfrm>
            <a:off x="4686757" y="2762156"/>
            <a:ext cx="371047" cy="374199"/>
            <a:chOff x="4686757" y="2762156"/>
            <a:chExt cx="371047" cy="374199"/>
          </a:xfrm>
        </p:grpSpPr>
        <p:sp>
          <p:nvSpPr>
            <p:cNvPr id="8332" name="Google Shape;8332;p77"/>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7"/>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7"/>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7"/>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7"/>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7"/>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7"/>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77"/>
          <p:cNvGrpSpPr/>
          <p:nvPr/>
        </p:nvGrpSpPr>
        <p:grpSpPr>
          <a:xfrm>
            <a:off x="5221613" y="2784802"/>
            <a:ext cx="406567" cy="327855"/>
            <a:chOff x="5221613" y="2784802"/>
            <a:chExt cx="406567" cy="327855"/>
          </a:xfrm>
        </p:grpSpPr>
        <p:sp>
          <p:nvSpPr>
            <p:cNvPr id="8340" name="Google Shape;8340;p77"/>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7"/>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7"/>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7"/>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7"/>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7"/>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7"/>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7"/>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7"/>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7"/>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7"/>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7"/>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7"/>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7"/>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7"/>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7"/>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7"/>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7"/>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7"/>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7"/>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7"/>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7"/>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7"/>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7"/>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7"/>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7"/>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7"/>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7"/>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7"/>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7"/>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77"/>
          <p:cNvGrpSpPr/>
          <p:nvPr/>
        </p:nvGrpSpPr>
        <p:grpSpPr>
          <a:xfrm>
            <a:off x="5812586" y="2760921"/>
            <a:ext cx="303605" cy="375434"/>
            <a:chOff x="5812586" y="2760921"/>
            <a:chExt cx="303605" cy="375434"/>
          </a:xfrm>
        </p:grpSpPr>
        <p:sp>
          <p:nvSpPr>
            <p:cNvPr id="8371" name="Google Shape;8371;p77"/>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7"/>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7"/>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7"/>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7"/>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7"/>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7"/>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7"/>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7"/>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7"/>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7"/>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77"/>
          <p:cNvGrpSpPr/>
          <p:nvPr/>
        </p:nvGrpSpPr>
        <p:grpSpPr>
          <a:xfrm>
            <a:off x="6334673" y="2759633"/>
            <a:ext cx="378508" cy="378166"/>
            <a:chOff x="6334673" y="2759633"/>
            <a:chExt cx="378508" cy="378166"/>
          </a:xfrm>
        </p:grpSpPr>
        <p:sp>
          <p:nvSpPr>
            <p:cNvPr id="8383" name="Google Shape;8383;p77"/>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7"/>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7"/>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7"/>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77"/>
          <p:cNvGrpSpPr/>
          <p:nvPr/>
        </p:nvGrpSpPr>
        <p:grpSpPr>
          <a:xfrm>
            <a:off x="8012645" y="2806477"/>
            <a:ext cx="319763" cy="284505"/>
            <a:chOff x="8012645" y="2806477"/>
            <a:chExt cx="319763" cy="284505"/>
          </a:xfrm>
        </p:grpSpPr>
        <p:sp>
          <p:nvSpPr>
            <p:cNvPr id="8388" name="Google Shape;8388;p77"/>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7"/>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7"/>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7"/>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7"/>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7"/>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7"/>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7"/>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7"/>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7"/>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77"/>
          <p:cNvGrpSpPr/>
          <p:nvPr/>
        </p:nvGrpSpPr>
        <p:grpSpPr>
          <a:xfrm>
            <a:off x="2454435" y="4162138"/>
            <a:ext cx="385339" cy="388071"/>
            <a:chOff x="2454435" y="4162138"/>
            <a:chExt cx="385339" cy="388071"/>
          </a:xfrm>
        </p:grpSpPr>
        <p:sp>
          <p:nvSpPr>
            <p:cNvPr id="8399" name="Google Shape;8399;p77"/>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7"/>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7"/>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7"/>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7"/>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7"/>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7"/>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7"/>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7"/>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7"/>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7"/>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77"/>
          <p:cNvGrpSpPr/>
          <p:nvPr/>
        </p:nvGrpSpPr>
        <p:grpSpPr>
          <a:xfrm>
            <a:off x="3601939" y="4161192"/>
            <a:ext cx="275178" cy="388912"/>
            <a:chOff x="3601939" y="4161192"/>
            <a:chExt cx="275178" cy="388912"/>
          </a:xfrm>
        </p:grpSpPr>
        <p:sp>
          <p:nvSpPr>
            <p:cNvPr id="8411" name="Google Shape;8411;p77"/>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7"/>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7"/>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7"/>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7"/>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7"/>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7"/>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7"/>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7"/>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7"/>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77"/>
          <p:cNvGrpSpPr/>
          <p:nvPr/>
        </p:nvGrpSpPr>
        <p:grpSpPr>
          <a:xfrm>
            <a:off x="836023" y="3215146"/>
            <a:ext cx="375802" cy="371677"/>
            <a:chOff x="836023" y="3215146"/>
            <a:chExt cx="375802" cy="371677"/>
          </a:xfrm>
        </p:grpSpPr>
        <p:sp>
          <p:nvSpPr>
            <p:cNvPr id="8422" name="Google Shape;8422;p77"/>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7"/>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7"/>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7"/>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7"/>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7"/>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7"/>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7"/>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7"/>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7"/>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7"/>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7"/>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7"/>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7"/>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7"/>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7"/>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77"/>
          <p:cNvGrpSpPr/>
          <p:nvPr/>
        </p:nvGrpSpPr>
        <p:grpSpPr>
          <a:xfrm>
            <a:off x="1356297" y="3210890"/>
            <a:ext cx="431368" cy="380189"/>
            <a:chOff x="1356297" y="3210890"/>
            <a:chExt cx="431368" cy="380189"/>
          </a:xfrm>
        </p:grpSpPr>
        <p:sp>
          <p:nvSpPr>
            <p:cNvPr id="8439" name="Google Shape;8439;p77"/>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7"/>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7"/>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7"/>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7"/>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7"/>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7"/>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7"/>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7"/>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7"/>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7"/>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7"/>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7"/>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77"/>
          <p:cNvGrpSpPr/>
          <p:nvPr/>
        </p:nvGrpSpPr>
        <p:grpSpPr>
          <a:xfrm>
            <a:off x="1903737" y="3215540"/>
            <a:ext cx="411874" cy="370731"/>
            <a:chOff x="1903737" y="3215540"/>
            <a:chExt cx="411874" cy="370731"/>
          </a:xfrm>
        </p:grpSpPr>
        <p:sp>
          <p:nvSpPr>
            <p:cNvPr id="8453" name="Google Shape;8453;p77"/>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7"/>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7"/>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7"/>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7"/>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7"/>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7"/>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7"/>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7"/>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77"/>
          <p:cNvGrpSpPr/>
          <p:nvPr/>
        </p:nvGrpSpPr>
        <p:grpSpPr>
          <a:xfrm>
            <a:off x="2468465" y="3248854"/>
            <a:ext cx="397818" cy="304078"/>
            <a:chOff x="2468465" y="3248854"/>
            <a:chExt cx="397818" cy="304078"/>
          </a:xfrm>
        </p:grpSpPr>
        <p:sp>
          <p:nvSpPr>
            <p:cNvPr id="8463" name="Google Shape;8463;p77"/>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7"/>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7"/>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7"/>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7"/>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7"/>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77"/>
          <p:cNvGrpSpPr/>
          <p:nvPr/>
        </p:nvGrpSpPr>
        <p:grpSpPr>
          <a:xfrm>
            <a:off x="3017166" y="3216013"/>
            <a:ext cx="394376" cy="369812"/>
            <a:chOff x="3017166" y="3216013"/>
            <a:chExt cx="394376" cy="369812"/>
          </a:xfrm>
        </p:grpSpPr>
        <p:sp>
          <p:nvSpPr>
            <p:cNvPr id="8470" name="Google Shape;8470;p77"/>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7"/>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77"/>
          <p:cNvGrpSpPr/>
          <p:nvPr/>
        </p:nvGrpSpPr>
        <p:grpSpPr>
          <a:xfrm>
            <a:off x="4210043" y="3213228"/>
            <a:ext cx="199014" cy="375408"/>
            <a:chOff x="4210043" y="3213228"/>
            <a:chExt cx="199014" cy="375408"/>
          </a:xfrm>
        </p:grpSpPr>
        <p:sp>
          <p:nvSpPr>
            <p:cNvPr id="8473" name="Google Shape;8473;p77"/>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7"/>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7"/>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7"/>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7"/>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7"/>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7"/>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7"/>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7"/>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7"/>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77"/>
          <p:cNvGrpSpPr/>
          <p:nvPr/>
        </p:nvGrpSpPr>
        <p:grpSpPr>
          <a:xfrm>
            <a:off x="4818146" y="3203323"/>
            <a:ext cx="77845" cy="395165"/>
            <a:chOff x="4818146" y="3203323"/>
            <a:chExt cx="77845" cy="395165"/>
          </a:xfrm>
        </p:grpSpPr>
        <p:sp>
          <p:nvSpPr>
            <p:cNvPr id="8484" name="Google Shape;8484;p77"/>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7"/>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7"/>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7"/>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7"/>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7"/>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7"/>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7"/>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77"/>
          <p:cNvGrpSpPr/>
          <p:nvPr/>
        </p:nvGrpSpPr>
        <p:grpSpPr>
          <a:xfrm>
            <a:off x="5228890" y="3235428"/>
            <a:ext cx="344091" cy="332767"/>
            <a:chOff x="5228890" y="3235428"/>
            <a:chExt cx="344091" cy="332767"/>
          </a:xfrm>
        </p:grpSpPr>
        <p:sp>
          <p:nvSpPr>
            <p:cNvPr id="8493" name="Google Shape;8493;p77"/>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7"/>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7"/>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7"/>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7"/>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77"/>
          <p:cNvGrpSpPr/>
          <p:nvPr/>
        </p:nvGrpSpPr>
        <p:grpSpPr>
          <a:xfrm>
            <a:off x="5757913" y="3227047"/>
            <a:ext cx="388544" cy="347927"/>
            <a:chOff x="5757913" y="3227047"/>
            <a:chExt cx="388544" cy="347927"/>
          </a:xfrm>
        </p:grpSpPr>
        <p:sp>
          <p:nvSpPr>
            <p:cNvPr id="8499" name="Google Shape;8499;p77"/>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7"/>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1" name="Google Shape;8501;p77"/>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7"/>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7"/>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7"/>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7"/>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7"/>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7"/>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7"/>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7"/>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7"/>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7"/>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7"/>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7"/>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7"/>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7"/>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7"/>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7" name="Google Shape;8517;p77"/>
          <p:cNvGrpSpPr/>
          <p:nvPr/>
        </p:nvGrpSpPr>
        <p:grpSpPr>
          <a:xfrm>
            <a:off x="7414946" y="3220873"/>
            <a:ext cx="360091" cy="360117"/>
            <a:chOff x="7414946" y="3220873"/>
            <a:chExt cx="360091" cy="360117"/>
          </a:xfrm>
        </p:grpSpPr>
        <p:sp>
          <p:nvSpPr>
            <p:cNvPr id="8518" name="Google Shape;8518;p77"/>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7"/>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7"/>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7"/>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7"/>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7"/>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7"/>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7"/>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7"/>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7"/>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7"/>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77"/>
          <p:cNvGrpSpPr/>
          <p:nvPr/>
        </p:nvGrpSpPr>
        <p:grpSpPr>
          <a:xfrm>
            <a:off x="8027227" y="3215041"/>
            <a:ext cx="231829" cy="371782"/>
            <a:chOff x="8027227" y="3215041"/>
            <a:chExt cx="231829" cy="371782"/>
          </a:xfrm>
        </p:grpSpPr>
        <p:sp>
          <p:nvSpPr>
            <p:cNvPr id="8530" name="Google Shape;8530;p77"/>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7"/>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7"/>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7"/>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7"/>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7"/>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7"/>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7"/>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7"/>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7"/>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77"/>
          <p:cNvGrpSpPr/>
          <p:nvPr/>
        </p:nvGrpSpPr>
        <p:grpSpPr>
          <a:xfrm>
            <a:off x="4093603" y="4146138"/>
            <a:ext cx="395638" cy="420544"/>
            <a:chOff x="4093603" y="4146138"/>
            <a:chExt cx="395638" cy="420544"/>
          </a:xfrm>
        </p:grpSpPr>
        <p:sp>
          <p:nvSpPr>
            <p:cNvPr id="8541" name="Google Shape;8541;p77"/>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7"/>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7"/>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7"/>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7"/>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7"/>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7"/>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7"/>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7"/>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7"/>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7"/>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7"/>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7"/>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7"/>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7"/>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7"/>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7"/>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8" name="Google Shape;8558;p77"/>
          <p:cNvGrpSpPr/>
          <p:nvPr/>
        </p:nvGrpSpPr>
        <p:grpSpPr>
          <a:xfrm>
            <a:off x="4644406" y="4162322"/>
            <a:ext cx="392065" cy="387887"/>
            <a:chOff x="4644406" y="4162322"/>
            <a:chExt cx="392065" cy="387887"/>
          </a:xfrm>
        </p:grpSpPr>
        <p:sp>
          <p:nvSpPr>
            <p:cNvPr id="8559" name="Google Shape;8559;p77"/>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7"/>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7"/>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7"/>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7"/>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7"/>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77"/>
          <p:cNvGrpSpPr/>
          <p:nvPr/>
        </p:nvGrpSpPr>
        <p:grpSpPr>
          <a:xfrm>
            <a:off x="5728383" y="4221698"/>
            <a:ext cx="417128" cy="269162"/>
            <a:chOff x="5728383" y="4221698"/>
            <a:chExt cx="417128" cy="269162"/>
          </a:xfrm>
        </p:grpSpPr>
        <p:sp>
          <p:nvSpPr>
            <p:cNvPr id="8566" name="Google Shape;8566;p77"/>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7"/>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7"/>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7"/>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7"/>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7"/>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7"/>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7"/>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7"/>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7"/>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7"/>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7"/>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77"/>
          <p:cNvGrpSpPr/>
          <p:nvPr/>
        </p:nvGrpSpPr>
        <p:grpSpPr>
          <a:xfrm>
            <a:off x="834210" y="3696905"/>
            <a:ext cx="371782" cy="342751"/>
            <a:chOff x="834210" y="3696905"/>
            <a:chExt cx="371782" cy="342751"/>
          </a:xfrm>
        </p:grpSpPr>
        <p:sp>
          <p:nvSpPr>
            <p:cNvPr id="8579" name="Google Shape;8579;p77"/>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7"/>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7"/>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7"/>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7"/>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7"/>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7"/>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7"/>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7"/>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7"/>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7"/>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7"/>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1" name="Google Shape;8591;p77"/>
          <p:cNvGrpSpPr/>
          <p:nvPr/>
        </p:nvGrpSpPr>
        <p:grpSpPr>
          <a:xfrm>
            <a:off x="1359398" y="3682271"/>
            <a:ext cx="395296" cy="371966"/>
            <a:chOff x="1359398" y="3682271"/>
            <a:chExt cx="395296" cy="371966"/>
          </a:xfrm>
        </p:grpSpPr>
        <p:sp>
          <p:nvSpPr>
            <p:cNvPr id="8592" name="Google Shape;8592;p77"/>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7"/>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7"/>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7"/>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7"/>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7"/>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7"/>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77"/>
          <p:cNvGrpSpPr/>
          <p:nvPr/>
        </p:nvGrpSpPr>
        <p:grpSpPr>
          <a:xfrm>
            <a:off x="1908099" y="3682271"/>
            <a:ext cx="395296" cy="371966"/>
            <a:chOff x="1908099" y="3682271"/>
            <a:chExt cx="395296" cy="371966"/>
          </a:xfrm>
        </p:grpSpPr>
        <p:sp>
          <p:nvSpPr>
            <p:cNvPr id="8600" name="Google Shape;8600;p77"/>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7"/>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7"/>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7"/>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7"/>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7"/>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7"/>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7" name="Google Shape;8607;p77"/>
          <p:cNvGrpSpPr/>
          <p:nvPr/>
        </p:nvGrpSpPr>
        <p:grpSpPr>
          <a:xfrm>
            <a:off x="2456800" y="3682271"/>
            <a:ext cx="395270" cy="371966"/>
            <a:chOff x="2456800" y="3682271"/>
            <a:chExt cx="395270" cy="371966"/>
          </a:xfrm>
        </p:grpSpPr>
        <p:sp>
          <p:nvSpPr>
            <p:cNvPr id="8608" name="Google Shape;8608;p77"/>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7"/>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7"/>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7"/>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7"/>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7"/>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7"/>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7"/>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7"/>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7" name="Google Shape;8617;p77"/>
          <p:cNvGrpSpPr/>
          <p:nvPr/>
        </p:nvGrpSpPr>
        <p:grpSpPr>
          <a:xfrm>
            <a:off x="3014250" y="3682271"/>
            <a:ext cx="391092" cy="371940"/>
            <a:chOff x="3014250" y="3682271"/>
            <a:chExt cx="391092" cy="371940"/>
          </a:xfrm>
        </p:grpSpPr>
        <p:sp>
          <p:nvSpPr>
            <p:cNvPr id="8618" name="Google Shape;8618;p77"/>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7"/>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7"/>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77"/>
          <p:cNvGrpSpPr/>
          <p:nvPr/>
        </p:nvGrpSpPr>
        <p:grpSpPr>
          <a:xfrm>
            <a:off x="3569125" y="3702947"/>
            <a:ext cx="388728" cy="330692"/>
            <a:chOff x="3569125" y="3702947"/>
            <a:chExt cx="388728" cy="330692"/>
          </a:xfrm>
        </p:grpSpPr>
        <p:sp>
          <p:nvSpPr>
            <p:cNvPr id="8622" name="Google Shape;8622;p77"/>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7"/>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7"/>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7"/>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77"/>
          <p:cNvGrpSpPr/>
          <p:nvPr/>
        </p:nvGrpSpPr>
        <p:grpSpPr>
          <a:xfrm>
            <a:off x="4111994" y="3682455"/>
            <a:ext cx="387992" cy="371625"/>
            <a:chOff x="4111994" y="3682455"/>
            <a:chExt cx="387992" cy="371625"/>
          </a:xfrm>
        </p:grpSpPr>
        <p:sp>
          <p:nvSpPr>
            <p:cNvPr id="8627" name="Google Shape;8627;p77"/>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7"/>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9" name="Google Shape;8629;p77"/>
          <p:cNvGrpSpPr/>
          <p:nvPr/>
        </p:nvGrpSpPr>
        <p:grpSpPr>
          <a:xfrm>
            <a:off x="4674908" y="3682271"/>
            <a:ext cx="371966" cy="371966"/>
            <a:chOff x="4674908" y="3682271"/>
            <a:chExt cx="371966" cy="371966"/>
          </a:xfrm>
        </p:grpSpPr>
        <p:sp>
          <p:nvSpPr>
            <p:cNvPr id="8630" name="Google Shape;8630;p77"/>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7"/>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7"/>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7"/>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4" name="Google Shape;8634;p77"/>
          <p:cNvGrpSpPr/>
          <p:nvPr/>
        </p:nvGrpSpPr>
        <p:grpSpPr>
          <a:xfrm>
            <a:off x="5223609" y="3731112"/>
            <a:ext cx="371782" cy="274285"/>
            <a:chOff x="5223609" y="3731112"/>
            <a:chExt cx="371782" cy="274285"/>
          </a:xfrm>
        </p:grpSpPr>
        <p:sp>
          <p:nvSpPr>
            <p:cNvPr id="8635" name="Google Shape;8635;p77"/>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7"/>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7" name="Google Shape;8637;p77"/>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8" name="Google Shape;8638;p77"/>
          <p:cNvGrpSpPr/>
          <p:nvPr/>
        </p:nvGrpSpPr>
        <p:grpSpPr>
          <a:xfrm>
            <a:off x="6319908" y="3696721"/>
            <a:ext cx="373963" cy="343119"/>
            <a:chOff x="6319908" y="3696721"/>
            <a:chExt cx="373963" cy="343119"/>
          </a:xfrm>
        </p:grpSpPr>
        <p:sp>
          <p:nvSpPr>
            <p:cNvPr id="8639" name="Google Shape;8639;p77"/>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7"/>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7"/>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7"/>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7"/>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7"/>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7"/>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7"/>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7"/>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77"/>
          <p:cNvGrpSpPr/>
          <p:nvPr/>
        </p:nvGrpSpPr>
        <p:grpSpPr>
          <a:xfrm>
            <a:off x="6871342" y="3740044"/>
            <a:ext cx="371966" cy="256420"/>
            <a:chOff x="6871342" y="3740044"/>
            <a:chExt cx="371966" cy="256420"/>
          </a:xfrm>
        </p:grpSpPr>
        <p:sp>
          <p:nvSpPr>
            <p:cNvPr id="8649" name="Google Shape;8649;p77"/>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7"/>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7"/>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7"/>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7"/>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7"/>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7"/>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7"/>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7"/>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7"/>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7"/>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7"/>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77"/>
          <p:cNvGrpSpPr/>
          <p:nvPr/>
        </p:nvGrpSpPr>
        <p:grpSpPr>
          <a:xfrm>
            <a:off x="7402362" y="3681535"/>
            <a:ext cx="402757" cy="372728"/>
            <a:chOff x="7402362" y="3681535"/>
            <a:chExt cx="402757" cy="372728"/>
          </a:xfrm>
        </p:grpSpPr>
        <p:sp>
          <p:nvSpPr>
            <p:cNvPr id="8662" name="Google Shape;8662;p77"/>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7"/>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7"/>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7"/>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7"/>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7"/>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7"/>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7"/>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7"/>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7"/>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7"/>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7"/>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7"/>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7"/>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7"/>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7"/>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77"/>
          <p:cNvGrpSpPr/>
          <p:nvPr/>
        </p:nvGrpSpPr>
        <p:grpSpPr>
          <a:xfrm>
            <a:off x="7960705" y="3736235"/>
            <a:ext cx="378902" cy="264065"/>
            <a:chOff x="7960705" y="3736235"/>
            <a:chExt cx="378902" cy="264065"/>
          </a:xfrm>
        </p:grpSpPr>
        <p:sp>
          <p:nvSpPr>
            <p:cNvPr id="8679" name="Google Shape;8679;p77"/>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7"/>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7"/>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7"/>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7"/>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7"/>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7"/>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7"/>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7"/>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7"/>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7"/>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7"/>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7"/>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7"/>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3" name="Google Shape;8693;p77"/>
          <p:cNvGrpSpPr/>
          <p:nvPr/>
        </p:nvGrpSpPr>
        <p:grpSpPr>
          <a:xfrm>
            <a:off x="6400828" y="4162270"/>
            <a:ext cx="166200" cy="388019"/>
            <a:chOff x="6400828" y="4162270"/>
            <a:chExt cx="166200" cy="388019"/>
          </a:xfrm>
        </p:grpSpPr>
        <p:sp>
          <p:nvSpPr>
            <p:cNvPr id="8694" name="Google Shape;8694;p77"/>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7"/>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7"/>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7"/>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7"/>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7"/>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7"/>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77"/>
          <p:cNvGrpSpPr/>
          <p:nvPr/>
        </p:nvGrpSpPr>
        <p:grpSpPr>
          <a:xfrm>
            <a:off x="6919815" y="4162270"/>
            <a:ext cx="225260" cy="388019"/>
            <a:chOff x="6919815" y="4162270"/>
            <a:chExt cx="225260" cy="388019"/>
          </a:xfrm>
        </p:grpSpPr>
        <p:sp>
          <p:nvSpPr>
            <p:cNvPr id="8702" name="Google Shape;8702;p77"/>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7"/>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7"/>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7"/>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7"/>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7"/>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7"/>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7"/>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0" name="Google Shape;8710;p77"/>
          <p:cNvGrpSpPr/>
          <p:nvPr/>
        </p:nvGrpSpPr>
        <p:grpSpPr>
          <a:xfrm>
            <a:off x="7385600" y="4177035"/>
            <a:ext cx="388728" cy="358383"/>
            <a:chOff x="7385600" y="4177035"/>
            <a:chExt cx="388728" cy="358383"/>
          </a:xfrm>
        </p:grpSpPr>
        <p:sp>
          <p:nvSpPr>
            <p:cNvPr id="8711" name="Google Shape;8711;p77"/>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7"/>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7"/>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7"/>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7"/>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7"/>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7"/>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77"/>
          <p:cNvGrpSpPr/>
          <p:nvPr/>
        </p:nvGrpSpPr>
        <p:grpSpPr>
          <a:xfrm>
            <a:off x="3625085" y="3259862"/>
            <a:ext cx="369207" cy="258259"/>
            <a:chOff x="3625085" y="3259862"/>
            <a:chExt cx="369207" cy="258259"/>
          </a:xfrm>
        </p:grpSpPr>
        <p:sp>
          <p:nvSpPr>
            <p:cNvPr id="8719" name="Google Shape;8719;p77"/>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7"/>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7"/>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7"/>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7"/>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7"/>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7"/>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7"/>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7"/>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7"/>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7"/>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7"/>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7"/>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77"/>
          <p:cNvGrpSpPr/>
          <p:nvPr/>
        </p:nvGrpSpPr>
        <p:grpSpPr>
          <a:xfrm>
            <a:off x="6317360" y="3276808"/>
            <a:ext cx="363217" cy="248590"/>
            <a:chOff x="6317360" y="3276808"/>
            <a:chExt cx="363217" cy="248590"/>
          </a:xfrm>
        </p:grpSpPr>
        <p:sp>
          <p:nvSpPr>
            <p:cNvPr id="8733" name="Google Shape;8733;p77"/>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7"/>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7"/>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7"/>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7"/>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7"/>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7"/>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7"/>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7"/>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7"/>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7"/>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7"/>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7"/>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7"/>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7"/>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7"/>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7"/>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7"/>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7"/>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7"/>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7"/>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7"/>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7"/>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7"/>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7"/>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7"/>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7"/>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77"/>
          <p:cNvGrpSpPr/>
          <p:nvPr/>
        </p:nvGrpSpPr>
        <p:grpSpPr>
          <a:xfrm>
            <a:off x="5084391" y="4183682"/>
            <a:ext cx="504064" cy="325595"/>
            <a:chOff x="5084391" y="4183682"/>
            <a:chExt cx="504064" cy="325595"/>
          </a:xfrm>
        </p:grpSpPr>
        <p:sp>
          <p:nvSpPr>
            <p:cNvPr id="8761" name="Google Shape;8761;p77"/>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7"/>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7"/>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7"/>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7"/>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7"/>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7"/>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7"/>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7"/>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7"/>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7"/>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7"/>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7"/>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7"/>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7"/>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7"/>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77"/>
          <p:cNvGrpSpPr/>
          <p:nvPr/>
        </p:nvGrpSpPr>
        <p:grpSpPr>
          <a:xfrm>
            <a:off x="7947595" y="2347996"/>
            <a:ext cx="379795" cy="267165"/>
            <a:chOff x="7947595" y="2347996"/>
            <a:chExt cx="379795" cy="267165"/>
          </a:xfrm>
        </p:grpSpPr>
        <p:sp>
          <p:nvSpPr>
            <p:cNvPr id="8778" name="Google Shape;8778;p77"/>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7"/>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7"/>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7"/>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7"/>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7"/>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7"/>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7"/>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7"/>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7" name="Google Shape;8787;p77"/>
          <p:cNvGrpSpPr/>
          <p:nvPr/>
        </p:nvGrpSpPr>
        <p:grpSpPr>
          <a:xfrm>
            <a:off x="6400644" y="2310269"/>
            <a:ext cx="275362" cy="338784"/>
            <a:chOff x="6400644" y="2310269"/>
            <a:chExt cx="275362" cy="338784"/>
          </a:xfrm>
        </p:grpSpPr>
        <p:sp>
          <p:nvSpPr>
            <p:cNvPr id="8788" name="Google Shape;8788;p77"/>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7"/>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7"/>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7"/>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7"/>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7"/>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7"/>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7"/>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7"/>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7"/>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7"/>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7"/>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7"/>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77"/>
          <p:cNvGrpSpPr/>
          <p:nvPr/>
        </p:nvGrpSpPr>
        <p:grpSpPr>
          <a:xfrm>
            <a:off x="1342268" y="4161009"/>
            <a:ext cx="359565" cy="358094"/>
            <a:chOff x="1342268" y="4161009"/>
            <a:chExt cx="359565" cy="358094"/>
          </a:xfrm>
        </p:grpSpPr>
        <p:sp>
          <p:nvSpPr>
            <p:cNvPr id="8802" name="Google Shape;8802;p77"/>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7"/>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7"/>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7"/>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7"/>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7"/>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7"/>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7"/>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7"/>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1" name="Google Shape;8811;p77"/>
          <p:cNvGrpSpPr/>
          <p:nvPr/>
        </p:nvGrpSpPr>
        <p:grpSpPr>
          <a:xfrm>
            <a:off x="1913012" y="2764940"/>
            <a:ext cx="417523" cy="374252"/>
            <a:chOff x="1913012" y="2764940"/>
            <a:chExt cx="417523" cy="374252"/>
          </a:xfrm>
        </p:grpSpPr>
        <p:sp>
          <p:nvSpPr>
            <p:cNvPr id="8812" name="Google Shape;8812;p77"/>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7"/>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7"/>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7"/>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7"/>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7"/>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7"/>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7"/>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7"/>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7"/>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7"/>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7"/>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4" name="Google Shape;8824;p77"/>
          <p:cNvGrpSpPr/>
          <p:nvPr/>
        </p:nvGrpSpPr>
        <p:grpSpPr>
          <a:xfrm>
            <a:off x="830742" y="2763601"/>
            <a:ext cx="384734" cy="381556"/>
            <a:chOff x="830742" y="2763601"/>
            <a:chExt cx="384734" cy="381556"/>
          </a:xfrm>
        </p:grpSpPr>
        <p:sp>
          <p:nvSpPr>
            <p:cNvPr id="8825" name="Google Shape;8825;p77"/>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7"/>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7"/>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7"/>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7"/>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7"/>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7"/>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7"/>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7"/>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7"/>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7"/>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7"/>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7"/>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7"/>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7"/>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7"/>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7"/>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7"/>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7"/>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7"/>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7"/>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6" name="Google Shape;8846;p77"/>
          <p:cNvGrpSpPr/>
          <p:nvPr/>
        </p:nvGrpSpPr>
        <p:grpSpPr>
          <a:xfrm>
            <a:off x="3007498" y="4183419"/>
            <a:ext cx="375434" cy="329667"/>
            <a:chOff x="3007498" y="4183419"/>
            <a:chExt cx="375434" cy="329667"/>
          </a:xfrm>
        </p:grpSpPr>
        <p:sp>
          <p:nvSpPr>
            <p:cNvPr id="8847" name="Google Shape;8847;p77"/>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7"/>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7"/>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7"/>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7"/>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7"/>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7"/>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7"/>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7"/>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7"/>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7"/>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7"/>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7"/>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7"/>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7"/>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7"/>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7"/>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7"/>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7"/>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7"/>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77"/>
          <p:cNvGrpSpPr/>
          <p:nvPr/>
        </p:nvGrpSpPr>
        <p:grpSpPr>
          <a:xfrm>
            <a:off x="6919276" y="2766990"/>
            <a:ext cx="274550" cy="354728"/>
            <a:chOff x="7606826" y="2419290"/>
            <a:chExt cx="274550" cy="354728"/>
          </a:xfrm>
        </p:grpSpPr>
        <p:sp>
          <p:nvSpPr>
            <p:cNvPr id="8868" name="Google Shape;8868;p77"/>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7"/>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7"/>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7"/>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7"/>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7"/>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7"/>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7"/>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7"/>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7"/>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7"/>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7"/>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7"/>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7"/>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7"/>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77"/>
          <p:cNvGrpSpPr/>
          <p:nvPr/>
        </p:nvGrpSpPr>
        <p:grpSpPr>
          <a:xfrm>
            <a:off x="7550168" y="2777003"/>
            <a:ext cx="263316" cy="354728"/>
            <a:chOff x="8062968" y="2419290"/>
            <a:chExt cx="263316" cy="354728"/>
          </a:xfrm>
        </p:grpSpPr>
        <p:sp>
          <p:nvSpPr>
            <p:cNvPr id="8884" name="Google Shape;8884;p77"/>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7"/>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7"/>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7"/>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7"/>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7"/>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7"/>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7"/>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7"/>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7"/>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7"/>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7"/>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7"/>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7"/>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7"/>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7"/>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7"/>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904"/>
        <p:cNvGrpSpPr/>
        <p:nvPr/>
      </p:nvGrpSpPr>
      <p:grpSpPr>
        <a:xfrm>
          <a:off x="0" y="0"/>
          <a:ext cx="0" cy="0"/>
          <a:chOff x="0" y="0"/>
          <a:chExt cx="0" cy="0"/>
        </a:xfrm>
      </p:grpSpPr>
      <p:sp>
        <p:nvSpPr>
          <p:cNvPr id="8905" name="Google Shape;8905;p78"/>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906" name="Google Shape;8906;p78"/>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8907" name="Google Shape;8907;p78"/>
          <p:cNvGrpSpPr/>
          <p:nvPr/>
        </p:nvGrpSpPr>
        <p:grpSpPr>
          <a:xfrm>
            <a:off x="7075663" y="2444129"/>
            <a:ext cx="362163" cy="347098"/>
            <a:chOff x="7075663" y="2444129"/>
            <a:chExt cx="362163" cy="347098"/>
          </a:xfrm>
        </p:grpSpPr>
        <p:sp>
          <p:nvSpPr>
            <p:cNvPr id="8908" name="Google Shape;8908;p78"/>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8"/>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8"/>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8"/>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8"/>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8"/>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8"/>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8"/>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78"/>
          <p:cNvGrpSpPr/>
          <p:nvPr/>
        </p:nvGrpSpPr>
        <p:grpSpPr>
          <a:xfrm>
            <a:off x="6638175" y="2436584"/>
            <a:ext cx="372197" cy="362163"/>
            <a:chOff x="6638175" y="2436584"/>
            <a:chExt cx="372197" cy="362163"/>
          </a:xfrm>
        </p:grpSpPr>
        <p:sp>
          <p:nvSpPr>
            <p:cNvPr id="8917" name="Google Shape;8917;p78"/>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8"/>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8"/>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8"/>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8"/>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8"/>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8"/>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8"/>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8"/>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8"/>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8"/>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8"/>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8"/>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0" name="Google Shape;8930;p78"/>
          <p:cNvGrpSpPr/>
          <p:nvPr/>
        </p:nvGrpSpPr>
        <p:grpSpPr>
          <a:xfrm>
            <a:off x="6192906" y="2439440"/>
            <a:ext cx="371699" cy="356084"/>
            <a:chOff x="6192906" y="2439440"/>
            <a:chExt cx="371699" cy="356084"/>
          </a:xfrm>
        </p:grpSpPr>
        <p:sp>
          <p:nvSpPr>
            <p:cNvPr id="8931" name="Google Shape;8931;p78"/>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8"/>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8"/>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8"/>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8"/>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8"/>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8"/>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8"/>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8"/>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8"/>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8"/>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8"/>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8"/>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4" name="Google Shape;8944;p78"/>
          <p:cNvGrpSpPr/>
          <p:nvPr/>
        </p:nvGrpSpPr>
        <p:grpSpPr>
          <a:xfrm>
            <a:off x="5762467" y="2436584"/>
            <a:ext cx="362163" cy="362163"/>
            <a:chOff x="5762467" y="2436584"/>
            <a:chExt cx="362163" cy="362163"/>
          </a:xfrm>
        </p:grpSpPr>
        <p:sp>
          <p:nvSpPr>
            <p:cNvPr id="8945" name="Google Shape;8945;p78"/>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8"/>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8"/>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8"/>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8"/>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8"/>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8"/>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8"/>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8"/>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8"/>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8"/>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8"/>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8"/>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8"/>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8"/>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8"/>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8"/>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8"/>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8"/>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8"/>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8"/>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8"/>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8"/>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8"/>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8"/>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78"/>
          <p:cNvGrpSpPr/>
          <p:nvPr/>
        </p:nvGrpSpPr>
        <p:grpSpPr>
          <a:xfrm>
            <a:off x="5323721" y="2437029"/>
            <a:ext cx="362922" cy="361219"/>
            <a:chOff x="5323721" y="2437029"/>
            <a:chExt cx="362922" cy="361219"/>
          </a:xfrm>
        </p:grpSpPr>
        <p:sp>
          <p:nvSpPr>
            <p:cNvPr id="8971" name="Google Shape;8971;p78"/>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8"/>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8"/>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8"/>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8"/>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8"/>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8"/>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8"/>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8"/>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8"/>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8"/>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8"/>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8"/>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8"/>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8"/>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8"/>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8"/>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8" name="Google Shape;8988;p78"/>
          <p:cNvGrpSpPr/>
          <p:nvPr/>
        </p:nvGrpSpPr>
        <p:grpSpPr>
          <a:xfrm>
            <a:off x="4875937" y="2468731"/>
            <a:ext cx="407122" cy="315448"/>
            <a:chOff x="4875937" y="2468731"/>
            <a:chExt cx="407122" cy="315448"/>
          </a:xfrm>
        </p:grpSpPr>
        <p:sp>
          <p:nvSpPr>
            <p:cNvPr id="8989" name="Google Shape;8989;p78"/>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8"/>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8"/>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8"/>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8"/>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8"/>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8"/>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8"/>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8"/>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8"/>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8"/>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8"/>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8"/>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8"/>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8"/>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8"/>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8"/>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8"/>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8"/>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8" name="Google Shape;9008;p78"/>
          <p:cNvGrpSpPr/>
          <p:nvPr/>
        </p:nvGrpSpPr>
        <p:grpSpPr>
          <a:xfrm>
            <a:off x="4893282" y="3804774"/>
            <a:ext cx="242114" cy="362163"/>
            <a:chOff x="4893282" y="3804774"/>
            <a:chExt cx="242114" cy="362163"/>
          </a:xfrm>
        </p:grpSpPr>
        <p:sp>
          <p:nvSpPr>
            <p:cNvPr id="9009" name="Google Shape;9009;p78"/>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8"/>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8"/>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8"/>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8"/>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8"/>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8"/>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8"/>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8"/>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8"/>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8"/>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8"/>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8"/>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8"/>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8"/>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8"/>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8"/>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8"/>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8"/>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8"/>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8"/>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8"/>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8"/>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8"/>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8"/>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8"/>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78"/>
          <p:cNvGrpSpPr/>
          <p:nvPr/>
        </p:nvGrpSpPr>
        <p:grpSpPr>
          <a:xfrm>
            <a:off x="6248162" y="3804774"/>
            <a:ext cx="231058" cy="362425"/>
            <a:chOff x="6248162" y="3804774"/>
            <a:chExt cx="231058" cy="362425"/>
          </a:xfrm>
        </p:grpSpPr>
        <p:sp>
          <p:nvSpPr>
            <p:cNvPr id="9036" name="Google Shape;9036;p78"/>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8"/>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8"/>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8"/>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0" name="Google Shape;9040;p78"/>
          <p:cNvGrpSpPr/>
          <p:nvPr/>
        </p:nvGrpSpPr>
        <p:grpSpPr>
          <a:xfrm>
            <a:off x="5346568" y="3804774"/>
            <a:ext cx="233337" cy="362163"/>
            <a:chOff x="5346568" y="3804774"/>
            <a:chExt cx="233337" cy="362163"/>
          </a:xfrm>
        </p:grpSpPr>
        <p:sp>
          <p:nvSpPr>
            <p:cNvPr id="9041" name="Google Shape;9041;p78"/>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8"/>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8"/>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8"/>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8"/>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8"/>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8"/>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8"/>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8"/>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8"/>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8"/>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8"/>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8"/>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8"/>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8"/>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8"/>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8"/>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8"/>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8"/>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78"/>
          <p:cNvGrpSpPr/>
          <p:nvPr/>
        </p:nvGrpSpPr>
        <p:grpSpPr>
          <a:xfrm>
            <a:off x="6704985" y="3805141"/>
            <a:ext cx="209967" cy="361639"/>
            <a:chOff x="6704985" y="3805141"/>
            <a:chExt cx="209967" cy="361639"/>
          </a:xfrm>
        </p:grpSpPr>
        <p:sp>
          <p:nvSpPr>
            <p:cNvPr id="9061" name="Google Shape;9061;p78"/>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8"/>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8"/>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8"/>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8"/>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8"/>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8"/>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8"/>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8"/>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8"/>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8"/>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8"/>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78"/>
          <p:cNvGrpSpPr/>
          <p:nvPr/>
        </p:nvGrpSpPr>
        <p:grpSpPr>
          <a:xfrm>
            <a:off x="7513884" y="2448269"/>
            <a:ext cx="363184" cy="338792"/>
            <a:chOff x="7513884" y="2448269"/>
            <a:chExt cx="363184" cy="338792"/>
          </a:xfrm>
        </p:grpSpPr>
        <p:sp>
          <p:nvSpPr>
            <p:cNvPr id="9074" name="Google Shape;9074;p78"/>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8"/>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8"/>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8"/>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8"/>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8"/>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0" name="Google Shape;9080;p78"/>
          <p:cNvGrpSpPr/>
          <p:nvPr/>
        </p:nvGrpSpPr>
        <p:grpSpPr>
          <a:xfrm>
            <a:off x="5777767" y="3804826"/>
            <a:ext cx="258699" cy="362136"/>
            <a:chOff x="5777767" y="3804826"/>
            <a:chExt cx="258699" cy="362136"/>
          </a:xfrm>
        </p:grpSpPr>
        <p:sp>
          <p:nvSpPr>
            <p:cNvPr id="9081" name="Google Shape;9081;p78"/>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8"/>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8"/>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78"/>
          <p:cNvGrpSpPr/>
          <p:nvPr/>
        </p:nvGrpSpPr>
        <p:grpSpPr>
          <a:xfrm>
            <a:off x="7953101" y="2436584"/>
            <a:ext cx="361691" cy="362163"/>
            <a:chOff x="7953101" y="2436584"/>
            <a:chExt cx="361691" cy="362163"/>
          </a:xfrm>
        </p:grpSpPr>
        <p:sp>
          <p:nvSpPr>
            <p:cNvPr id="9085" name="Google Shape;9085;p78"/>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8"/>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8"/>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8"/>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8"/>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8"/>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8"/>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8"/>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8"/>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78"/>
          <p:cNvGrpSpPr/>
          <p:nvPr/>
        </p:nvGrpSpPr>
        <p:grpSpPr>
          <a:xfrm>
            <a:off x="4859353" y="3355130"/>
            <a:ext cx="373481" cy="362267"/>
            <a:chOff x="4859353" y="3355130"/>
            <a:chExt cx="373481" cy="362267"/>
          </a:xfrm>
        </p:grpSpPr>
        <p:sp>
          <p:nvSpPr>
            <p:cNvPr id="9095" name="Google Shape;9095;p78"/>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8"/>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8"/>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8"/>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8"/>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8"/>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8"/>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8"/>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8"/>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8"/>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8"/>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8"/>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8"/>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8"/>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78"/>
          <p:cNvGrpSpPr/>
          <p:nvPr/>
        </p:nvGrpSpPr>
        <p:grpSpPr>
          <a:xfrm>
            <a:off x="6637678" y="1500982"/>
            <a:ext cx="378721" cy="362005"/>
            <a:chOff x="6637678" y="1500982"/>
            <a:chExt cx="378721" cy="362005"/>
          </a:xfrm>
        </p:grpSpPr>
        <p:sp>
          <p:nvSpPr>
            <p:cNvPr id="9110" name="Google Shape;9110;p78"/>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8"/>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8"/>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8"/>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8"/>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8"/>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8"/>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8"/>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8"/>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8"/>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8"/>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8"/>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8"/>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8"/>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8"/>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8"/>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78"/>
          <p:cNvGrpSpPr/>
          <p:nvPr/>
        </p:nvGrpSpPr>
        <p:grpSpPr>
          <a:xfrm>
            <a:off x="5827993" y="3355496"/>
            <a:ext cx="223041" cy="362163"/>
            <a:chOff x="5827993" y="3355496"/>
            <a:chExt cx="223041" cy="362163"/>
          </a:xfrm>
        </p:grpSpPr>
        <p:sp>
          <p:nvSpPr>
            <p:cNvPr id="9127" name="Google Shape;9127;p78"/>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8"/>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8"/>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8"/>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8"/>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8"/>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8"/>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8"/>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8"/>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8"/>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8"/>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8"/>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8"/>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8"/>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8"/>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78"/>
          <p:cNvGrpSpPr/>
          <p:nvPr/>
        </p:nvGrpSpPr>
        <p:grpSpPr>
          <a:xfrm>
            <a:off x="7528713" y="1500641"/>
            <a:ext cx="370520" cy="361586"/>
            <a:chOff x="7528713" y="1500641"/>
            <a:chExt cx="370520" cy="361586"/>
          </a:xfrm>
        </p:grpSpPr>
        <p:sp>
          <p:nvSpPr>
            <p:cNvPr id="9143" name="Google Shape;9143;p78"/>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8"/>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8"/>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8"/>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8"/>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8"/>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8"/>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78"/>
          <p:cNvGrpSpPr/>
          <p:nvPr/>
        </p:nvGrpSpPr>
        <p:grpSpPr>
          <a:xfrm>
            <a:off x="5317198" y="3355496"/>
            <a:ext cx="367429" cy="362163"/>
            <a:chOff x="5317198" y="3355496"/>
            <a:chExt cx="367429" cy="362163"/>
          </a:xfrm>
        </p:grpSpPr>
        <p:sp>
          <p:nvSpPr>
            <p:cNvPr id="9151" name="Google Shape;9151;p78"/>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8"/>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8"/>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8"/>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8"/>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8"/>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8"/>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8"/>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8"/>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8"/>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8"/>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8"/>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8"/>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8"/>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8"/>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8"/>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78"/>
          <p:cNvGrpSpPr/>
          <p:nvPr/>
        </p:nvGrpSpPr>
        <p:grpSpPr>
          <a:xfrm>
            <a:off x="5302971" y="1500563"/>
            <a:ext cx="383175" cy="362241"/>
            <a:chOff x="5302971" y="1500563"/>
            <a:chExt cx="383175" cy="362241"/>
          </a:xfrm>
        </p:grpSpPr>
        <p:sp>
          <p:nvSpPr>
            <p:cNvPr id="9168" name="Google Shape;9168;p78"/>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8"/>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0" name="Google Shape;9170;p78"/>
          <p:cNvGrpSpPr/>
          <p:nvPr/>
        </p:nvGrpSpPr>
        <p:grpSpPr>
          <a:xfrm>
            <a:off x="6202705" y="1525453"/>
            <a:ext cx="364180" cy="312461"/>
            <a:chOff x="6202705" y="1525453"/>
            <a:chExt cx="364180" cy="312461"/>
          </a:xfrm>
        </p:grpSpPr>
        <p:sp>
          <p:nvSpPr>
            <p:cNvPr id="9171" name="Google Shape;9171;p78"/>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8"/>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8"/>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8"/>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8"/>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8"/>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8"/>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8" name="Google Shape;9178;p78"/>
          <p:cNvGrpSpPr/>
          <p:nvPr/>
        </p:nvGrpSpPr>
        <p:grpSpPr>
          <a:xfrm>
            <a:off x="7087217" y="1503602"/>
            <a:ext cx="362398" cy="356163"/>
            <a:chOff x="7087217" y="1503602"/>
            <a:chExt cx="362398" cy="356163"/>
          </a:xfrm>
        </p:grpSpPr>
        <p:sp>
          <p:nvSpPr>
            <p:cNvPr id="9179" name="Google Shape;9179;p78"/>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8"/>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8"/>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8"/>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8"/>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8"/>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8"/>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8"/>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8"/>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8"/>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8"/>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8"/>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8"/>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8"/>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8"/>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8"/>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8"/>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8"/>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8"/>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8"/>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8"/>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78"/>
          <p:cNvGrpSpPr/>
          <p:nvPr/>
        </p:nvGrpSpPr>
        <p:grpSpPr>
          <a:xfrm>
            <a:off x="7968952" y="1500877"/>
            <a:ext cx="378747" cy="361455"/>
            <a:chOff x="7968952" y="1500877"/>
            <a:chExt cx="378747" cy="361455"/>
          </a:xfrm>
        </p:grpSpPr>
        <p:sp>
          <p:nvSpPr>
            <p:cNvPr id="9201" name="Google Shape;9201;p78"/>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8"/>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8"/>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8"/>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8"/>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8"/>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8"/>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8"/>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8"/>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8"/>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8"/>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8"/>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8"/>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8"/>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8"/>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78"/>
          <p:cNvGrpSpPr/>
          <p:nvPr/>
        </p:nvGrpSpPr>
        <p:grpSpPr>
          <a:xfrm>
            <a:off x="5761445" y="1541723"/>
            <a:ext cx="362163" cy="279737"/>
            <a:chOff x="5761445" y="1541723"/>
            <a:chExt cx="362163" cy="279737"/>
          </a:xfrm>
        </p:grpSpPr>
        <p:sp>
          <p:nvSpPr>
            <p:cNvPr id="9217" name="Google Shape;9217;p78"/>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8"/>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8"/>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8"/>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8"/>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8"/>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78"/>
          <p:cNvGrpSpPr/>
          <p:nvPr/>
        </p:nvGrpSpPr>
        <p:grpSpPr>
          <a:xfrm>
            <a:off x="6204958" y="3355575"/>
            <a:ext cx="358390" cy="362320"/>
            <a:chOff x="6204958" y="3355575"/>
            <a:chExt cx="358390" cy="362320"/>
          </a:xfrm>
        </p:grpSpPr>
        <p:sp>
          <p:nvSpPr>
            <p:cNvPr id="9224" name="Google Shape;9224;p78"/>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8"/>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8"/>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8"/>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8"/>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8"/>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8"/>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8"/>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8"/>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8"/>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8"/>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8"/>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8"/>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8"/>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8"/>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8"/>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78"/>
          <p:cNvGrpSpPr/>
          <p:nvPr/>
        </p:nvGrpSpPr>
        <p:grpSpPr>
          <a:xfrm>
            <a:off x="4939970" y="1499855"/>
            <a:ext cx="242979" cy="362660"/>
            <a:chOff x="4939970" y="1499855"/>
            <a:chExt cx="242979" cy="362660"/>
          </a:xfrm>
        </p:grpSpPr>
        <p:sp>
          <p:nvSpPr>
            <p:cNvPr id="9241" name="Google Shape;9241;p78"/>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8"/>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8"/>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8"/>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8"/>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8"/>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7" name="Google Shape;9247;p78"/>
          <p:cNvGrpSpPr/>
          <p:nvPr/>
        </p:nvGrpSpPr>
        <p:grpSpPr>
          <a:xfrm>
            <a:off x="8023448" y="3355496"/>
            <a:ext cx="284322" cy="362163"/>
            <a:chOff x="8023448" y="3355496"/>
            <a:chExt cx="284322" cy="362163"/>
          </a:xfrm>
        </p:grpSpPr>
        <p:sp>
          <p:nvSpPr>
            <p:cNvPr id="9248" name="Google Shape;9248;p78"/>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8"/>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8"/>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8"/>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8"/>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8"/>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8"/>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8"/>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8"/>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7" name="Google Shape;9257;p78"/>
          <p:cNvGrpSpPr/>
          <p:nvPr/>
        </p:nvGrpSpPr>
        <p:grpSpPr>
          <a:xfrm>
            <a:off x="6644201" y="3355496"/>
            <a:ext cx="366695" cy="361979"/>
            <a:chOff x="6644201" y="3355496"/>
            <a:chExt cx="366695" cy="361979"/>
          </a:xfrm>
        </p:grpSpPr>
        <p:sp>
          <p:nvSpPr>
            <p:cNvPr id="9258" name="Google Shape;9258;p78"/>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8"/>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8"/>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8"/>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8"/>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8"/>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8"/>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8"/>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8"/>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8"/>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8"/>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8"/>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8"/>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8"/>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8"/>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8"/>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8"/>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8"/>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8"/>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8"/>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8"/>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8"/>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0" name="Google Shape;9280;p78"/>
          <p:cNvGrpSpPr/>
          <p:nvPr/>
        </p:nvGrpSpPr>
        <p:grpSpPr>
          <a:xfrm>
            <a:off x="7955145" y="2019192"/>
            <a:ext cx="365176" cy="271013"/>
            <a:chOff x="7955145" y="2019192"/>
            <a:chExt cx="365176" cy="271013"/>
          </a:xfrm>
        </p:grpSpPr>
        <p:sp>
          <p:nvSpPr>
            <p:cNvPr id="9281" name="Google Shape;9281;p78"/>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8"/>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8"/>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8"/>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8"/>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8"/>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7" name="Google Shape;9287;p78"/>
          <p:cNvGrpSpPr/>
          <p:nvPr/>
        </p:nvGrpSpPr>
        <p:grpSpPr>
          <a:xfrm>
            <a:off x="7518155" y="2009471"/>
            <a:ext cx="361927" cy="290270"/>
            <a:chOff x="7518155" y="2009471"/>
            <a:chExt cx="361927" cy="290270"/>
          </a:xfrm>
        </p:grpSpPr>
        <p:sp>
          <p:nvSpPr>
            <p:cNvPr id="9288" name="Google Shape;9288;p78"/>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8"/>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8"/>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8"/>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8"/>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8"/>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8"/>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8"/>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8"/>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8"/>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8"/>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8"/>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8"/>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78"/>
          <p:cNvGrpSpPr/>
          <p:nvPr/>
        </p:nvGrpSpPr>
        <p:grpSpPr>
          <a:xfrm>
            <a:off x="7079672" y="1991053"/>
            <a:ext cx="362163" cy="327264"/>
            <a:chOff x="7079672" y="1991053"/>
            <a:chExt cx="362163" cy="327264"/>
          </a:xfrm>
        </p:grpSpPr>
        <p:sp>
          <p:nvSpPr>
            <p:cNvPr id="9302" name="Google Shape;9302;p78"/>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8"/>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8"/>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8"/>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8"/>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8"/>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8"/>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8"/>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8"/>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8"/>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8"/>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8"/>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8"/>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8"/>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8"/>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8"/>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8" name="Google Shape;9318;p78"/>
          <p:cNvGrpSpPr/>
          <p:nvPr/>
        </p:nvGrpSpPr>
        <p:grpSpPr>
          <a:xfrm>
            <a:off x="6641188" y="2035514"/>
            <a:ext cx="361901" cy="238132"/>
            <a:chOff x="6641188" y="2035514"/>
            <a:chExt cx="361901" cy="238132"/>
          </a:xfrm>
        </p:grpSpPr>
        <p:sp>
          <p:nvSpPr>
            <p:cNvPr id="9319" name="Google Shape;9319;p78"/>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8"/>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8"/>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8"/>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8"/>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8"/>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8"/>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8"/>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8"/>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8"/>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8"/>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8"/>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8"/>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8"/>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8"/>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8"/>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8"/>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8"/>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8"/>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78"/>
          <p:cNvGrpSpPr/>
          <p:nvPr/>
        </p:nvGrpSpPr>
        <p:grpSpPr>
          <a:xfrm>
            <a:off x="6202443" y="1986677"/>
            <a:ext cx="362425" cy="335884"/>
            <a:chOff x="6202443" y="1986677"/>
            <a:chExt cx="362425" cy="335884"/>
          </a:xfrm>
        </p:grpSpPr>
        <p:sp>
          <p:nvSpPr>
            <p:cNvPr id="9339" name="Google Shape;9339;p78"/>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8"/>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8"/>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8"/>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8"/>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8"/>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8"/>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8"/>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8"/>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8"/>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8"/>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8"/>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8"/>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8"/>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8"/>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8"/>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8"/>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8"/>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8"/>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8"/>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78"/>
          <p:cNvGrpSpPr/>
          <p:nvPr/>
        </p:nvGrpSpPr>
        <p:grpSpPr>
          <a:xfrm>
            <a:off x="5764222" y="2016598"/>
            <a:ext cx="374293" cy="276069"/>
            <a:chOff x="5764222" y="2016598"/>
            <a:chExt cx="374293" cy="276069"/>
          </a:xfrm>
        </p:grpSpPr>
        <p:sp>
          <p:nvSpPr>
            <p:cNvPr id="9360" name="Google Shape;9360;p78"/>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8"/>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8"/>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8"/>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8"/>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8"/>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8"/>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8"/>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8"/>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8"/>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8"/>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1" name="Google Shape;9371;p78"/>
          <p:cNvGrpSpPr/>
          <p:nvPr/>
        </p:nvGrpSpPr>
        <p:grpSpPr>
          <a:xfrm>
            <a:off x="5325477" y="2016441"/>
            <a:ext cx="361927" cy="276515"/>
            <a:chOff x="5325477" y="2016441"/>
            <a:chExt cx="361927" cy="276515"/>
          </a:xfrm>
        </p:grpSpPr>
        <p:sp>
          <p:nvSpPr>
            <p:cNvPr id="9372" name="Google Shape;9372;p78"/>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8"/>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8"/>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8"/>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8"/>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8"/>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8"/>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8"/>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8"/>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8"/>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8"/>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8"/>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8"/>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8"/>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8"/>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8"/>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8"/>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8"/>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8"/>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8"/>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78"/>
          <p:cNvGrpSpPr/>
          <p:nvPr/>
        </p:nvGrpSpPr>
        <p:grpSpPr>
          <a:xfrm>
            <a:off x="4870671" y="2017200"/>
            <a:ext cx="364180" cy="274812"/>
            <a:chOff x="4870671" y="2017200"/>
            <a:chExt cx="364180" cy="274812"/>
          </a:xfrm>
        </p:grpSpPr>
        <p:sp>
          <p:nvSpPr>
            <p:cNvPr id="9393" name="Google Shape;9393;p78"/>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8"/>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8"/>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8"/>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8"/>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8"/>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8"/>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8"/>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8"/>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8"/>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8"/>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8"/>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8"/>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6" name="Google Shape;9406;p78"/>
          <p:cNvGrpSpPr/>
          <p:nvPr/>
        </p:nvGrpSpPr>
        <p:grpSpPr>
          <a:xfrm>
            <a:off x="7144726" y="3355496"/>
            <a:ext cx="260690" cy="362032"/>
            <a:chOff x="7144726" y="3355496"/>
            <a:chExt cx="260690" cy="362032"/>
          </a:xfrm>
        </p:grpSpPr>
        <p:sp>
          <p:nvSpPr>
            <p:cNvPr id="9407" name="Google Shape;9407;p78"/>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8"/>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8"/>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8"/>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8"/>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8"/>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78"/>
          <p:cNvGrpSpPr/>
          <p:nvPr/>
        </p:nvGrpSpPr>
        <p:grpSpPr>
          <a:xfrm>
            <a:off x="6705719" y="4278051"/>
            <a:ext cx="261712" cy="361770"/>
            <a:chOff x="6705719" y="4278051"/>
            <a:chExt cx="261712" cy="361770"/>
          </a:xfrm>
        </p:grpSpPr>
        <p:sp>
          <p:nvSpPr>
            <p:cNvPr id="9414" name="Google Shape;9414;p78"/>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8"/>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8"/>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8"/>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8"/>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8"/>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8"/>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8"/>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8"/>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8"/>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8"/>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8"/>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8"/>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8"/>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8"/>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78"/>
          <p:cNvGrpSpPr/>
          <p:nvPr/>
        </p:nvGrpSpPr>
        <p:grpSpPr>
          <a:xfrm>
            <a:off x="5750650" y="2891652"/>
            <a:ext cx="320216" cy="361403"/>
            <a:chOff x="5750650" y="2891652"/>
            <a:chExt cx="320216" cy="361403"/>
          </a:xfrm>
        </p:grpSpPr>
        <p:sp>
          <p:nvSpPr>
            <p:cNvPr id="9430" name="Google Shape;9430;p78"/>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8"/>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8"/>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8"/>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8"/>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8"/>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8"/>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8"/>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8"/>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8"/>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8"/>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8"/>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8"/>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8"/>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8"/>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78"/>
          <p:cNvGrpSpPr/>
          <p:nvPr/>
        </p:nvGrpSpPr>
        <p:grpSpPr>
          <a:xfrm>
            <a:off x="6658009" y="2891390"/>
            <a:ext cx="315972" cy="361927"/>
            <a:chOff x="6658009" y="2891390"/>
            <a:chExt cx="315972" cy="361927"/>
          </a:xfrm>
        </p:grpSpPr>
        <p:sp>
          <p:nvSpPr>
            <p:cNvPr id="9446" name="Google Shape;9446;p78"/>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8"/>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8"/>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8"/>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8"/>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8"/>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8"/>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78"/>
          <p:cNvGrpSpPr/>
          <p:nvPr/>
        </p:nvGrpSpPr>
        <p:grpSpPr>
          <a:xfrm>
            <a:off x="6203465" y="2891206"/>
            <a:ext cx="320478" cy="362110"/>
            <a:chOff x="6203465" y="2891206"/>
            <a:chExt cx="320478" cy="362110"/>
          </a:xfrm>
        </p:grpSpPr>
        <p:sp>
          <p:nvSpPr>
            <p:cNvPr id="9454" name="Google Shape;9454;p78"/>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8"/>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8"/>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8"/>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8"/>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9" name="Google Shape;9459;p78"/>
          <p:cNvGrpSpPr/>
          <p:nvPr/>
        </p:nvGrpSpPr>
        <p:grpSpPr>
          <a:xfrm>
            <a:off x="7567280" y="2891259"/>
            <a:ext cx="307116" cy="362294"/>
            <a:chOff x="7567280" y="2891259"/>
            <a:chExt cx="307116" cy="362294"/>
          </a:xfrm>
        </p:grpSpPr>
        <p:sp>
          <p:nvSpPr>
            <p:cNvPr id="9460" name="Google Shape;9460;p78"/>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8"/>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8"/>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8"/>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8"/>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8"/>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8"/>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8"/>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8"/>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8"/>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8"/>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8"/>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78"/>
          <p:cNvGrpSpPr/>
          <p:nvPr/>
        </p:nvGrpSpPr>
        <p:grpSpPr>
          <a:xfrm>
            <a:off x="7112579" y="2891521"/>
            <a:ext cx="338556" cy="361534"/>
            <a:chOff x="7112579" y="2891521"/>
            <a:chExt cx="338556" cy="361534"/>
          </a:xfrm>
        </p:grpSpPr>
        <p:sp>
          <p:nvSpPr>
            <p:cNvPr id="9473" name="Google Shape;9473;p78"/>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8"/>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78"/>
          <p:cNvGrpSpPr/>
          <p:nvPr/>
        </p:nvGrpSpPr>
        <p:grpSpPr>
          <a:xfrm>
            <a:off x="7155259" y="3805036"/>
            <a:ext cx="207478" cy="361272"/>
            <a:chOff x="7155259" y="3805036"/>
            <a:chExt cx="207478" cy="361272"/>
          </a:xfrm>
        </p:grpSpPr>
        <p:sp>
          <p:nvSpPr>
            <p:cNvPr id="9476" name="Google Shape;9476;p78"/>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8"/>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8"/>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8"/>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8"/>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8"/>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8"/>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8"/>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8"/>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8"/>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8"/>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8"/>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78"/>
          <p:cNvGrpSpPr/>
          <p:nvPr/>
        </p:nvGrpSpPr>
        <p:grpSpPr>
          <a:xfrm>
            <a:off x="4915368" y="2891390"/>
            <a:ext cx="182850" cy="361927"/>
            <a:chOff x="4915368" y="2891390"/>
            <a:chExt cx="182850" cy="361927"/>
          </a:xfrm>
        </p:grpSpPr>
        <p:sp>
          <p:nvSpPr>
            <p:cNvPr id="9489" name="Google Shape;9489;p78"/>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8"/>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8"/>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8"/>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8"/>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8"/>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8"/>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8"/>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8"/>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8"/>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8"/>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78"/>
          <p:cNvGrpSpPr/>
          <p:nvPr/>
        </p:nvGrpSpPr>
        <p:grpSpPr>
          <a:xfrm>
            <a:off x="8028714" y="2891652"/>
            <a:ext cx="289589" cy="361403"/>
            <a:chOff x="8028714" y="2891652"/>
            <a:chExt cx="289589" cy="361403"/>
          </a:xfrm>
        </p:grpSpPr>
        <p:sp>
          <p:nvSpPr>
            <p:cNvPr id="9501" name="Google Shape;9501;p78"/>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8"/>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8"/>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8"/>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8"/>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8"/>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8"/>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8"/>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8"/>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8"/>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8"/>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8"/>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8"/>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8"/>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8"/>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8"/>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8"/>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8"/>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8"/>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8"/>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78"/>
          <p:cNvGrpSpPr/>
          <p:nvPr/>
        </p:nvGrpSpPr>
        <p:grpSpPr>
          <a:xfrm>
            <a:off x="7551822" y="3804774"/>
            <a:ext cx="293335" cy="361927"/>
            <a:chOff x="7551822" y="3804774"/>
            <a:chExt cx="293335" cy="361927"/>
          </a:xfrm>
        </p:grpSpPr>
        <p:sp>
          <p:nvSpPr>
            <p:cNvPr id="9522" name="Google Shape;9522;p78"/>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8"/>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8"/>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8"/>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8"/>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8"/>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8"/>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8"/>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8"/>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8"/>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8"/>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3" name="Google Shape;9533;p78"/>
          <p:cNvGrpSpPr/>
          <p:nvPr/>
        </p:nvGrpSpPr>
        <p:grpSpPr>
          <a:xfrm>
            <a:off x="6263725" y="4277658"/>
            <a:ext cx="210491" cy="362163"/>
            <a:chOff x="6263725" y="4277658"/>
            <a:chExt cx="210491" cy="362163"/>
          </a:xfrm>
        </p:grpSpPr>
        <p:sp>
          <p:nvSpPr>
            <p:cNvPr id="9534" name="Google Shape;9534;p78"/>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8"/>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8"/>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8"/>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8"/>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8"/>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8"/>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8"/>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8"/>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8"/>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8"/>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8"/>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8"/>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8"/>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8"/>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9" name="Google Shape;9549;p78"/>
          <p:cNvGrpSpPr/>
          <p:nvPr/>
        </p:nvGrpSpPr>
        <p:grpSpPr>
          <a:xfrm>
            <a:off x="7987790" y="3804695"/>
            <a:ext cx="336303" cy="362005"/>
            <a:chOff x="7987790" y="3804695"/>
            <a:chExt cx="336303" cy="362005"/>
          </a:xfrm>
        </p:grpSpPr>
        <p:sp>
          <p:nvSpPr>
            <p:cNvPr id="9550" name="Google Shape;9550;p78"/>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8"/>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8"/>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8"/>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8"/>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8"/>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8"/>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8"/>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8"/>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8"/>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78"/>
          <p:cNvGrpSpPr/>
          <p:nvPr/>
        </p:nvGrpSpPr>
        <p:grpSpPr>
          <a:xfrm>
            <a:off x="5273444" y="2891285"/>
            <a:ext cx="371123" cy="362267"/>
            <a:chOff x="5273444" y="2891285"/>
            <a:chExt cx="371123" cy="362267"/>
          </a:xfrm>
        </p:grpSpPr>
        <p:sp>
          <p:nvSpPr>
            <p:cNvPr id="9561" name="Google Shape;9561;p78"/>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8"/>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8"/>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8"/>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8"/>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8"/>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8"/>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8"/>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8"/>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8"/>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8"/>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8"/>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8"/>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8"/>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78"/>
          <p:cNvGrpSpPr/>
          <p:nvPr/>
        </p:nvGrpSpPr>
        <p:grpSpPr>
          <a:xfrm>
            <a:off x="7630397" y="3358399"/>
            <a:ext cx="214759" cy="357030"/>
            <a:chOff x="2235125" y="238075"/>
            <a:chExt cx="3144350" cy="5227375"/>
          </a:xfrm>
        </p:grpSpPr>
        <p:sp>
          <p:nvSpPr>
            <p:cNvPr id="9576" name="Google Shape;9576;p78"/>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8"/>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8"/>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8"/>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8"/>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8"/>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8"/>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8"/>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8"/>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78"/>
          <p:cNvGrpSpPr/>
          <p:nvPr/>
        </p:nvGrpSpPr>
        <p:grpSpPr>
          <a:xfrm>
            <a:off x="2810729" y="4267107"/>
            <a:ext cx="342496" cy="351944"/>
            <a:chOff x="2810729" y="4267107"/>
            <a:chExt cx="342496" cy="351944"/>
          </a:xfrm>
        </p:grpSpPr>
        <p:sp>
          <p:nvSpPr>
            <p:cNvPr id="9586" name="Google Shape;9586;p78"/>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8"/>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8"/>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8"/>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8"/>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8"/>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8"/>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8"/>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8"/>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8"/>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8"/>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8"/>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8"/>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8"/>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8"/>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8"/>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8"/>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8"/>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8"/>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8"/>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8"/>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8"/>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8"/>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8"/>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8"/>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8"/>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8"/>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8"/>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8"/>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8"/>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6" name="Google Shape;9616;p78"/>
          <p:cNvGrpSpPr/>
          <p:nvPr/>
        </p:nvGrpSpPr>
        <p:grpSpPr>
          <a:xfrm>
            <a:off x="1779168" y="3805625"/>
            <a:ext cx="282381" cy="343454"/>
            <a:chOff x="1779168" y="3805625"/>
            <a:chExt cx="282381" cy="343454"/>
          </a:xfrm>
        </p:grpSpPr>
        <p:sp>
          <p:nvSpPr>
            <p:cNvPr id="9617" name="Google Shape;9617;p78"/>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8"/>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8"/>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8"/>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8"/>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8"/>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8"/>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8"/>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8"/>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8"/>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8"/>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8"/>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8"/>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8"/>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8"/>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8"/>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8"/>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8"/>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8"/>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8"/>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8"/>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8"/>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8"/>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8"/>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8"/>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8"/>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8"/>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8"/>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5" name="Google Shape;9645;p78"/>
          <p:cNvGrpSpPr/>
          <p:nvPr/>
        </p:nvGrpSpPr>
        <p:grpSpPr>
          <a:xfrm>
            <a:off x="2593522" y="2407029"/>
            <a:ext cx="391606" cy="364535"/>
            <a:chOff x="2593522" y="2407029"/>
            <a:chExt cx="391606" cy="364535"/>
          </a:xfrm>
        </p:grpSpPr>
        <p:sp>
          <p:nvSpPr>
            <p:cNvPr id="9646" name="Google Shape;9646;p78"/>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8"/>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8"/>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8"/>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8"/>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8"/>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8"/>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8"/>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8"/>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8"/>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8"/>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8"/>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8"/>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8"/>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8"/>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8"/>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8"/>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8"/>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8"/>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8"/>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8"/>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8"/>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8"/>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8"/>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8"/>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8"/>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8"/>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8"/>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8"/>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8"/>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8"/>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8"/>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8"/>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8"/>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8"/>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8"/>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8"/>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8"/>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8"/>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8"/>
          <p:cNvGrpSpPr/>
          <p:nvPr/>
        </p:nvGrpSpPr>
        <p:grpSpPr>
          <a:xfrm>
            <a:off x="3955047" y="2432242"/>
            <a:ext cx="322912" cy="334396"/>
            <a:chOff x="3955047" y="2432242"/>
            <a:chExt cx="322912" cy="334396"/>
          </a:xfrm>
        </p:grpSpPr>
        <p:sp>
          <p:nvSpPr>
            <p:cNvPr id="9686" name="Google Shape;9686;p78"/>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8"/>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8"/>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8"/>
          <p:cNvGrpSpPr/>
          <p:nvPr/>
        </p:nvGrpSpPr>
        <p:grpSpPr>
          <a:xfrm>
            <a:off x="1802465" y="1962854"/>
            <a:ext cx="265373" cy="351944"/>
            <a:chOff x="1802465" y="1962854"/>
            <a:chExt cx="265373" cy="351944"/>
          </a:xfrm>
        </p:grpSpPr>
        <p:sp>
          <p:nvSpPr>
            <p:cNvPr id="9690" name="Google Shape;9690;p78"/>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8"/>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8"/>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8"/>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8"/>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8"/>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8"/>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78"/>
          <p:cNvGrpSpPr/>
          <p:nvPr/>
        </p:nvGrpSpPr>
        <p:grpSpPr>
          <a:xfrm>
            <a:off x="3512070" y="1956222"/>
            <a:ext cx="373983" cy="363622"/>
            <a:chOff x="3512070" y="1956222"/>
            <a:chExt cx="373983" cy="363622"/>
          </a:xfrm>
        </p:grpSpPr>
        <p:sp>
          <p:nvSpPr>
            <p:cNvPr id="9698" name="Google Shape;9698;p78"/>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8"/>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8"/>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8"/>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8"/>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8"/>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8"/>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8"/>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8"/>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8"/>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8"/>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8"/>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8"/>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8"/>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8"/>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8"/>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8"/>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78"/>
          <p:cNvGrpSpPr/>
          <p:nvPr/>
        </p:nvGrpSpPr>
        <p:grpSpPr>
          <a:xfrm>
            <a:off x="842683" y="2394751"/>
            <a:ext cx="345640" cy="356660"/>
            <a:chOff x="842683" y="2394751"/>
            <a:chExt cx="345640" cy="356660"/>
          </a:xfrm>
        </p:grpSpPr>
        <p:sp>
          <p:nvSpPr>
            <p:cNvPr id="9716" name="Google Shape;9716;p78"/>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8"/>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8"/>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8"/>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8"/>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8"/>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8"/>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8"/>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8"/>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8"/>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8"/>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8"/>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8"/>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8"/>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8"/>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8"/>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2" name="Google Shape;9732;p78"/>
          <p:cNvGrpSpPr/>
          <p:nvPr/>
        </p:nvGrpSpPr>
        <p:grpSpPr>
          <a:xfrm>
            <a:off x="1290615" y="2399467"/>
            <a:ext cx="336836" cy="342511"/>
            <a:chOff x="1290615" y="2399467"/>
            <a:chExt cx="336836" cy="342511"/>
          </a:xfrm>
        </p:grpSpPr>
        <p:sp>
          <p:nvSpPr>
            <p:cNvPr id="9733" name="Google Shape;9733;p78"/>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8"/>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8"/>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8"/>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8"/>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8"/>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8"/>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8"/>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8"/>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8"/>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8"/>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8"/>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8"/>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8"/>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8"/>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8"/>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8"/>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8"/>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8"/>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2" name="Google Shape;9752;p78"/>
          <p:cNvGrpSpPr/>
          <p:nvPr/>
        </p:nvGrpSpPr>
        <p:grpSpPr>
          <a:xfrm>
            <a:off x="1748310" y="2408601"/>
            <a:ext cx="308508" cy="333378"/>
            <a:chOff x="1748310" y="2408601"/>
            <a:chExt cx="308508" cy="333378"/>
          </a:xfrm>
        </p:grpSpPr>
        <p:sp>
          <p:nvSpPr>
            <p:cNvPr id="9753" name="Google Shape;9753;p78"/>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8"/>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8"/>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8"/>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8"/>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8"/>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8"/>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8"/>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1" name="Google Shape;9761;p78"/>
          <p:cNvGrpSpPr/>
          <p:nvPr/>
        </p:nvGrpSpPr>
        <p:grpSpPr>
          <a:xfrm>
            <a:off x="3044614" y="2418033"/>
            <a:ext cx="376184" cy="315141"/>
            <a:chOff x="3044614" y="2418033"/>
            <a:chExt cx="376184" cy="315141"/>
          </a:xfrm>
        </p:grpSpPr>
        <p:sp>
          <p:nvSpPr>
            <p:cNvPr id="9762" name="Google Shape;9762;p78"/>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8"/>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8"/>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8"/>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8"/>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8"/>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8"/>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8"/>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8"/>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1" name="Google Shape;9771;p78"/>
          <p:cNvGrpSpPr/>
          <p:nvPr/>
        </p:nvGrpSpPr>
        <p:grpSpPr>
          <a:xfrm>
            <a:off x="3943638" y="3815072"/>
            <a:ext cx="357933" cy="342676"/>
            <a:chOff x="3943638" y="3815072"/>
            <a:chExt cx="357933" cy="342676"/>
          </a:xfrm>
        </p:grpSpPr>
        <p:sp>
          <p:nvSpPr>
            <p:cNvPr id="9772" name="Google Shape;9772;p78"/>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8"/>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8"/>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8"/>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8"/>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8"/>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8"/>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8"/>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8"/>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78"/>
          <p:cNvGrpSpPr/>
          <p:nvPr/>
        </p:nvGrpSpPr>
        <p:grpSpPr>
          <a:xfrm>
            <a:off x="3508282" y="3810341"/>
            <a:ext cx="351644" cy="351959"/>
            <a:chOff x="3508282" y="3810341"/>
            <a:chExt cx="351644" cy="351959"/>
          </a:xfrm>
        </p:grpSpPr>
        <p:sp>
          <p:nvSpPr>
            <p:cNvPr id="9782" name="Google Shape;9782;p78"/>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8"/>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8"/>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8"/>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8"/>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8"/>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8"/>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8"/>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8"/>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8"/>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8"/>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8"/>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8"/>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78"/>
          <p:cNvGrpSpPr/>
          <p:nvPr/>
        </p:nvGrpSpPr>
        <p:grpSpPr>
          <a:xfrm>
            <a:off x="2224585" y="1962854"/>
            <a:ext cx="303163" cy="351809"/>
            <a:chOff x="2224585" y="1962854"/>
            <a:chExt cx="303163" cy="351809"/>
          </a:xfrm>
        </p:grpSpPr>
        <p:sp>
          <p:nvSpPr>
            <p:cNvPr id="9796" name="Google Shape;9796;p78"/>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8"/>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8"/>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8"/>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8"/>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8"/>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8"/>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8"/>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78"/>
          <p:cNvGrpSpPr/>
          <p:nvPr/>
        </p:nvGrpSpPr>
        <p:grpSpPr>
          <a:xfrm>
            <a:off x="2622794" y="1990868"/>
            <a:ext cx="389090" cy="296231"/>
            <a:chOff x="2622794" y="1990868"/>
            <a:chExt cx="389090" cy="296231"/>
          </a:xfrm>
        </p:grpSpPr>
        <p:sp>
          <p:nvSpPr>
            <p:cNvPr id="9805" name="Google Shape;9805;p78"/>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8"/>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8"/>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8"/>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8"/>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8"/>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8"/>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8"/>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8"/>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78"/>
          <p:cNvGrpSpPr/>
          <p:nvPr/>
        </p:nvGrpSpPr>
        <p:grpSpPr>
          <a:xfrm>
            <a:off x="3977326" y="1952149"/>
            <a:ext cx="327074" cy="375241"/>
            <a:chOff x="3977326" y="1952149"/>
            <a:chExt cx="327074" cy="375241"/>
          </a:xfrm>
        </p:grpSpPr>
        <p:sp>
          <p:nvSpPr>
            <p:cNvPr id="9815" name="Google Shape;9815;p78"/>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8"/>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8"/>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8"/>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8"/>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8"/>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8"/>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8"/>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8"/>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8"/>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8"/>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8"/>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8"/>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8"/>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8"/>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8"/>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8"/>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2" name="Google Shape;9832;p78"/>
          <p:cNvGrpSpPr/>
          <p:nvPr/>
        </p:nvGrpSpPr>
        <p:grpSpPr>
          <a:xfrm>
            <a:off x="1341612" y="3340055"/>
            <a:ext cx="259399" cy="370524"/>
            <a:chOff x="1341612" y="3340055"/>
            <a:chExt cx="259399" cy="370524"/>
          </a:xfrm>
        </p:grpSpPr>
        <p:sp>
          <p:nvSpPr>
            <p:cNvPr id="9833" name="Google Shape;9833;p78"/>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8"/>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8"/>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8"/>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8"/>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8"/>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8"/>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8"/>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8"/>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8"/>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8"/>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8"/>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8"/>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8"/>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8"/>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8"/>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8"/>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8"/>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78"/>
          <p:cNvGrpSpPr/>
          <p:nvPr/>
        </p:nvGrpSpPr>
        <p:grpSpPr>
          <a:xfrm>
            <a:off x="2179892" y="3844972"/>
            <a:ext cx="351629" cy="282381"/>
            <a:chOff x="2179892" y="3844972"/>
            <a:chExt cx="351629" cy="282381"/>
          </a:xfrm>
        </p:grpSpPr>
        <p:sp>
          <p:nvSpPr>
            <p:cNvPr id="9852" name="Google Shape;9852;p78"/>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8"/>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8"/>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8"/>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8"/>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8"/>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8"/>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8"/>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8"/>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8"/>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8"/>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8"/>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8"/>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8"/>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8"/>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8"/>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8"/>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8"/>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8"/>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8"/>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78"/>
          <p:cNvGrpSpPr/>
          <p:nvPr/>
        </p:nvGrpSpPr>
        <p:grpSpPr>
          <a:xfrm>
            <a:off x="3131170" y="3816884"/>
            <a:ext cx="220051" cy="338169"/>
            <a:chOff x="3131170" y="3816884"/>
            <a:chExt cx="220051" cy="338169"/>
          </a:xfrm>
        </p:grpSpPr>
        <p:sp>
          <p:nvSpPr>
            <p:cNvPr id="9873" name="Google Shape;9873;p78"/>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8"/>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8"/>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8"/>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8"/>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8"/>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8"/>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8"/>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8"/>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78"/>
          <p:cNvGrpSpPr/>
          <p:nvPr/>
        </p:nvGrpSpPr>
        <p:grpSpPr>
          <a:xfrm>
            <a:off x="903502" y="3359564"/>
            <a:ext cx="247990" cy="333393"/>
            <a:chOff x="903502" y="3359564"/>
            <a:chExt cx="247990" cy="333393"/>
          </a:xfrm>
        </p:grpSpPr>
        <p:sp>
          <p:nvSpPr>
            <p:cNvPr id="9883" name="Google Shape;9883;p78"/>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8"/>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8"/>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8"/>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8"/>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8"/>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8"/>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8"/>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8"/>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8"/>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8"/>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8"/>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8"/>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8"/>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8"/>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8"/>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8"/>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8"/>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8"/>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8"/>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8"/>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8"/>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5" name="Google Shape;9905;p78"/>
          <p:cNvGrpSpPr/>
          <p:nvPr/>
        </p:nvGrpSpPr>
        <p:grpSpPr>
          <a:xfrm>
            <a:off x="2616191" y="2890461"/>
            <a:ext cx="365793" cy="361152"/>
            <a:chOff x="2616191" y="2890461"/>
            <a:chExt cx="365793" cy="361152"/>
          </a:xfrm>
        </p:grpSpPr>
        <p:sp>
          <p:nvSpPr>
            <p:cNvPr id="9906" name="Google Shape;9906;p78"/>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8"/>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8"/>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8"/>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8"/>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8"/>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8"/>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8"/>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8"/>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8"/>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8"/>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78"/>
          <p:cNvGrpSpPr/>
          <p:nvPr/>
        </p:nvGrpSpPr>
        <p:grpSpPr>
          <a:xfrm>
            <a:off x="3049959" y="1945861"/>
            <a:ext cx="402940" cy="388536"/>
            <a:chOff x="3049959" y="1945861"/>
            <a:chExt cx="402940" cy="388536"/>
          </a:xfrm>
        </p:grpSpPr>
        <p:sp>
          <p:nvSpPr>
            <p:cNvPr id="9918" name="Google Shape;9918;p78"/>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8"/>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8"/>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8"/>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8"/>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8"/>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78"/>
          <p:cNvGrpSpPr/>
          <p:nvPr/>
        </p:nvGrpSpPr>
        <p:grpSpPr>
          <a:xfrm>
            <a:off x="2483025" y="4268679"/>
            <a:ext cx="202428" cy="349114"/>
            <a:chOff x="2483025" y="4268679"/>
            <a:chExt cx="202428" cy="349114"/>
          </a:xfrm>
        </p:grpSpPr>
        <p:sp>
          <p:nvSpPr>
            <p:cNvPr id="9925" name="Google Shape;9925;p78"/>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8"/>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8"/>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8"/>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8"/>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8"/>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1" name="Google Shape;9931;p78"/>
          <p:cNvGrpSpPr/>
          <p:nvPr/>
        </p:nvGrpSpPr>
        <p:grpSpPr>
          <a:xfrm>
            <a:off x="862507" y="2885984"/>
            <a:ext cx="329590" cy="365000"/>
            <a:chOff x="862507" y="2885984"/>
            <a:chExt cx="329590" cy="365000"/>
          </a:xfrm>
        </p:grpSpPr>
        <p:sp>
          <p:nvSpPr>
            <p:cNvPr id="9932" name="Google Shape;9932;p78"/>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8"/>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8"/>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8"/>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8"/>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8"/>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8"/>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78"/>
          <p:cNvGrpSpPr/>
          <p:nvPr/>
        </p:nvGrpSpPr>
        <p:grpSpPr>
          <a:xfrm>
            <a:off x="3082075" y="2871805"/>
            <a:ext cx="318884" cy="379807"/>
            <a:chOff x="3082075" y="2871805"/>
            <a:chExt cx="318884" cy="379807"/>
          </a:xfrm>
        </p:grpSpPr>
        <p:sp>
          <p:nvSpPr>
            <p:cNvPr id="9940" name="Google Shape;9940;p78"/>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8"/>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8"/>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8"/>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8"/>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8"/>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8"/>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8"/>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8"/>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8"/>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8"/>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8"/>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8"/>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8"/>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8"/>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8"/>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8"/>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8"/>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8"/>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8"/>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78"/>
          <p:cNvGrpSpPr/>
          <p:nvPr/>
        </p:nvGrpSpPr>
        <p:grpSpPr>
          <a:xfrm>
            <a:off x="2594780" y="1516494"/>
            <a:ext cx="410187" cy="324244"/>
            <a:chOff x="2594780" y="1516494"/>
            <a:chExt cx="410187" cy="324244"/>
          </a:xfrm>
        </p:grpSpPr>
        <p:sp>
          <p:nvSpPr>
            <p:cNvPr id="9961" name="Google Shape;9961;p78"/>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8"/>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8"/>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8"/>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8"/>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8"/>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8"/>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8"/>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78"/>
          <p:cNvGrpSpPr/>
          <p:nvPr/>
        </p:nvGrpSpPr>
        <p:grpSpPr>
          <a:xfrm>
            <a:off x="1742965" y="1502959"/>
            <a:ext cx="333692" cy="333363"/>
            <a:chOff x="1742965" y="1502959"/>
            <a:chExt cx="333692" cy="333363"/>
          </a:xfrm>
        </p:grpSpPr>
        <p:sp>
          <p:nvSpPr>
            <p:cNvPr id="9970" name="Google Shape;9970;p78"/>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8"/>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8"/>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8"/>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78"/>
          <p:cNvGrpSpPr/>
          <p:nvPr/>
        </p:nvGrpSpPr>
        <p:grpSpPr>
          <a:xfrm>
            <a:off x="3051531" y="1516809"/>
            <a:ext cx="390034" cy="296545"/>
            <a:chOff x="3051531" y="1516809"/>
            <a:chExt cx="390034" cy="296545"/>
          </a:xfrm>
        </p:grpSpPr>
        <p:sp>
          <p:nvSpPr>
            <p:cNvPr id="9975" name="Google Shape;9975;p78"/>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8"/>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8"/>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8"/>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8"/>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8"/>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8"/>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8"/>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8"/>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8"/>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8"/>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8"/>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8"/>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8"/>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8"/>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0" name="Google Shape;9990;p78"/>
          <p:cNvGrpSpPr/>
          <p:nvPr/>
        </p:nvGrpSpPr>
        <p:grpSpPr>
          <a:xfrm>
            <a:off x="3514900" y="1489020"/>
            <a:ext cx="354145" cy="351869"/>
            <a:chOff x="3514900" y="1489020"/>
            <a:chExt cx="354145" cy="351869"/>
          </a:xfrm>
        </p:grpSpPr>
        <p:sp>
          <p:nvSpPr>
            <p:cNvPr id="9991" name="Google Shape;9991;p78"/>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8"/>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8"/>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8"/>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8"/>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8"/>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8"/>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8"/>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8"/>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8"/>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8"/>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8"/>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8"/>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8"/>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8"/>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8"/>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8"/>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8"/>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8"/>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8"/>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8"/>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8"/>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78"/>
          <p:cNvGrpSpPr/>
          <p:nvPr/>
        </p:nvGrpSpPr>
        <p:grpSpPr>
          <a:xfrm>
            <a:off x="3066324" y="3350446"/>
            <a:ext cx="346598" cy="333183"/>
            <a:chOff x="3066324" y="3350446"/>
            <a:chExt cx="346598" cy="333183"/>
          </a:xfrm>
        </p:grpSpPr>
        <p:sp>
          <p:nvSpPr>
            <p:cNvPr id="10014" name="Google Shape;10014;p78"/>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8"/>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8"/>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8"/>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8"/>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8"/>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8"/>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8"/>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8"/>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8"/>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78"/>
          <p:cNvGrpSpPr/>
          <p:nvPr/>
        </p:nvGrpSpPr>
        <p:grpSpPr>
          <a:xfrm>
            <a:off x="1282755" y="1952089"/>
            <a:ext cx="363278" cy="363338"/>
            <a:chOff x="1282755" y="1952089"/>
            <a:chExt cx="363278" cy="363338"/>
          </a:xfrm>
        </p:grpSpPr>
        <p:sp>
          <p:nvSpPr>
            <p:cNvPr id="10025" name="Google Shape;10025;p78"/>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8"/>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8"/>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8"/>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8"/>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8"/>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8"/>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2" name="Google Shape;10032;p78"/>
          <p:cNvGrpSpPr/>
          <p:nvPr/>
        </p:nvGrpSpPr>
        <p:grpSpPr>
          <a:xfrm>
            <a:off x="3510094" y="2909281"/>
            <a:ext cx="355133" cy="343574"/>
            <a:chOff x="3510094" y="2909281"/>
            <a:chExt cx="355133" cy="343574"/>
          </a:xfrm>
        </p:grpSpPr>
        <p:sp>
          <p:nvSpPr>
            <p:cNvPr id="10033" name="Google Shape;10033;p78"/>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8"/>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8"/>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8"/>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8"/>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8"/>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8"/>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8"/>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8"/>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8"/>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8"/>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8"/>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8"/>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6" name="Google Shape;10046;p78"/>
          <p:cNvSpPr/>
          <p:nvPr/>
        </p:nvSpPr>
        <p:spPr>
          <a:xfrm>
            <a:off x="2513884" y="1812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7" name="Google Shape;10047;p78"/>
          <p:cNvGrpSpPr/>
          <p:nvPr/>
        </p:nvGrpSpPr>
        <p:grpSpPr>
          <a:xfrm>
            <a:off x="2163842" y="1506972"/>
            <a:ext cx="382787" cy="331566"/>
            <a:chOff x="2163842" y="1506972"/>
            <a:chExt cx="382787" cy="331566"/>
          </a:xfrm>
        </p:grpSpPr>
        <p:sp>
          <p:nvSpPr>
            <p:cNvPr id="10048" name="Google Shape;10048;p78"/>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8"/>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8"/>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8"/>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8"/>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8"/>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8"/>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8"/>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78"/>
          <p:cNvGrpSpPr/>
          <p:nvPr/>
        </p:nvGrpSpPr>
        <p:grpSpPr>
          <a:xfrm>
            <a:off x="1738877" y="3349652"/>
            <a:ext cx="357918" cy="350536"/>
            <a:chOff x="1738877" y="3349652"/>
            <a:chExt cx="357918" cy="350536"/>
          </a:xfrm>
        </p:grpSpPr>
        <p:sp>
          <p:nvSpPr>
            <p:cNvPr id="10057" name="Google Shape;10057;p78"/>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8"/>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8"/>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8"/>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8"/>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8"/>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8"/>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8"/>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8"/>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8"/>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8"/>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8"/>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8"/>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8"/>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8"/>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8"/>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8"/>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8"/>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5" name="Google Shape;10075;p78"/>
          <p:cNvGrpSpPr/>
          <p:nvPr/>
        </p:nvGrpSpPr>
        <p:grpSpPr>
          <a:xfrm>
            <a:off x="1971819" y="4276854"/>
            <a:ext cx="383281" cy="333947"/>
            <a:chOff x="1971819" y="4276854"/>
            <a:chExt cx="383281" cy="333947"/>
          </a:xfrm>
        </p:grpSpPr>
        <p:sp>
          <p:nvSpPr>
            <p:cNvPr id="10076" name="Google Shape;10076;p78"/>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8"/>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8"/>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8"/>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8"/>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8"/>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8"/>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8"/>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8"/>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8"/>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78"/>
          <p:cNvGrpSpPr/>
          <p:nvPr/>
        </p:nvGrpSpPr>
        <p:grpSpPr>
          <a:xfrm>
            <a:off x="1825119" y="2885819"/>
            <a:ext cx="175987" cy="361391"/>
            <a:chOff x="1825119" y="2885819"/>
            <a:chExt cx="175987" cy="361391"/>
          </a:xfrm>
        </p:grpSpPr>
        <p:sp>
          <p:nvSpPr>
            <p:cNvPr id="10087" name="Google Shape;10087;p78"/>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8"/>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8"/>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8"/>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8"/>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8"/>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8"/>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8"/>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8"/>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8"/>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7" name="Google Shape;10097;p78"/>
          <p:cNvGrpSpPr/>
          <p:nvPr/>
        </p:nvGrpSpPr>
        <p:grpSpPr>
          <a:xfrm>
            <a:off x="3504824" y="3405844"/>
            <a:ext cx="369896" cy="226339"/>
            <a:chOff x="3504824" y="3405844"/>
            <a:chExt cx="369896" cy="226339"/>
          </a:xfrm>
        </p:grpSpPr>
        <p:sp>
          <p:nvSpPr>
            <p:cNvPr id="10098" name="Google Shape;10098;p78"/>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8"/>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8"/>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8"/>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8"/>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8"/>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8"/>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8"/>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8"/>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8"/>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8"/>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8"/>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8"/>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8"/>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8"/>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8"/>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78"/>
          <p:cNvGrpSpPr/>
          <p:nvPr/>
        </p:nvGrpSpPr>
        <p:grpSpPr>
          <a:xfrm>
            <a:off x="1295661" y="3819594"/>
            <a:ext cx="345640" cy="342900"/>
            <a:chOff x="1295661" y="3819594"/>
            <a:chExt cx="345640" cy="342900"/>
          </a:xfrm>
        </p:grpSpPr>
        <p:sp>
          <p:nvSpPr>
            <p:cNvPr id="10115" name="Google Shape;10115;p78"/>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8"/>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8"/>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8"/>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8"/>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8"/>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8"/>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8"/>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8"/>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8"/>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8"/>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8"/>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8"/>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8"/>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8"/>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8"/>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8"/>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78"/>
          <p:cNvGrpSpPr/>
          <p:nvPr/>
        </p:nvGrpSpPr>
        <p:grpSpPr>
          <a:xfrm>
            <a:off x="3486572" y="2433470"/>
            <a:ext cx="379328" cy="281738"/>
            <a:chOff x="3486572" y="2433470"/>
            <a:chExt cx="379328" cy="281738"/>
          </a:xfrm>
        </p:grpSpPr>
        <p:sp>
          <p:nvSpPr>
            <p:cNvPr id="10133" name="Google Shape;10133;p78"/>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8"/>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8"/>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8"/>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8"/>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8"/>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8"/>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0" name="Google Shape;10140;p78"/>
          <p:cNvSpPr/>
          <p:nvPr/>
        </p:nvSpPr>
        <p:spPr>
          <a:xfrm>
            <a:off x="3751930" y="2709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1" name="Google Shape;10141;p78"/>
          <p:cNvGrpSpPr/>
          <p:nvPr/>
        </p:nvGrpSpPr>
        <p:grpSpPr>
          <a:xfrm>
            <a:off x="3997149" y="3329634"/>
            <a:ext cx="270733" cy="355762"/>
            <a:chOff x="3997149" y="3329634"/>
            <a:chExt cx="270733" cy="355762"/>
          </a:xfrm>
        </p:grpSpPr>
        <p:sp>
          <p:nvSpPr>
            <p:cNvPr id="10142" name="Google Shape;10142;p78"/>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8"/>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8"/>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8"/>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8"/>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8"/>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8"/>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8"/>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8"/>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8"/>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8"/>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8"/>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8"/>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8"/>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8"/>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8"/>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8"/>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8"/>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8"/>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8"/>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8"/>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78"/>
          <p:cNvGrpSpPr/>
          <p:nvPr/>
        </p:nvGrpSpPr>
        <p:grpSpPr>
          <a:xfrm>
            <a:off x="3954343" y="2899354"/>
            <a:ext cx="345655" cy="343529"/>
            <a:chOff x="3954343" y="2899354"/>
            <a:chExt cx="345655" cy="343529"/>
          </a:xfrm>
        </p:grpSpPr>
        <p:sp>
          <p:nvSpPr>
            <p:cNvPr id="10164" name="Google Shape;10164;p78"/>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8"/>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8"/>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8"/>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8"/>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8"/>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8"/>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8"/>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8"/>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8"/>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8"/>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8"/>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6" name="Google Shape;10176;p78"/>
          <p:cNvGrpSpPr/>
          <p:nvPr/>
        </p:nvGrpSpPr>
        <p:grpSpPr>
          <a:xfrm>
            <a:off x="2166043" y="3351344"/>
            <a:ext cx="369566" cy="349803"/>
            <a:chOff x="2166043" y="3351344"/>
            <a:chExt cx="369566" cy="349803"/>
          </a:xfrm>
        </p:grpSpPr>
        <p:sp>
          <p:nvSpPr>
            <p:cNvPr id="10177" name="Google Shape;10177;p78"/>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8"/>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8"/>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8"/>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8"/>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8"/>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8"/>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8"/>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8"/>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78"/>
          <p:cNvGrpSpPr/>
          <p:nvPr/>
        </p:nvGrpSpPr>
        <p:grpSpPr>
          <a:xfrm>
            <a:off x="2619649" y="3352332"/>
            <a:ext cx="365793" cy="329275"/>
            <a:chOff x="2619649" y="3352332"/>
            <a:chExt cx="365793" cy="329275"/>
          </a:xfrm>
        </p:grpSpPr>
        <p:sp>
          <p:nvSpPr>
            <p:cNvPr id="10187" name="Google Shape;10187;p78"/>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8"/>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8"/>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8"/>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8"/>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8"/>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8"/>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8"/>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8"/>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8"/>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78"/>
          <p:cNvGrpSpPr/>
          <p:nvPr/>
        </p:nvGrpSpPr>
        <p:grpSpPr>
          <a:xfrm>
            <a:off x="1293760" y="1498228"/>
            <a:ext cx="340624" cy="351944"/>
            <a:chOff x="1293760" y="1498228"/>
            <a:chExt cx="340624" cy="351944"/>
          </a:xfrm>
        </p:grpSpPr>
        <p:sp>
          <p:nvSpPr>
            <p:cNvPr id="10198" name="Google Shape;10198;p78"/>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8"/>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8"/>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8"/>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8"/>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8"/>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8"/>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8"/>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8"/>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8"/>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8"/>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8"/>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8"/>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8"/>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2" name="Google Shape;10212;p78"/>
          <p:cNvGrpSpPr/>
          <p:nvPr/>
        </p:nvGrpSpPr>
        <p:grpSpPr>
          <a:xfrm>
            <a:off x="849601" y="1952074"/>
            <a:ext cx="406713" cy="383745"/>
            <a:chOff x="849601" y="1952074"/>
            <a:chExt cx="406713" cy="383745"/>
          </a:xfrm>
        </p:grpSpPr>
        <p:sp>
          <p:nvSpPr>
            <p:cNvPr id="10213" name="Google Shape;10213;p78"/>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8"/>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8"/>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8"/>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8"/>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8"/>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8"/>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78"/>
          <p:cNvGrpSpPr/>
          <p:nvPr/>
        </p:nvGrpSpPr>
        <p:grpSpPr>
          <a:xfrm>
            <a:off x="2253871" y="2893365"/>
            <a:ext cx="203985" cy="355417"/>
            <a:chOff x="2253871" y="2893365"/>
            <a:chExt cx="203985" cy="355417"/>
          </a:xfrm>
        </p:grpSpPr>
        <p:sp>
          <p:nvSpPr>
            <p:cNvPr id="10221" name="Google Shape;10221;p78"/>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8"/>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8"/>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8"/>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8"/>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8"/>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8"/>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8"/>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8"/>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8"/>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8"/>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2" name="Google Shape;10232;p78"/>
          <p:cNvGrpSpPr/>
          <p:nvPr/>
        </p:nvGrpSpPr>
        <p:grpSpPr>
          <a:xfrm>
            <a:off x="2191541" y="2408601"/>
            <a:ext cx="308823" cy="342571"/>
            <a:chOff x="2191541" y="2408601"/>
            <a:chExt cx="308823" cy="342571"/>
          </a:xfrm>
        </p:grpSpPr>
        <p:sp>
          <p:nvSpPr>
            <p:cNvPr id="10233" name="Google Shape;10233;p78"/>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8"/>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8"/>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8"/>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8"/>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8"/>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8"/>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8"/>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8"/>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8"/>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8"/>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8"/>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8"/>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78"/>
          <p:cNvGrpSpPr/>
          <p:nvPr/>
        </p:nvGrpSpPr>
        <p:grpSpPr>
          <a:xfrm>
            <a:off x="847400" y="1503588"/>
            <a:ext cx="342496" cy="341553"/>
            <a:chOff x="847400" y="1503588"/>
            <a:chExt cx="342496" cy="341553"/>
          </a:xfrm>
        </p:grpSpPr>
        <p:sp>
          <p:nvSpPr>
            <p:cNvPr id="10247" name="Google Shape;10247;p78"/>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8"/>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8"/>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8"/>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8"/>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8"/>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8"/>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8"/>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8"/>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8"/>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8"/>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8"/>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8"/>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8"/>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8"/>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8"/>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8"/>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8"/>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8"/>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8"/>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78"/>
          <p:cNvGrpSpPr/>
          <p:nvPr/>
        </p:nvGrpSpPr>
        <p:grpSpPr>
          <a:xfrm>
            <a:off x="1329963" y="2899669"/>
            <a:ext cx="280495" cy="361077"/>
            <a:chOff x="1329963" y="2899669"/>
            <a:chExt cx="280495" cy="361077"/>
          </a:xfrm>
        </p:grpSpPr>
        <p:sp>
          <p:nvSpPr>
            <p:cNvPr id="10268" name="Google Shape;10268;p78"/>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8"/>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8"/>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8"/>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8"/>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8"/>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8"/>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78"/>
          <p:cNvGrpSpPr/>
          <p:nvPr/>
        </p:nvGrpSpPr>
        <p:grpSpPr>
          <a:xfrm>
            <a:off x="937429" y="3800908"/>
            <a:ext cx="195496" cy="343439"/>
            <a:chOff x="937429" y="3800908"/>
            <a:chExt cx="195496" cy="343439"/>
          </a:xfrm>
        </p:grpSpPr>
        <p:sp>
          <p:nvSpPr>
            <p:cNvPr id="10276" name="Google Shape;10276;p78"/>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8"/>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8"/>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8"/>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8"/>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8"/>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8"/>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8"/>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8"/>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8"/>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8"/>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8"/>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8"/>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9" name="Google Shape;10289;p78"/>
          <p:cNvGrpSpPr/>
          <p:nvPr/>
        </p:nvGrpSpPr>
        <p:grpSpPr>
          <a:xfrm>
            <a:off x="2687659" y="3810655"/>
            <a:ext cx="365164" cy="342511"/>
            <a:chOff x="2611459" y="3810655"/>
            <a:chExt cx="365164" cy="342511"/>
          </a:xfrm>
        </p:grpSpPr>
        <p:sp>
          <p:nvSpPr>
            <p:cNvPr id="10290" name="Google Shape;10290;p78"/>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8"/>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8"/>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8"/>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8"/>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8"/>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8"/>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8"/>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8"/>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8"/>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8"/>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78"/>
          <p:cNvGrpSpPr/>
          <p:nvPr/>
        </p:nvGrpSpPr>
        <p:grpSpPr>
          <a:xfrm>
            <a:off x="3952456" y="1524280"/>
            <a:ext cx="370195" cy="300154"/>
            <a:chOff x="3952456" y="1524280"/>
            <a:chExt cx="370195" cy="300154"/>
          </a:xfrm>
        </p:grpSpPr>
        <p:sp>
          <p:nvSpPr>
            <p:cNvPr id="10302" name="Google Shape;10302;p78"/>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8"/>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8"/>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8"/>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8"/>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8"/>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11"/>
        <p:cNvGrpSpPr/>
        <p:nvPr/>
      </p:nvGrpSpPr>
      <p:grpSpPr>
        <a:xfrm>
          <a:off x="0" y="0"/>
          <a:ext cx="0" cy="0"/>
          <a:chOff x="0" y="0"/>
          <a:chExt cx="0" cy="0"/>
        </a:xfrm>
      </p:grpSpPr>
      <p:sp>
        <p:nvSpPr>
          <p:cNvPr id="10312" name="Google Shape;10312;p79"/>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313" name="Google Shape;10313;p79"/>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314" name="Google Shape;10314;p79"/>
          <p:cNvGrpSpPr/>
          <p:nvPr/>
        </p:nvGrpSpPr>
        <p:grpSpPr>
          <a:xfrm>
            <a:off x="908482" y="1502585"/>
            <a:ext cx="257112" cy="362808"/>
            <a:chOff x="908482" y="1502585"/>
            <a:chExt cx="257112" cy="362808"/>
          </a:xfrm>
        </p:grpSpPr>
        <p:sp>
          <p:nvSpPr>
            <p:cNvPr id="10315" name="Google Shape;10315;p79"/>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9"/>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9"/>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9"/>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9"/>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9"/>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9"/>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9"/>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9"/>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9"/>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9"/>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9"/>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9"/>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9"/>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9"/>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9"/>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9"/>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9"/>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9"/>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9"/>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79"/>
          <p:cNvGrpSpPr/>
          <p:nvPr/>
        </p:nvGrpSpPr>
        <p:grpSpPr>
          <a:xfrm>
            <a:off x="1303537" y="1502716"/>
            <a:ext cx="362939" cy="362677"/>
            <a:chOff x="1303537" y="1502716"/>
            <a:chExt cx="362939" cy="362677"/>
          </a:xfrm>
        </p:grpSpPr>
        <p:sp>
          <p:nvSpPr>
            <p:cNvPr id="10336" name="Google Shape;10336;p79"/>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9"/>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9"/>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9"/>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9"/>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9"/>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9"/>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9"/>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9"/>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9"/>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9"/>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7" name="Google Shape;10347;p79"/>
          <p:cNvGrpSpPr/>
          <p:nvPr/>
        </p:nvGrpSpPr>
        <p:grpSpPr>
          <a:xfrm>
            <a:off x="1751901" y="1502716"/>
            <a:ext cx="362677" cy="362677"/>
            <a:chOff x="1751901" y="1502716"/>
            <a:chExt cx="362677" cy="362677"/>
          </a:xfrm>
        </p:grpSpPr>
        <p:sp>
          <p:nvSpPr>
            <p:cNvPr id="10348" name="Google Shape;10348;p79"/>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9"/>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9"/>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9"/>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9"/>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9"/>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9"/>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9"/>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9"/>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9"/>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9"/>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9"/>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9"/>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9"/>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9"/>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9"/>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9"/>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9"/>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9"/>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7" name="Google Shape;10367;p79"/>
          <p:cNvGrpSpPr/>
          <p:nvPr/>
        </p:nvGrpSpPr>
        <p:grpSpPr>
          <a:xfrm>
            <a:off x="3095178" y="1502716"/>
            <a:ext cx="334290" cy="362677"/>
            <a:chOff x="3095178" y="1502716"/>
            <a:chExt cx="334290" cy="362677"/>
          </a:xfrm>
        </p:grpSpPr>
        <p:sp>
          <p:nvSpPr>
            <p:cNvPr id="10368" name="Google Shape;10368;p79"/>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9"/>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9"/>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9"/>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9"/>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9"/>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9"/>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9"/>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9"/>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9"/>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9"/>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9"/>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9"/>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9"/>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9"/>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9"/>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9"/>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79"/>
          <p:cNvGrpSpPr/>
          <p:nvPr/>
        </p:nvGrpSpPr>
        <p:grpSpPr>
          <a:xfrm>
            <a:off x="3542281" y="1505605"/>
            <a:ext cx="366196" cy="357005"/>
            <a:chOff x="3542281" y="1505605"/>
            <a:chExt cx="366196" cy="357005"/>
          </a:xfrm>
        </p:grpSpPr>
        <p:sp>
          <p:nvSpPr>
            <p:cNvPr id="10386" name="Google Shape;10386;p79"/>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9"/>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9"/>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9"/>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9"/>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9"/>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9"/>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9"/>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9"/>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9"/>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9"/>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9"/>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9"/>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9"/>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9"/>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9"/>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9"/>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9"/>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9"/>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9"/>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9"/>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9"/>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9"/>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9"/>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9"/>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79"/>
          <p:cNvGrpSpPr/>
          <p:nvPr/>
        </p:nvGrpSpPr>
        <p:grpSpPr>
          <a:xfrm>
            <a:off x="1748382" y="3384797"/>
            <a:ext cx="364673" cy="340067"/>
            <a:chOff x="1748382" y="3384797"/>
            <a:chExt cx="364673" cy="340067"/>
          </a:xfrm>
        </p:grpSpPr>
        <p:sp>
          <p:nvSpPr>
            <p:cNvPr id="10412" name="Google Shape;10412;p79"/>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9"/>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9"/>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9"/>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9"/>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9"/>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9"/>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9"/>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9"/>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9"/>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9"/>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9"/>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9"/>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9"/>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9"/>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7" name="Google Shape;10427;p79"/>
          <p:cNvGrpSpPr/>
          <p:nvPr/>
        </p:nvGrpSpPr>
        <p:grpSpPr>
          <a:xfrm>
            <a:off x="6221064" y="3811049"/>
            <a:ext cx="364673" cy="339804"/>
            <a:chOff x="6221064" y="3811049"/>
            <a:chExt cx="364673" cy="339804"/>
          </a:xfrm>
        </p:grpSpPr>
        <p:sp>
          <p:nvSpPr>
            <p:cNvPr id="10428" name="Google Shape;10428;p79"/>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9"/>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9"/>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9"/>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9"/>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9"/>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9"/>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9"/>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9"/>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9"/>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9"/>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9"/>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9"/>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9"/>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9"/>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79"/>
          <p:cNvGrpSpPr/>
          <p:nvPr/>
        </p:nvGrpSpPr>
        <p:grpSpPr>
          <a:xfrm>
            <a:off x="2182643" y="3386320"/>
            <a:ext cx="382030" cy="320451"/>
            <a:chOff x="2182643" y="3386320"/>
            <a:chExt cx="382030" cy="320451"/>
          </a:xfrm>
        </p:grpSpPr>
        <p:sp>
          <p:nvSpPr>
            <p:cNvPr id="10444" name="Google Shape;10444;p79"/>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9"/>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9"/>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9"/>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9"/>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9"/>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9"/>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9"/>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9"/>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9"/>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9"/>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9"/>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9"/>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9"/>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9"/>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79"/>
          <p:cNvGrpSpPr/>
          <p:nvPr/>
        </p:nvGrpSpPr>
        <p:grpSpPr>
          <a:xfrm>
            <a:off x="3084386" y="3389340"/>
            <a:ext cx="353880" cy="330745"/>
            <a:chOff x="3084386" y="3389340"/>
            <a:chExt cx="353880" cy="330745"/>
          </a:xfrm>
        </p:grpSpPr>
        <p:sp>
          <p:nvSpPr>
            <p:cNvPr id="10460" name="Google Shape;10460;p79"/>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9"/>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9"/>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9"/>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9"/>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9"/>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9"/>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9"/>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9"/>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9"/>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9"/>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9"/>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79"/>
          <p:cNvGrpSpPr/>
          <p:nvPr/>
        </p:nvGrpSpPr>
        <p:grpSpPr>
          <a:xfrm>
            <a:off x="863499" y="1970906"/>
            <a:ext cx="347078" cy="364016"/>
            <a:chOff x="863499" y="1970906"/>
            <a:chExt cx="347078" cy="364016"/>
          </a:xfrm>
        </p:grpSpPr>
        <p:sp>
          <p:nvSpPr>
            <p:cNvPr id="10473" name="Google Shape;10473;p79"/>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9"/>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9"/>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9"/>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9"/>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9"/>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9"/>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9"/>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9"/>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9"/>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9"/>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9"/>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9"/>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9"/>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79"/>
          <p:cNvGrpSpPr/>
          <p:nvPr/>
        </p:nvGrpSpPr>
        <p:grpSpPr>
          <a:xfrm>
            <a:off x="1749879" y="1970906"/>
            <a:ext cx="364436" cy="364174"/>
            <a:chOff x="1749879" y="1970906"/>
            <a:chExt cx="364436" cy="364174"/>
          </a:xfrm>
        </p:grpSpPr>
        <p:sp>
          <p:nvSpPr>
            <p:cNvPr id="10488" name="Google Shape;10488;p79"/>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9"/>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9"/>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9"/>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9"/>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9"/>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9"/>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9"/>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9"/>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9"/>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9"/>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9"/>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9"/>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9"/>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79"/>
          <p:cNvGrpSpPr/>
          <p:nvPr/>
        </p:nvGrpSpPr>
        <p:grpSpPr>
          <a:xfrm>
            <a:off x="2186425" y="1976158"/>
            <a:ext cx="396106" cy="353985"/>
            <a:chOff x="2186425" y="1976158"/>
            <a:chExt cx="396106" cy="353985"/>
          </a:xfrm>
        </p:grpSpPr>
        <p:sp>
          <p:nvSpPr>
            <p:cNvPr id="10503" name="Google Shape;10503;p79"/>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9"/>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9"/>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9"/>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9"/>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9"/>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9"/>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79"/>
          <p:cNvGrpSpPr/>
          <p:nvPr/>
        </p:nvGrpSpPr>
        <p:grpSpPr>
          <a:xfrm>
            <a:off x="2659157" y="2017412"/>
            <a:ext cx="319190" cy="271240"/>
            <a:chOff x="2659157" y="2017412"/>
            <a:chExt cx="319190" cy="271240"/>
          </a:xfrm>
        </p:grpSpPr>
        <p:sp>
          <p:nvSpPr>
            <p:cNvPr id="10511" name="Google Shape;10511;p79"/>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9"/>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9"/>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9"/>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9"/>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9"/>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9"/>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9"/>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9"/>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9"/>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9"/>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9"/>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9"/>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9"/>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9"/>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9"/>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9"/>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9"/>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9"/>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9"/>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9"/>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9"/>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9"/>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9"/>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9"/>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9"/>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7" name="Google Shape;10537;p79"/>
          <p:cNvGrpSpPr/>
          <p:nvPr/>
        </p:nvGrpSpPr>
        <p:grpSpPr>
          <a:xfrm>
            <a:off x="3111775" y="1993516"/>
            <a:ext cx="318928" cy="319217"/>
            <a:chOff x="3111775" y="1993516"/>
            <a:chExt cx="318928" cy="319217"/>
          </a:xfrm>
        </p:grpSpPr>
        <p:sp>
          <p:nvSpPr>
            <p:cNvPr id="10538" name="Google Shape;10538;p79"/>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9"/>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9"/>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9"/>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9"/>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9"/>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9"/>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9"/>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9"/>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9"/>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9"/>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9"/>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9"/>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9"/>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9"/>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9"/>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9"/>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9"/>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9"/>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9"/>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9"/>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9"/>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9"/>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9"/>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9"/>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9"/>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9"/>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9"/>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9"/>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9"/>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79"/>
          <p:cNvGrpSpPr/>
          <p:nvPr/>
        </p:nvGrpSpPr>
        <p:grpSpPr>
          <a:xfrm>
            <a:off x="4023785" y="1970407"/>
            <a:ext cx="288807" cy="355377"/>
            <a:chOff x="4023785" y="1970407"/>
            <a:chExt cx="288807" cy="355377"/>
          </a:xfrm>
        </p:grpSpPr>
        <p:sp>
          <p:nvSpPr>
            <p:cNvPr id="10569" name="Google Shape;10569;p79"/>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9"/>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9"/>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9"/>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9"/>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9"/>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9"/>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9"/>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9"/>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9"/>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9"/>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9"/>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9"/>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9"/>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9"/>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9"/>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9"/>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9"/>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9"/>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9"/>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79"/>
          <p:cNvGrpSpPr/>
          <p:nvPr/>
        </p:nvGrpSpPr>
        <p:grpSpPr>
          <a:xfrm>
            <a:off x="3544540" y="3380963"/>
            <a:ext cx="320188" cy="319269"/>
            <a:chOff x="3544540" y="3380963"/>
            <a:chExt cx="320188" cy="319269"/>
          </a:xfrm>
        </p:grpSpPr>
        <p:sp>
          <p:nvSpPr>
            <p:cNvPr id="10590" name="Google Shape;10590;p79"/>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9"/>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9"/>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9"/>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9"/>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9"/>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9"/>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9"/>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9"/>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9"/>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9"/>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9"/>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9"/>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9"/>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9"/>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9"/>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6" name="Google Shape;10606;p79"/>
          <p:cNvGrpSpPr/>
          <p:nvPr/>
        </p:nvGrpSpPr>
        <p:grpSpPr>
          <a:xfrm>
            <a:off x="3944637" y="3354834"/>
            <a:ext cx="415696" cy="371605"/>
            <a:chOff x="3944637" y="3354834"/>
            <a:chExt cx="415696" cy="371605"/>
          </a:xfrm>
        </p:grpSpPr>
        <p:sp>
          <p:nvSpPr>
            <p:cNvPr id="10607" name="Google Shape;10607;p79"/>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9"/>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9"/>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9"/>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9"/>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9"/>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9"/>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9"/>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9"/>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9"/>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9"/>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9"/>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9"/>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9"/>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9"/>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9"/>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9"/>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79"/>
          <p:cNvGrpSpPr/>
          <p:nvPr/>
        </p:nvGrpSpPr>
        <p:grpSpPr>
          <a:xfrm>
            <a:off x="1314619" y="3821527"/>
            <a:ext cx="346317" cy="332136"/>
            <a:chOff x="1314619" y="3821527"/>
            <a:chExt cx="346317" cy="332136"/>
          </a:xfrm>
        </p:grpSpPr>
        <p:sp>
          <p:nvSpPr>
            <p:cNvPr id="10625" name="Google Shape;10625;p79"/>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9"/>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9"/>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9"/>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9"/>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9"/>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9"/>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9"/>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79"/>
          <p:cNvGrpSpPr/>
          <p:nvPr/>
        </p:nvGrpSpPr>
        <p:grpSpPr>
          <a:xfrm>
            <a:off x="1751139" y="3790934"/>
            <a:ext cx="386258" cy="380507"/>
            <a:chOff x="1751139" y="3790934"/>
            <a:chExt cx="386258" cy="380507"/>
          </a:xfrm>
        </p:grpSpPr>
        <p:sp>
          <p:nvSpPr>
            <p:cNvPr id="10634" name="Google Shape;10634;p79"/>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9"/>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9"/>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9"/>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9"/>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9"/>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9"/>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9"/>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9"/>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9"/>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9"/>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9"/>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9"/>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9"/>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9"/>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9"/>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9"/>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9"/>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79"/>
          <p:cNvGrpSpPr/>
          <p:nvPr/>
        </p:nvGrpSpPr>
        <p:grpSpPr>
          <a:xfrm>
            <a:off x="2189681" y="3821606"/>
            <a:ext cx="395607" cy="318928"/>
            <a:chOff x="2189681" y="3821606"/>
            <a:chExt cx="395607" cy="318928"/>
          </a:xfrm>
        </p:grpSpPr>
        <p:sp>
          <p:nvSpPr>
            <p:cNvPr id="10653" name="Google Shape;10653;p79"/>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9"/>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9"/>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9"/>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9"/>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9"/>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9"/>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9"/>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9"/>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9"/>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9"/>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9"/>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9"/>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9"/>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9"/>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9"/>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9"/>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9"/>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9"/>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9"/>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9"/>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9"/>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9"/>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9"/>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9"/>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9"/>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9"/>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9"/>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9"/>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9"/>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3" name="Google Shape;10683;p79"/>
          <p:cNvSpPr/>
          <p:nvPr/>
        </p:nvSpPr>
        <p:spPr>
          <a:xfrm>
            <a:off x="1288464" y="20400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4" name="Google Shape;10684;p79"/>
          <p:cNvGrpSpPr/>
          <p:nvPr/>
        </p:nvGrpSpPr>
        <p:grpSpPr>
          <a:xfrm>
            <a:off x="1277409" y="1961347"/>
            <a:ext cx="420475" cy="383055"/>
            <a:chOff x="1277409" y="1961347"/>
            <a:chExt cx="420475" cy="383055"/>
          </a:xfrm>
        </p:grpSpPr>
        <p:sp>
          <p:nvSpPr>
            <p:cNvPr id="10685" name="Google Shape;10685;p79"/>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9"/>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9"/>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9"/>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9"/>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9"/>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9"/>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9"/>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9"/>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9"/>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9"/>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9"/>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9"/>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9"/>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9"/>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9"/>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9"/>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9"/>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9"/>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9"/>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9"/>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9"/>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9"/>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9"/>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9"/>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9"/>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9"/>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79"/>
          <p:cNvGrpSpPr/>
          <p:nvPr/>
        </p:nvGrpSpPr>
        <p:grpSpPr>
          <a:xfrm>
            <a:off x="2215075" y="2432819"/>
            <a:ext cx="380008" cy="351648"/>
            <a:chOff x="2215075" y="2432819"/>
            <a:chExt cx="380008" cy="351648"/>
          </a:xfrm>
        </p:grpSpPr>
        <p:sp>
          <p:nvSpPr>
            <p:cNvPr id="10713" name="Google Shape;10713;p79"/>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9"/>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9"/>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9"/>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9"/>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9"/>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9"/>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9"/>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9"/>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9"/>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9"/>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9"/>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9"/>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9"/>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9"/>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9"/>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9"/>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9"/>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9"/>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9"/>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9"/>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9"/>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9"/>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9"/>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9"/>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9"/>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9"/>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9"/>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9"/>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9"/>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9"/>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4" name="Google Shape;10744;p79"/>
          <p:cNvGrpSpPr/>
          <p:nvPr/>
        </p:nvGrpSpPr>
        <p:grpSpPr>
          <a:xfrm>
            <a:off x="2661416" y="2422342"/>
            <a:ext cx="344059" cy="340671"/>
            <a:chOff x="2661416" y="2422342"/>
            <a:chExt cx="344059" cy="340671"/>
          </a:xfrm>
        </p:grpSpPr>
        <p:sp>
          <p:nvSpPr>
            <p:cNvPr id="10745" name="Google Shape;10745;p79"/>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9"/>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9"/>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9"/>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9"/>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9"/>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9"/>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9"/>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9"/>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9"/>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9"/>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9"/>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9"/>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79"/>
          <p:cNvGrpSpPr/>
          <p:nvPr/>
        </p:nvGrpSpPr>
        <p:grpSpPr>
          <a:xfrm>
            <a:off x="4066510" y="2422342"/>
            <a:ext cx="206876" cy="348470"/>
            <a:chOff x="4066510" y="2422342"/>
            <a:chExt cx="206876" cy="348470"/>
          </a:xfrm>
        </p:grpSpPr>
        <p:sp>
          <p:nvSpPr>
            <p:cNvPr id="10759" name="Google Shape;10759;p79"/>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9"/>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9"/>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9"/>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9"/>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9"/>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9"/>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9"/>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9"/>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9"/>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9"/>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9"/>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1" name="Google Shape;10771;p79"/>
          <p:cNvSpPr/>
          <p:nvPr/>
        </p:nvSpPr>
        <p:spPr>
          <a:xfrm>
            <a:off x="2958206" y="38917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2" name="Google Shape;10772;p79"/>
          <p:cNvGrpSpPr/>
          <p:nvPr/>
        </p:nvGrpSpPr>
        <p:grpSpPr>
          <a:xfrm>
            <a:off x="2617693" y="3817325"/>
            <a:ext cx="420475" cy="326491"/>
            <a:chOff x="2617693" y="3817325"/>
            <a:chExt cx="420475" cy="326491"/>
          </a:xfrm>
        </p:grpSpPr>
        <p:sp>
          <p:nvSpPr>
            <p:cNvPr id="10773" name="Google Shape;10773;p79"/>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9"/>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9"/>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9"/>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9"/>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9"/>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9"/>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9"/>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9"/>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9"/>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9"/>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9"/>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9"/>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9"/>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9"/>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9"/>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9"/>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0" name="Google Shape;10790;p79"/>
          <p:cNvGrpSpPr/>
          <p:nvPr/>
        </p:nvGrpSpPr>
        <p:grpSpPr>
          <a:xfrm>
            <a:off x="3545301" y="2423523"/>
            <a:ext cx="358134" cy="356637"/>
            <a:chOff x="3545301" y="2423523"/>
            <a:chExt cx="358134" cy="356637"/>
          </a:xfrm>
        </p:grpSpPr>
        <p:sp>
          <p:nvSpPr>
            <p:cNvPr id="10791" name="Google Shape;10791;p79"/>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9"/>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9"/>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9"/>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9"/>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9"/>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9"/>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9"/>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9"/>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79"/>
          <p:cNvGrpSpPr/>
          <p:nvPr/>
        </p:nvGrpSpPr>
        <p:grpSpPr>
          <a:xfrm>
            <a:off x="5766424" y="4275195"/>
            <a:ext cx="358160" cy="356926"/>
            <a:chOff x="5766424" y="4275195"/>
            <a:chExt cx="358160" cy="356926"/>
          </a:xfrm>
        </p:grpSpPr>
        <p:sp>
          <p:nvSpPr>
            <p:cNvPr id="10801" name="Google Shape;10801;p79"/>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9"/>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9"/>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9"/>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9"/>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9"/>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9"/>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9"/>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9"/>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79"/>
          <p:cNvGrpSpPr/>
          <p:nvPr/>
        </p:nvGrpSpPr>
        <p:grpSpPr>
          <a:xfrm>
            <a:off x="3531462" y="3824599"/>
            <a:ext cx="377251" cy="324232"/>
            <a:chOff x="3531462" y="3824599"/>
            <a:chExt cx="377251" cy="324232"/>
          </a:xfrm>
        </p:grpSpPr>
        <p:sp>
          <p:nvSpPr>
            <p:cNvPr id="10811" name="Google Shape;10811;p79"/>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9"/>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9"/>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9"/>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9"/>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9"/>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9"/>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9"/>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9"/>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9"/>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9"/>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79"/>
          <p:cNvGrpSpPr/>
          <p:nvPr/>
        </p:nvGrpSpPr>
        <p:grpSpPr>
          <a:xfrm>
            <a:off x="4030586" y="3805246"/>
            <a:ext cx="286523" cy="340566"/>
            <a:chOff x="4030586" y="3805246"/>
            <a:chExt cx="286523" cy="340566"/>
          </a:xfrm>
        </p:grpSpPr>
        <p:sp>
          <p:nvSpPr>
            <p:cNvPr id="10823" name="Google Shape;10823;p79"/>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9"/>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9"/>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9"/>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9"/>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9"/>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9"/>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9"/>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9"/>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9"/>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9"/>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9"/>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9"/>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79"/>
          <p:cNvGrpSpPr/>
          <p:nvPr/>
        </p:nvGrpSpPr>
        <p:grpSpPr>
          <a:xfrm>
            <a:off x="2180884" y="2888719"/>
            <a:ext cx="376752" cy="374468"/>
            <a:chOff x="2180884" y="2888719"/>
            <a:chExt cx="376752" cy="374468"/>
          </a:xfrm>
        </p:grpSpPr>
        <p:sp>
          <p:nvSpPr>
            <p:cNvPr id="10837" name="Google Shape;10837;p79"/>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9"/>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9"/>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9"/>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9"/>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9"/>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9"/>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9"/>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9"/>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9"/>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9"/>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9"/>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9"/>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9"/>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1" name="Google Shape;10851;p79"/>
          <p:cNvGrpSpPr/>
          <p:nvPr/>
        </p:nvGrpSpPr>
        <p:grpSpPr>
          <a:xfrm>
            <a:off x="3954432" y="2942999"/>
            <a:ext cx="378249" cy="265909"/>
            <a:chOff x="3954432" y="2942999"/>
            <a:chExt cx="378249" cy="265909"/>
          </a:xfrm>
        </p:grpSpPr>
        <p:sp>
          <p:nvSpPr>
            <p:cNvPr id="10852" name="Google Shape;10852;p79"/>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9"/>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9"/>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9"/>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9"/>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9"/>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9"/>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9"/>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9"/>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79"/>
          <p:cNvGrpSpPr/>
          <p:nvPr/>
        </p:nvGrpSpPr>
        <p:grpSpPr>
          <a:xfrm>
            <a:off x="1752137" y="4266608"/>
            <a:ext cx="378512" cy="374756"/>
            <a:chOff x="1752137" y="4266608"/>
            <a:chExt cx="378512" cy="374756"/>
          </a:xfrm>
        </p:grpSpPr>
        <p:sp>
          <p:nvSpPr>
            <p:cNvPr id="10862" name="Google Shape;10862;p79"/>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9"/>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9"/>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9"/>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9"/>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9"/>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9"/>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9"/>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9"/>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9"/>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9"/>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9"/>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9"/>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9"/>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9"/>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9"/>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9"/>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9"/>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9"/>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9"/>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9"/>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3" name="Google Shape;10883;p79"/>
          <p:cNvGrpSpPr/>
          <p:nvPr/>
        </p:nvGrpSpPr>
        <p:grpSpPr>
          <a:xfrm>
            <a:off x="3117788" y="3812546"/>
            <a:ext cx="341065" cy="341065"/>
            <a:chOff x="3117788" y="3812546"/>
            <a:chExt cx="341065" cy="341065"/>
          </a:xfrm>
        </p:grpSpPr>
        <p:sp>
          <p:nvSpPr>
            <p:cNvPr id="10884" name="Google Shape;10884;p79"/>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9"/>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9"/>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9"/>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9"/>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9"/>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0" name="Google Shape;10890;p79"/>
          <p:cNvGrpSpPr/>
          <p:nvPr/>
        </p:nvGrpSpPr>
        <p:grpSpPr>
          <a:xfrm>
            <a:off x="3994400" y="4299932"/>
            <a:ext cx="338281" cy="322657"/>
            <a:chOff x="3994400" y="4299932"/>
            <a:chExt cx="338281" cy="322657"/>
          </a:xfrm>
        </p:grpSpPr>
        <p:sp>
          <p:nvSpPr>
            <p:cNvPr id="10891" name="Google Shape;10891;p79"/>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9"/>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9"/>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9"/>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9"/>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9"/>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9"/>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9"/>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9" name="Google Shape;10899;p79"/>
          <p:cNvSpPr/>
          <p:nvPr/>
        </p:nvSpPr>
        <p:spPr>
          <a:xfrm>
            <a:off x="3700340" y="19656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9"/>
          <p:cNvSpPr/>
          <p:nvPr/>
        </p:nvSpPr>
        <p:spPr>
          <a:xfrm>
            <a:off x="3700340" y="19656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1" name="Google Shape;10901;p79"/>
          <p:cNvGrpSpPr/>
          <p:nvPr/>
        </p:nvGrpSpPr>
        <p:grpSpPr>
          <a:xfrm>
            <a:off x="3573426" y="1965628"/>
            <a:ext cx="302358" cy="374993"/>
            <a:chOff x="3573426" y="1965628"/>
            <a:chExt cx="302358" cy="374993"/>
          </a:xfrm>
        </p:grpSpPr>
        <p:sp>
          <p:nvSpPr>
            <p:cNvPr id="10902" name="Google Shape;10902;p79"/>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9"/>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9"/>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9"/>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9"/>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9"/>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9"/>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9"/>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9"/>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9"/>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9"/>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9"/>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9"/>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9"/>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9"/>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9"/>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9"/>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9"/>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9"/>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9"/>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9"/>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9"/>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9"/>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9"/>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9"/>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9"/>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9"/>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9"/>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9"/>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9"/>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9"/>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9"/>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9"/>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9"/>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9"/>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9"/>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9"/>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9"/>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9"/>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9"/>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9"/>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9"/>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9"/>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9"/>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9"/>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9"/>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9"/>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79"/>
          <p:cNvGrpSpPr/>
          <p:nvPr/>
        </p:nvGrpSpPr>
        <p:grpSpPr>
          <a:xfrm>
            <a:off x="3513632" y="2908572"/>
            <a:ext cx="355876" cy="331007"/>
            <a:chOff x="3513632" y="2908572"/>
            <a:chExt cx="355876" cy="331007"/>
          </a:xfrm>
        </p:grpSpPr>
        <p:sp>
          <p:nvSpPr>
            <p:cNvPr id="10950" name="Google Shape;10950;p79"/>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9"/>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9"/>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9"/>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9"/>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9"/>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9"/>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9"/>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9"/>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9"/>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9"/>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9"/>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9"/>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9"/>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9"/>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9"/>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79"/>
          <p:cNvGrpSpPr/>
          <p:nvPr/>
        </p:nvGrpSpPr>
        <p:grpSpPr>
          <a:xfrm>
            <a:off x="2694083" y="2888430"/>
            <a:ext cx="235762" cy="374756"/>
            <a:chOff x="2694083" y="2888430"/>
            <a:chExt cx="235762" cy="374756"/>
          </a:xfrm>
        </p:grpSpPr>
        <p:sp>
          <p:nvSpPr>
            <p:cNvPr id="10967" name="Google Shape;10967;p79"/>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9"/>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9"/>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9"/>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9"/>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9"/>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9"/>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9"/>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9"/>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6" name="Google Shape;10976;p79"/>
          <p:cNvGrpSpPr/>
          <p:nvPr/>
        </p:nvGrpSpPr>
        <p:grpSpPr>
          <a:xfrm>
            <a:off x="871534" y="4300588"/>
            <a:ext cx="357661" cy="311155"/>
            <a:chOff x="871534" y="4300588"/>
            <a:chExt cx="357661" cy="311155"/>
          </a:xfrm>
        </p:grpSpPr>
        <p:sp>
          <p:nvSpPr>
            <p:cNvPr id="10977" name="Google Shape;10977;p79"/>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9"/>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9"/>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9"/>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9"/>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9"/>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9"/>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9"/>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9"/>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9"/>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9"/>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9"/>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9"/>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9"/>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9"/>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9"/>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9"/>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9"/>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9"/>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9"/>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9"/>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79"/>
          <p:cNvGrpSpPr/>
          <p:nvPr/>
        </p:nvGrpSpPr>
        <p:grpSpPr>
          <a:xfrm>
            <a:off x="916019" y="3821606"/>
            <a:ext cx="250100" cy="336785"/>
            <a:chOff x="916019" y="3821606"/>
            <a:chExt cx="250100" cy="336785"/>
          </a:xfrm>
        </p:grpSpPr>
        <p:sp>
          <p:nvSpPr>
            <p:cNvPr id="10999" name="Google Shape;10999;p79"/>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9"/>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9"/>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9"/>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9"/>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9"/>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9"/>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9"/>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9"/>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9"/>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9"/>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9"/>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9"/>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79"/>
          <p:cNvGrpSpPr/>
          <p:nvPr/>
        </p:nvGrpSpPr>
        <p:grpSpPr>
          <a:xfrm>
            <a:off x="849686" y="2909570"/>
            <a:ext cx="374730" cy="332504"/>
            <a:chOff x="849686" y="2909570"/>
            <a:chExt cx="374730" cy="332504"/>
          </a:xfrm>
        </p:grpSpPr>
        <p:sp>
          <p:nvSpPr>
            <p:cNvPr id="11013" name="Google Shape;11013;p79"/>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9"/>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9"/>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9"/>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9"/>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9"/>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9"/>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9"/>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9"/>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9"/>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9"/>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79"/>
          <p:cNvGrpSpPr/>
          <p:nvPr/>
        </p:nvGrpSpPr>
        <p:grpSpPr>
          <a:xfrm>
            <a:off x="1735567" y="2420241"/>
            <a:ext cx="417718" cy="372866"/>
            <a:chOff x="1735567" y="2420241"/>
            <a:chExt cx="417718" cy="372866"/>
          </a:xfrm>
        </p:grpSpPr>
        <p:sp>
          <p:nvSpPr>
            <p:cNvPr id="11025" name="Google Shape;11025;p79"/>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9"/>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9"/>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9"/>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9"/>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9"/>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9"/>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9"/>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9"/>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9"/>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9"/>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9"/>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79"/>
          <p:cNvGrpSpPr/>
          <p:nvPr/>
        </p:nvGrpSpPr>
        <p:grpSpPr>
          <a:xfrm>
            <a:off x="3599318" y="4299590"/>
            <a:ext cx="251098" cy="309028"/>
            <a:chOff x="3599318" y="4299590"/>
            <a:chExt cx="251098" cy="309028"/>
          </a:xfrm>
        </p:grpSpPr>
        <p:sp>
          <p:nvSpPr>
            <p:cNvPr id="11038" name="Google Shape;11038;p79"/>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9"/>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9"/>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9"/>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9"/>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9"/>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79"/>
          <p:cNvGrpSpPr/>
          <p:nvPr/>
        </p:nvGrpSpPr>
        <p:grpSpPr>
          <a:xfrm>
            <a:off x="3105998" y="2433240"/>
            <a:ext cx="345818" cy="345056"/>
            <a:chOff x="3105998" y="2433240"/>
            <a:chExt cx="345818" cy="345056"/>
          </a:xfrm>
        </p:grpSpPr>
        <p:sp>
          <p:nvSpPr>
            <p:cNvPr id="11045" name="Google Shape;11045;p79"/>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9"/>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9"/>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9"/>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9"/>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9"/>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9"/>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9"/>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9"/>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9"/>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9"/>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79"/>
          <p:cNvGrpSpPr/>
          <p:nvPr/>
        </p:nvGrpSpPr>
        <p:grpSpPr>
          <a:xfrm>
            <a:off x="1737326" y="2900773"/>
            <a:ext cx="374730" cy="350361"/>
            <a:chOff x="1737326" y="2900773"/>
            <a:chExt cx="374730" cy="350361"/>
          </a:xfrm>
        </p:grpSpPr>
        <p:sp>
          <p:nvSpPr>
            <p:cNvPr id="11057" name="Google Shape;11057;p79"/>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9"/>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9"/>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9"/>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9"/>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9"/>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9"/>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9"/>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9"/>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9"/>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9"/>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9"/>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9"/>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9"/>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9"/>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9"/>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9"/>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79"/>
          <p:cNvGrpSpPr/>
          <p:nvPr/>
        </p:nvGrpSpPr>
        <p:grpSpPr>
          <a:xfrm>
            <a:off x="4000676" y="1579396"/>
            <a:ext cx="327226" cy="211603"/>
            <a:chOff x="4000676" y="1579396"/>
            <a:chExt cx="327226" cy="211603"/>
          </a:xfrm>
        </p:grpSpPr>
        <p:sp>
          <p:nvSpPr>
            <p:cNvPr id="11075" name="Google Shape;11075;p79"/>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9"/>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9"/>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9"/>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9"/>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9"/>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9"/>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9"/>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9"/>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9"/>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9"/>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9"/>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9"/>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9"/>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9"/>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9"/>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79"/>
          <p:cNvGrpSpPr/>
          <p:nvPr/>
        </p:nvGrpSpPr>
        <p:grpSpPr>
          <a:xfrm>
            <a:off x="2635523" y="1515584"/>
            <a:ext cx="371054" cy="336469"/>
            <a:chOff x="2635523" y="1515584"/>
            <a:chExt cx="371054" cy="336469"/>
          </a:xfrm>
        </p:grpSpPr>
        <p:sp>
          <p:nvSpPr>
            <p:cNvPr id="11092" name="Google Shape;11092;p79"/>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9"/>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9"/>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9"/>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9"/>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9"/>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9"/>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9" name="Google Shape;11099;p79"/>
          <p:cNvGrpSpPr/>
          <p:nvPr/>
        </p:nvGrpSpPr>
        <p:grpSpPr>
          <a:xfrm>
            <a:off x="2231907" y="1520731"/>
            <a:ext cx="311627" cy="326569"/>
            <a:chOff x="2231907" y="1520731"/>
            <a:chExt cx="311627" cy="326569"/>
          </a:xfrm>
        </p:grpSpPr>
        <p:sp>
          <p:nvSpPr>
            <p:cNvPr id="11100" name="Google Shape;11100;p79"/>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9"/>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9"/>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9"/>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9"/>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9"/>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9"/>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9"/>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9"/>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9"/>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0" name="Google Shape;11110;p79"/>
          <p:cNvGrpSpPr/>
          <p:nvPr/>
        </p:nvGrpSpPr>
        <p:grpSpPr>
          <a:xfrm>
            <a:off x="1340249" y="4301533"/>
            <a:ext cx="311890" cy="304695"/>
            <a:chOff x="1340249" y="4301533"/>
            <a:chExt cx="311890" cy="304695"/>
          </a:xfrm>
        </p:grpSpPr>
        <p:sp>
          <p:nvSpPr>
            <p:cNvPr id="11111" name="Google Shape;11111;p79"/>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9"/>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9"/>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9"/>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9"/>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9"/>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9"/>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9"/>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9"/>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9"/>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9"/>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9"/>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9"/>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9"/>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5" name="Google Shape;11125;p79"/>
          <p:cNvGrpSpPr/>
          <p:nvPr/>
        </p:nvGrpSpPr>
        <p:grpSpPr>
          <a:xfrm>
            <a:off x="1330690" y="3377024"/>
            <a:ext cx="306874" cy="332268"/>
            <a:chOff x="1330690" y="3377024"/>
            <a:chExt cx="306874" cy="332268"/>
          </a:xfrm>
        </p:grpSpPr>
        <p:sp>
          <p:nvSpPr>
            <p:cNvPr id="11126" name="Google Shape;11126;p79"/>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9"/>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9"/>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9"/>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9"/>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9"/>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9"/>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9"/>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9"/>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9"/>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9"/>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9"/>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9"/>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9"/>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9"/>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9"/>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9"/>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9"/>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9"/>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79"/>
          <p:cNvGrpSpPr/>
          <p:nvPr/>
        </p:nvGrpSpPr>
        <p:grpSpPr>
          <a:xfrm>
            <a:off x="2650597" y="3381777"/>
            <a:ext cx="341511" cy="324994"/>
            <a:chOff x="2650597" y="3381777"/>
            <a:chExt cx="341511" cy="324994"/>
          </a:xfrm>
        </p:grpSpPr>
        <p:sp>
          <p:nvSpPr>
            <p:cNvPr id="11146" name="Google Shape;11146;p79"/>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9"/>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9"/>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9"/>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9"/>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9"/>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9"/>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9"/>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9"/>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9"/>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9"/>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9"/>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9"/>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9"/>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9"/>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9"/>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9"/>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9"/>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9"/>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9"/>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9"/>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9"/>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9"/>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9"/>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9"/>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9"/>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9"/>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9"/>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9"/>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9"/>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9"/>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9"/>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9"/>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9"/>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9"/>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79"/>
          <p:cNvGrpSpPr/>
          <p:nvPr/>
        </p:nvGrpSpPr>
        <p:grpSpPr>
          <a:xfrm>
            <a:off x="1295502" y="2437362"/>
            <a:ext cx="402645" cy="323917"/>
            <a:chOff x="1295502" y="2437362"/>
            <a:chExt cx="402645" cy="323917"/>
          </a:xfrm>
        </p:grpSpPr>
        <p:sp>
          <p:nvSpPr>
            <p:cNvPr id="11182" name="Google Shape;11182;p79"/>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9"/>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9"/>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9"/>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9"/>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9"/>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9"/>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9"/>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9"/>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9"/>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9"/>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9"/>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9"/>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9"/>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9"/>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9"/>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79"/>
          <p:cNvGrpSpPr/>
          <p:nvPr/>
        </p:nvGrpSpPr>
        <p:grpSpPr>
          <a:xfrm>
            <a:off x="882590" y="2438360"/>
            <a:ext cx="337310" cy="337047"/>
            <a:chOff x="882590" y="2438360"/>
            <a:chExt cx="337310" cy="337047"/>
          </a:xfrm>
        </p:grpSpPr>
        <p:sp>
          <p:nvSpPr>
            <p:cNvPr id="11199" name="Google Shape;11199;p79"/>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9"/>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9"/>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9"/>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9"/>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9"/>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9"/>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9"/>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9"/>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9"/>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9"/>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9"/>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9"/>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9"/>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9"/>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9"/>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9"/>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9"/>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9"/>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9"/>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9"/>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9"/>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9"/>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9"/>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79"/>
          <p:cNvGrpSpPr/>
          <p:nvPr/>
        </p:nvGrpSpPr>
        <p:grpSpPr>
          <a:xfrm>
            <a:off x="4885060" y="1518788"/>
            <a:ext cx="385786" cy="342588"/>
            <a:chOff x="4885060" y="1518788"/>
            <a:chExt cx="385786" cy="342588"/>
          </a:xfrm>
        </p:grpSpPr>
        <p:sp>
          <p:nvSpPr>
            <p:cNvPr id="11224" name="Google Shape;11224;p79"/>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9"/>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9"/>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9"/>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9"/>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9"/>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9"/>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9"/>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9"/>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9"/>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9"/>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9"/>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9"/>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9"/>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9"/>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9"/>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9"/>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9"/>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9"/>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79"/>
          <p:cNvGrpSpPr/>
          <p:nvPr/>
        </p:nvGrpSpPr>
        <p:grpSpPr>
          <a:xfrm>
            <a:off x="5394478" y="1514533"/>
            <a:ext cx="249076" cy="351096"/>
            <a:chOff x="5394478" y="1514533"/>
            <a:chExt cx="249076" cy="351096"/>
          </a:xfrm>
        </p:grpSpPr>
        <p:sp>
          <p:nvSpPr>
            <p:cNvPr id="11244" name="Google Shape;11244;p79"/>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9"/>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9"/>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9"/>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9"/>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9"/>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9"/>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9"/>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9"/>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9"/>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9"/>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9"/>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9"/>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9"/>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9"/>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9"/>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9"/>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9"/>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9"/>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9"/>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79"/>
          <p:cNvGrpSpPr/>
          <p:nvPr/>
        </p:nvGrpSpPr>
        <p:grpSpPr>
          <a:xfrm>
            <a:off x="5782259" y="1512012"/>
            <a:ext cx="356138" cy="356138"/>
            <a:chOff x="5782259" y="1512012"/>
            <a:chExt cx="356138" cy="356138"/>
          </a:xfrm>
        </p:grpSpPr>
        <p:sp>
          <p:nvSpPr>
            <p:cNvPr id="11265" name="Google Shape;11265;p79"/>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9"/>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9"/>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9"/>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9"/>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9"/>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9"/>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9"/>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9"/>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9"/>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9"/>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6" name="Google Shape;11276;p79"/>
          <p:cNvGrpSpPr/>
          <p:nvPr/>
        </p:nvGrpSpPr>
        <p:grpSpPr>
          <a:xfrm>
            <a:off x="6229598" y="1518052"/>
            <a:ext cx="343560" cy="343822"/>
            <a:chOff x="6229598" y="1518052"/>
            <a:chExt cx="343560" cy="343822"/>
          </a:xfrm>
        </p:grpSpPr>
        <p:sp>
          <p:nvSpPr>
            <p:cNvPr id="11277" name="Google Shape;11277;p79"/>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9"/>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9"/>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9"/>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9"/>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9"/>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9"/>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9"/>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9"/>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9"/>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9"/>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9"/>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9"/>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9"/>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9"/>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9"/>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9"/>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9"/>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9"/>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6" name="Google Shape;11296;p79"/>
          <p:cNvGrpSpPr/>
          <p:nvPr/>
        </p:nvGrpSpPr>
        <p:grpSpPr>
          <a:xfrm>
            <a:off x="870773" y="3357985"/>
            <a:ext cx="342824" cy="351228"/>
            <a:chOff x="870773" y="3357985"/>
            <a:chExt cx="342824" cy="351228"/>
          </a:xfrm>
        </p:grpSpPr>
        <p:sp>
          <p:nvSpPr>
            <p:cNvPr id="11297" name="Google Shape;11297;p79"/>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9"/>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9"/>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9"/>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9"/>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9"/>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9"/>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9"/>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5" name="Google Shape;11305;p79"/>
          <p:cNvGrpSpPr/>
          <p:nvPr/>
        </p:nvGrpSpPr>
        <p:grpSpPr>
          <a:xfrm>
            <a:off x="2743084" y="4299590"/>
            <a:ext cx="159372" cy="308896"/>
            <a:chOff x="2743084" y="4299590"/>
            <a:chExt cx="159372" cy="308896"/>
          </a:xfrm>
        </p:grpSpPr>
        <p:sp>
          <p:nvSpPr>
            <p:cNvPr id="11306" name="Google Shape;11306;p79"/>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9"/>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9"/>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9"/>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9"/>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9"/>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9"/>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9"/>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9"/>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9"/>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9"/>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9"/>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9"/>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9"/>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9"/>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1" name="Google Shape;11321;p79"/>
          <p:cNvGrpSpPr/>
          <p:nvPr/>
        </p:nvGrpSpPr>
        <p:grpSpPr>
          <a:xfrm>
            <a:off x="1293506" y="2939716"/>
            <a:ext cx="374730" cy="272211"/>
            <a:chOff x="1293506" y="2939716"/>
            <a:chExt cx="374730" cy="272211"/>
          </a:xfrm>
        </p:grpSpPr>
        <p:sp>
          <p:nvSpPr>
            <p:cNvPr id="11322" name="Google Shape;11322;p79"/>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9"/>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9"/>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9"/>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9"/>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9"/>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9"/>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9"/>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9"/>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9"/>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9"/>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9"/>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9"/>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9"/>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9"/>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9"/>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9"/>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9"/>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9"/>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9"/>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9"/>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9"/>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9"/>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9"/>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9"/>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9"/>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9"/>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9"/>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9"/>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9"/>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2" name="Google Shape;11352;p79"/>
          <p:cNvGrpSpPr/>
          <p:nvPr/>
        </p:nvGrpSpPr>
        <p:grpSpPr>
          <a:xfrm>
            <a:off x="6669900" y="1505474"/>
            <a:ext cx="345083" cy="369216"/>
            <a:chOff x="6669900" y="1505474"/>
            <a:chExt cx="345083" cy="369216"/>
          </a:xfrm>
        </p:grpSpPr>
        <p:sp>
          <p:nvSpPr>
            <p:cNvPr id="11353" name="Google Shape;11353;p79"/>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9"/>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9"/>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9"/>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9"/>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9"/>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9"/>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9"/>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9"/>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9"/>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9"/>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9"/>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9"/>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9"/>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9"/>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9"/>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9"/>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9"/>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9"/>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9"/>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9"/>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9"/>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79"/>
          <p:cNvGrpSpPr/>
          <p:nvPr/>
        </p:nvGrpSpPr>
        <p:grpSpPr>
          <a:xfrm>
            <a:off x="7117003" y="1518000"/>
            <a:ext cx="333003" cy="344085"/>
            <a:chOff x="7117003" y="1518000"/>
            <a:chExt cx="333003" cy="344085"/>
          </a:xfrm>
        </p:grpSpPr>
        <p:sp>
          <p:nvSpPr>
            <p:cNvPr id="11376" name="Google Shape;11376;p79"/>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9"/>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9"/>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9"/>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9"/>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9"/>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9"/>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9"/>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9"/>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9"/>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9"/>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9"/>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9"/>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9"/>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9"/>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9"/>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9"/>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9"/>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9"/>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9"/>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9"/>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9"/>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9"/>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9"/>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9"/>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9"/>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9"/>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9"/>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9"/>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9"/>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9"/>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9"/>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9"/>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9"/>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9"/>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9"/>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9"/>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9"/>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79"/>
          <p:cNvGrpSpPr/>
          <p:nvPr/>
        </p:nvGrpSpPr>
        <p:grpSpPr>
          <a:xfrm>
            <a:off x="2200238" y="4289165"/>
            <a:ext cx="374756" cy="329300"/>
            <a:chOff x="2200238" y="4289165"/>
            <a:chExt cx="374756" cy="329300"/>
          </a:xfrm>
        </p:grpSpPr>
        <p:sp>
          <p:nvSpPr>
            <p:cNvPr id="11415" name="Google Shape;11415;p79"/>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9"/>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9"/>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9"/>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9"/>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9"/>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9"/>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9"/>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9"/>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9"/>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9"/>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9"/>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9"/>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9"/>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9"/>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9"/>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9"/>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9"/>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9"/>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9"/>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9"/>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9"/>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79"/>
          <p:cNvGrpSpPr/>
          <p:nvPr/>
        </p:nvGrpSpPr>
        <p:grpSpPr>
          <a:xfrm>
            <a:off x="7556043" y="1499959"/>
            <a:ext cx="337283" cy="380192"/>
            <a:chOff x="7556043" y="1499959"/>
            <a:chExt cx="337283" cy="380192"/>
          </a:xfrm>
        </p:grpSpPr>
        <p:sp>
          <p:nvSpPr>
            <p:cNvPr id="11438" name="Google Shape;11438;p79"/>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9"/>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9"/>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9"/>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9"/>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9"/>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9"/>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9"/>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9"/>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9"/>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9"/>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9"/>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9"/>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9"/>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79"/>
          <p:cNvGrpSpPr/>
          <p:nvPr/>
        </p:nvGrpSpPr>
        <p:grpSpPr>
          <a:xfrm>
            <a:off x="7992826" y="1517790"/>
            <a:ext cx="317431" cy="344584"/>
            <a:chOff x="7992826" y="1517790"/>
            <a:chExt cx="317431" cy="344584"/>
          </a:xfrm>
        </p:grpSpPr>
        <p:sp>
          <p:nvSpPr>
            <p:cNvPr id="11453" name="Google Shape;11453;p79"/>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9"/>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9"/>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9"/>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9"/>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9"/>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9"/>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9"/>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9"/>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9"/>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9"/>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9"/>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9"/>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9"/>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9"/>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9"/>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9"/>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79"/>
          <p:cNvGrpSpPr/>
          <p:nvPr/>
        </p:nvGrpSpPr>
        <p:grpSpPr>
          <a:xfrm>
            <a:off x="4864446" y="3340207"/>
            <a:ext cx="395607" cy="387414"/>
            <a:chOff x="4864446" y="3340207"/>
            <a:chExt cx="395607" cy="387414"/>
          </a:xfrm>
        </p:grpSpPr>
        <p:sp>
          <p:nvSpPr>
            <p:cNvPr id="11471" name="Google Shape;11471;p79"/>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9"/>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9"/>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9"/>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9"/>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9"/>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9"/>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9"/>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9"/>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9"/>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9"/>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9"/>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9"/>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9"/>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9"/>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9"/>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9"/>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9"/>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9"/>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9"/>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9"/>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9"/>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9"/>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9"/>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9"/>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6" name="Google Shape;11496;p79"/>
          <p:cNvGrpSpPr/>
          <p:nvPr/>
        </p:nvGrpSpPr>
        <p:grpSpPr>
          <a:xfrm>
            <a:off x="3130367" y="4324485"/>
            <a:ext cx="297342" cy="258871"/>
            <a:chOff x="3130367" y="4324485"/>
            <a:chExt cx="297342" cy="258871"/>
          </a:xfrm>
        </p:grpSpPr>
        <p:sp>
          <p:nvSpPr>
            <p:cNvPr id="11497" name="Google Shape;11497;p79"/>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9"/>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9"/>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9"/>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9"/>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9"/>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9"/>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9"/>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9"/>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9"/>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9"/>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9"/>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9"/>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9"/>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9"/>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9"/>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9"/>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9"/>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9"/>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9"/>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9"/>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9"/>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9"/>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0" name="Google Shape;11520;p79"/>
          <p:cNvGrpSpPr/>
          <p:nvPr/>
        </p:nvGrpSpPr>
        <p:grpSpPr>
          <a:xfrm>
            <a:off x="5302988" y="3389839"/>
            <a:ext cx="394609" cy="286523"/>
            <a:chOff x="5302988" y="3389839"/>
            <a:chExt cx="394609" cy="286523"/>
          </a:xfrm>
        </p:grpSpPr>
        <p:sp>
          <p:nvSpPr>
            <p:cNvPr id="11521" name="Google Shape;11521;p79"/>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9"/>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9"/>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9"/>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9"/>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9"/>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9"/>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9"/>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9"/>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9"/>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9"/>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9"/>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9"/>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9"/>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9"/>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9"/>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9"/>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9"/>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9"/>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9"/>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9"/>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9"/>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9"/>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9"/>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9"/>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9"/>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9"/>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9"/>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9"/>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9"/>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9"/>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9"/>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9"/>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4" name="Google Shape;11554;p79"/>
          <p:cNvSpPr/>
          <p:nvPr/>
        </p:nvSpPr>
        <p:spPr>
          <a:xfrm>
            <a:off x="5741031" y="36175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5" name="Google Shape;11555;p79"/>
          <p:cNvGrpSpPr/>
          <p:nvPr/>
        </p:nvGrpSpPr>
        <p:grpSpPr>
          <a:xfrm>
            <a:off x="3060752" y="2903609"/>
            <a:ext cx="390565" cy="359578"/>
            <a:chOff x="3060752" y="2903609"/>
            <a:chExt cx="390565" cy="359578"/>
          </a:xfrm>
        </p:grpSpPr>
        <p:sp>
          <p:nvSpPr>
            <p:cNvPr id="11556" name="Google Shape;11556;p79"/>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9"/>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9"/>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9"/>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9"/>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9"/>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9"/>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9"/>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9"/>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9"/>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9"/>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9"/>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9"/>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9"/>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9"/>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9"/>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9"/>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9"/>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9"/>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9"/>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9"/>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9"/>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9"/>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9"/>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9"/>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9"/>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9"/>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9"/>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9"/>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9"/>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9"/>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9"/>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9"/>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9"/>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79"/>
          <p:cNvGrpSpPr/>
          <p:nvPr/>
        </p:nvGrpSpPr>
        <p:grpSpPr>
          <a:xfrm>
            <a:off x="5741031" y="3386057"/>
            <a:ext cx="394609" cy="294585"/>
            <a:chOff x="5741031" y="3386057"/>
            <a:chExt cx="394609" cy="294585"/>
          </a:xfrm>
        </p:grpSpPr>
        <p:sp>
          <p:nvSpPr>
            <p:cNvPr id="11591" name="Google Shape;11591;p79"/>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9"/>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9"/>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9"/>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9"/>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9"/>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9"/>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9"/>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9"/>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9"/>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9"/>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9"/>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9"/>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9"/>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9"/>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9"/>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9"/>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9"/>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9"/>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9"/>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9"/>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9"/>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9"/>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9"/>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9"/>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9"/>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9"/>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9"/>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9"/>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9"/>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1" name="Google Shape;11621;p79"/>
          <p:cNvSpPr/>
          <p:nvPr/>
        </p:nvSpPr>
        <p:spPr>
          <a:xfrm>
            <a:off x="6560317" y="35647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2" name="Google Shape;11622;p79"/>
          <p:cNvGrpSpPr/>
          <p:nvPr/>
        </p:nvGrpSpPr>
        <p:grpSpPr>
          <a:xfrm>
            <a:off x="6179074" y="3368726"/>
            <a:ext cx="394609" cy="328749"/>
            <a:chOff x="6179074" y="3368726"/>
            <a:chExt cx="394609" cy="328749"/>
          </a:xfrm>
        </p:grpSpPr>
        <p:sp>
          <p:nvSpPr>
            <p:cNvPr id="11623" name="Google Shape;11623;p79"/>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9"/>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9"/>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9"/>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9"/>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9"/>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9"/>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9"/>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9"/>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9"/>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9"/>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9"/>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9"/>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9"/>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9"/>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9"/>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9"/>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9"/>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9"/>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9"/>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9"/>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9"/>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9"/>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9"/>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9"/>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9"/>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9"/>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9"/>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9"/>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9"/>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9"/>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9"/>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9"/>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9"/>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9"/>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9"/>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9"/>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9"/>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9"/>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9"/>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9"/>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9"/>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9"/>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9"/>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9"/>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9"/>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9"/>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9"/>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9"/>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9"/>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9"/>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9"/>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9"/>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9"/>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9"/>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9"/>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9"/>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9"/>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9"/>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9"/>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9"/>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9"/>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9"/>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9"/>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9"/>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9"/>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9"/>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9"/>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9"/>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9"/>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9"/>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9"/>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9"/>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9"/>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9"/>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9"/>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9"/>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9"/>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9"/>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9"/>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9"/>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9"/>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9"/>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79"/>
          <p:cNvGrpSpPr/>
          <p:nvPr/>
        </p:nvGrpSpPr>
        <p:grpSpPr>
          <a:xfrm>
            <a:off x="7054924" y="3367728"/>
            <a:ext cx="394583" cy="331007"/>
            <a:chOff x="7054924" y="3367728"/>
            <a:chExt cx="394583" cy="331007"/>
          </a:xfrm>
        </p:grpSpPr>
        <p:sp>
          <p:nvSpPr>
            <p:cNvPr id="11707" name="Google Shape;11707;p79"/>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9"/>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9"/>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9"/>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9"/>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9"/>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9"/>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9"/>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9"/>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9"/>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9"/>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9"/>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9"/>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9"/>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9"/>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79"/>
          <p:cNvGrpSpPr/>
          <p:nvPr/>
        </p:nvGrpSpPr>
        <p:grpSpPr>
          <a:xfrm>
            <a:off x="7492967" y="3361425"/>
            <a:ext cx="394583" cy="343586"/>
            <a:chOff x="7492967" y="3361425"/>
            <a:chExt cx="394583" cy="343586"/>
          </a:xfrm>
        </p:grpSpPr>
        <p:sp>
          <p:nvSpPr>
            <p:cNvPr id="11723" name="Google Shape;11723;p79"/>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9"/>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9"/>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9"/>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9"/>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9"/>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9"/>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9"/>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9"/>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9"/>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9"/>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9"/>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9"/>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9"/>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9"/>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9"/>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9"/>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9"/>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9"/>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9"/>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9"/>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9"/>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9"/>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6" name="Google Shape;11746;p79"/>
          <p:cNvGrpSpPr/>
          <p:nvPr/>
        </p:nvGrpSpPr>
        <p:grpSpPr>
          <a:xfrm>
            <a:off x="7935527" y="3353154"/>
            <a:ext cx="385287" cy="360156"/>
            <a:chOff x="7935527" y="3353154"/>
            <a:chExt cx="385287" cy="360156"/>
          </a:xfrm>
        </p:grpSpPr>
        <p:sp>
          <p:nvSpPr>
            <p:cNvPr id="11747" name="Google Shape;11747;p79"/>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9"/>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9"/>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9"/>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9"/>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9"/>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9"/>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9"/>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9"/>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9"/>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9"/>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9"/>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79"/>
          <p:cNvGrpSpPr/>
          <p:nvPr/>
        </p:nvGrpSpPr>
        <p:grpSpPr>
          <a:xfrm>
            <a:off x="5319821" y="1986242"/>
            <a:ext cx="348103" cy="348103"/>
            <a:chOff x="5319821" y="1986242"/>
            <a:chExt cx="348103" cy="348103"/>
          </a:xfrm>
        </p:grpSpPr>
        <p:sp>
          <p:nvSpPr>
            <p:cNvPr id="11760" name="Google Shape;11760;p79"/>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9"/>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9"/>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9"/>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9"/>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9"/>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9"/>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9"/>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9"/>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9"/>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9"/>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9"/>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9"/>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9"/>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9"/>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9"/>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9"/>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9"/>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9"/>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9"/>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9"/>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9"/>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9"/>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9"/>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9"/>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9"/>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9"/>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9"/>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9"/>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9"/>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9"/>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9"/>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9"/>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9"/>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9"/>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9"/>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9"/>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7" name="Google Shape;11797;p79"/>
          <p:cNvGrpSpPr/>
          <p:nvPr/>
        </p:nvGrpSpPr>
        <p:grpSpPr>
          <a:xfrm>
            <a:off x="5765926" y="1976683"/>
            <a:ext cx="348339" cy="348103"/>
            <a:chOff x="5765926" y="1976683"/>
            <a:chExt cx="348339" cy="348103"/>
          </a:xfrm>
        </p:grpSpPr>
        <p:sp>
          <p:nvSpPr>
            <p:cNvPr id="11798" name="Google Shape;11798;p79"/>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9"/>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9"/>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9"/>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9"/>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9"/>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9"/>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9"/>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9"/>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9"/>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9"/>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9"/>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9"/>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9"/>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2" name="Google Shape;11812;p79"/>
          <p:cNvGrpSpPr/>
          <p:nvPr/>
        </p:nvGrpSpPr>
        <p:grpSpPr>
          <a:xfrm>
            <a:off x="6191390" y="1981489"/>
            <a:ext cx="389068" cy="347787"/>
            <a:chOff x="6191390" y="1981489"/>
            <a:chExt cx="389068" cy="347787"/>
          </a:xfrm>
        </p:grpSpPr>
        <p:sp>
          <p:nvSpPr>
            <p:cNvPr id="11813" name="Google Shape;11813;p79"/>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9"/>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9"/>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9"/>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9"/>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9"/>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9"/>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79"/>
          <p:cNvGrpSpPr/>
          <p:nvPr/>
        </p:nvGrpSpPr>
        <p:grpSpPr>
          <a:xfrm>
            <a:off x="6657846" y="2007591"/>
            <a:ext cx="348103" cy="295714"/>
            <a:chOff x="6657846" y="2007591"/>
            <a:chExt cx="348103" cy="295714"/>
          </a:xfrm>
        </p:grpSpPr>
        <p:sp>
          <p:nvSpPr>
            <p:cNvPr id="11821" name="Google Shape;11821;p79"/>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9"/>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9"/>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9"/>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9"/>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9"/>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9"/>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9"/>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9"/>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9"/>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9"/>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9"/>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9"/>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9"/>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9"/>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9"/>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9"/>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9"/>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9"/>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9"/>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9"/>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9"/>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9"/>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9"/>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9"/>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9"/>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79"/>
          <p:cNvGrpSpPr/>
          <p:nvPr/>
        </p:nvGrpSpPr>
        <p:grpSpPr>
          <a:xfrm>
            <a:off x="7104188" y="1971904"/>
            <a:ext cx="347341" cy="348103"/>
            <a:chOff x="7104188" y="1971904"/>
            <a:chExt cx="347341" cy="348103"/>
          </a:xfrm>
        </p:grpSpPr>
        <p:sp>
          <p:nvSpPr>
            <p:cNvPr id="11848" name="Google Shape;11848;p79"/>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9"/>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9"/>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9"/>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9"/>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9"/>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9"/>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9"/>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9"/>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9"/>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9"/>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9"/>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9"/>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9"/>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9"/>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9"/>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9"/>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9"/>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9"/>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9"/>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9"/>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9"/>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9"/>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9"/>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9"/>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9"/>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9"/>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9"/>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9"/>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9"/>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79"/>
          <p:cNvGrpSpPr/>
          <p:nvPr/>
        </p:nvGrpSpPr>
        <p:grpSpPr>
          <a:xfrm>
            <a:off x="7551264" y="1971904"/>
            <a:ext cx="344321" cy="348155"/>
            <a:chOff x="7551264" y="1971904"/>
            <a:chExt cx="344321" cy="348155"/>
          </a:xfrm>
        </p:grpSpPr>
        <p:sp>
          <p:nvSpPr>
            <p:cNvPr id="11879" name="Google Shape;11879;p79"/>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9"/>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9"/>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9"/>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9"/>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9"/>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9"/>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9"/>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9"/>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9"/>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9"/>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9"/>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9"/>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9"/>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9"/>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9"/>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9"/>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9"/>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9"/>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79"/>
          <p:cNvGrpSpPr/>
          <p:nvPr/>
        </p:nvGrpSpPr>
        <p:grpSpPr>
          <a:xfrm>
            <a:off x="7992065" y="1971904"/>
            <a:ext cx="351621" cy="348103"/>
            <a:chOff x="7992065" y="1971904"/>
            <a:chExt cx="351621" cy="348103"/>
          </a:xfrm>
        </p:grpSpPr>
        <p:sp>
          <p:nvSpPr>
            <p:cNvPr id="11899" name="Google Shape;11899;p79"/>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9"/>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9"/>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9"/>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9"/>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9"/>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9"/>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9"/>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9"/>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9"/>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9"/>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9"/>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9"/>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9"/>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9"/>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79"/>
          <p:cNvGrpSpPr/>
          <p:nvPr/>
        </p:nvGrpSpPr>
        <p:grpSpPr>
          <a:xfrm>
            <a:off x="4911189" y="3793455"/>
            <a:ext cx="296580" cy="364935"/>
            <a:chOff x="4911189" y="3793455"/>
            <a:chExt cx="296580" cy="364935"/>
          </a:xfrm>
        </p:grpSpPr>
        <p:sp>
          <p:nvSpPr>
            <p:cNvPr id="11915" name="Google Shape;11915;p79"/>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9"/>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9"/>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9"/>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9"/>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9"/>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9"/>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9"/>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9"/>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9"/>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9"/>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9"/>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9"/>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9"/>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9"/>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9"/>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9"/>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9"/>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9"/>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9"/>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79"/>
          <p:cNvGrpSpPr/>
          <p:nvPr/>
        </p:nvGrpSpPr>
        <p:grpSpPr>
          <a:xfrm>
            <a:off x="5341433" y="3793271"/>
            <a:ext cx="330272" cy="329117"/>
            <a:chOff x="5341433" y="3793271"/>
            <a:chExt cx="330272" cy="329117"/>
          </a:xfrm>
        </p:grpSpPr>
        <p:sp>
          <p:nvSpPr>
            <p:cNvPr id="11936" name="Google Shape;11936;p79"/>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9"/>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9"/>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9"/>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9"/>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9"/>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9"/>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9"/>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9"/>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9"/>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9"/>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9"/>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9"/>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9"/>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9"/>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9"/>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2" name="Google Shape;11952;p79"/>
          <p:cNvGrpSpPr/>
          <p:nvPr/>
        </p:nvGrpSpPr>
        <p:grpSpPr>
          <a:xfrm>
            <a:off x="5744051" y="3766250"/>
            <a:ext cx="428511" cy="383186"/>
            <a:chOff x="5744051" y="3766250"/>
            <a:chExt cx="428511" cy="383186"/>
          </a:xfrm>
        </p:grpSpPr>
        <p:sp>
          <p:nvSpPr>
            <p:cNvPr id="11953" name="Google Shape;11953;p79"/>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9"/>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9"/>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9"/>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9"/>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9"/>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9"/>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9"/>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9"/>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9"/>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9"/>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9"/>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9"/>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9"/>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9"/>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9"/>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9"/>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79"/>
          <p:cNvGrpSpPr/>
          <p:nvPr/>
        </p:nvGrpSpPr>
        <p:grpSpPr>
          <a:xfrm>
            <a:off x="6678697" y="3793324"/>
            <a:ext cx="342824" cy="328985"/>
            <a:chOff x="6678697" y="3793324"/>
            <a:chExt cx="342824" cy="328985"/>
          </a:xfrm>
        </p:grpSpPr>
        <p:sp>
          <p:nvSpPr>
            <p:cNvPr id="11971" name="Google Shape;11971;p79"/>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9"/>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9"/>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9"/>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9"/>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9"/>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9"/>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9"/>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79"/>
          <p:cNvGrpSpPr/>
          <p:nvPr/>
        </p:nvGrpSpPr>
        <p:grpSpPr>
          <a:xfrm>
            <a:off x="7101903" y="3762022"/>
            <a:ext cx="398627" cy="392088"/>
            <a:chOff x="7101903" y="3762022"/>
            <a:chExt cx="398627" cy="392088"/>
          </a:xfrm>
        </p:grpSpPr>
        <p:sp>
          <p:nvSpPr>
            <p:cNvPr id="11980" name="Google Shape;11980;p79"/>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9"/>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9"/>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9"/>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9"/>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9"/>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9"/>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9"/>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9"/>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9"/>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9"/>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9"/>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9"/>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9"/>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9"/>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9"/>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9"/>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9"/>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8" name="Google Shape;11998;p79"/>
          <p:cNvGrpSpPr/>
          <p:nvPr/>
        </p:nvGrpSpPr>
        <p:grpSpPr>
          <a:xfrm>
            <a:off x="7541469" y="3793455"/>
            <a:ext cx="407897" cy="328985"/>
            <a:chOff x="7541469" y="3793455"/>
            <a:chExt cx="407897" cy="328985"/>
          </a:xfrm>
        </p:grpSpPr>
        <p:sp>
          <p:nvSpPr>
            <p:cNvPr id="11999" name="Google Shape;11999;p79"/>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9"/>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9"/>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9"/>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9"/>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9"/>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9"/>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9"/>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9"/>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9"/>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9"/>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9"/>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9"/>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9"/>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9"/>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9"/>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9"/>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9"/>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9"/>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9"/>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9"/>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9"/>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9"/>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9"/>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9"/>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9"/>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9"/>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9"/>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9"/>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9"/>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9" name="Google Shape;12029;p79"/>
          <p:cNvGrpSpPr/>
          <p:nvPr/>
        </p:nvGrpSpPr>
        <p:grpSpPr>
          <a:xfrm>
            <a:off x="5310288" y="2956312"/>
            <a:ext cx="432292" cy="264412"/>
            <a:chOff x="5310288" y="2956312"/>
            <a:chExt cx="432292" cy="264412"/>
          </a:xfrm>
        </p:grpSpPr>
        <p:sp>
          <p:nvSpPr>
            <p:cNvPr id="12030" name="Google Shape;12030;p79"/>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9"/>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9"/>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9"/>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9"/>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9"/>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9"/>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9"/>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9"/>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9"/>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9"/>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9"/>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9"/>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9"/>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9"/>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9"/>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9"/>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9"/>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9"/>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9"/>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9"/>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9"/>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9"/>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9"/>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9"/>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9"/>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9"/>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7" name="Google Shape;12057;p79"/>
          <p:cNvGrpSpPr/>
          <p:nvPr/>
        </p:nvGrpSpPr>
        <p:grpSpPr>
          <a:xfrm>
            <a:off x="4879047" y="2432320"/>
            <a:ext cx="398075" cy="340303"/>
            <a:chOff x="4879047" y="2432320"/>
            <a:chExt cx="398075" cy="340303"/>
          </a:xfrm>
        </p:grpSpPr>
        <p:sp>
          <p:nvSpPr>
            <p:cNvPr id="12058" name="Google Shape;12058;p79"/>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9"/>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9"/>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9"/>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9"/>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9"/>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9"/>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9"/>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9"/>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9"/>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9"/>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9"/>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9"/>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9"/>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9"/>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9"/>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9"/>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9"/>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9"/>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9"/>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9"/>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9"/>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9"/>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9"/>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9"/>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9"/>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4" name="Google Shape;12084;p79"/>
          <p:cNvGrpSpPr/>
          <p:nvPr/>
        </p:nvGrpSpPr>
        <p:grpSpPr>
          <a:xfrm>
            <a:off x="5388701" y="2393823"/>
            <a:ext cx="280982" cy="395896"/>
            <a:chOff x="5388701" y="2393823"/>
            <a:chExt cx="280982" cy="395896"/>
          </a:xfrm>
        </p:grpSpPr>
        <p:sp>
          <p:nvSpPr>
            <p:cNvPr id="12085" name="Google Shape;12085;p79"/>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9"/>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9"/>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9"/>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9"/>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9"/>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9"/>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9"/>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9"/>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9"/>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9"/>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9"/>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9"/>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9"/>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9"/>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9"/>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9"/>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9"/>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9"/>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9"/>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9"/>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9"/>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9"/>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9"/>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9"/>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9"/>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9"/>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9"/>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9"/>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9"/>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79"/>
          <p:cNvGrpSpPr/>
          <p:nvPr/>
        </p:nvGrpSpPr>
        <p:grpSpPr>
          <a:xfrm>
            <a:off x="5743289" y="2439122"/>
            <a:ext cx="444871" cy="316407"/>
            <a:chOff x="5743289" y="2439122"/>
            <a:chExt cx="444871" cy="316407"/>
          </a:xfrm>
        </p:grpSpPr>
        <p:sp>
          <p:nvSpPr>
            <p:cNvPr id="12116" name="Google Shape;12116;p79"/>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9"/>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9"/>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9"/>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9"/>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9"/>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9"/>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9"/>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9"/>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9"/>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9"/>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9"/>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9"/>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9"/>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9"/>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9"/>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9"/>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9"/>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9"/>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9"/>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9"/>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9"/>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9"/>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9"/>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9"/>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9"/>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9"/>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9"/>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9"/>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5" name="Google Shape;12145;p79"/>
          <p:cNvGrpSpPr/>
          <p:nvPr/>
        </p:nvGrpSpPr>
        <p:grpSpPr>
          <a:xfrm>
            <a:off x="6230360" y="2432583"/>
            <a:ext cx="351359" cy="363412"/>
            <a:chOff x="6230360" y="2432583"/>
            <a:chExt cx="351359" cy="363412"/>
          </a:xfrm>
        </p:grpSpPr>
        <p:sp>
          <p:nvSpPr>
            <p:cNvPr id="12146" name="Google Shape;12146;p79"/>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9"/>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9"/>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9"/>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9"/>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9"/>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9"/>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9"/>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9"/>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9"/>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9"/>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9"/>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9"/>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9"/>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9"/>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9"/>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9"/>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9"/>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9"/>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9"/>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9"/>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79"/>
          <p:cNvGrpSpPr/>
          <p:nvPr/>
        </p:nvGrpSpPr>
        <p:grpSpPr>
          <a:xfrm>
            <a:off x="6633976" y="2459552"/>
            <a:ext cx="387781" cy="286680"/>
            <a:chOff x="6633976" y="2459552"/>
            <a:chExt cx="387781" cy="286680"/>
          </a:xfrm>
        </p:grpSpPr>
        <p:sp>
          <p:nvSpPr>
            <p:cNvPr id="12168" name="Google Shape;12168;p79"/>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9"/>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9"/>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9"/>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9"/>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9"/>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9"/>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79"/>
          <p:cNvGrpSpPr/>
          <p:nvPr/>
        </p:nvGrpSpPr>
        <p:grpSpPr>
          <a:xfrm>
            <a:off x="7091110" y="2428565"/>
            <a:ext cx="376989" cy="348864"/>
            <a:chOff x="7091110" y="2428565"/>
            <a:chExt cx="376989" cy="348864"/>
          </a:xfrm>
        </p:grpSpPr>
        <p:sp>
          <p:nvSpPr>
            <p:cNvPr id="12176" name="Google Shape;12176;p79"/>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9"/>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9"/>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9"/>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9"/>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9"/>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9"/>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9"/>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9"/>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9"/>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9"/>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9"/>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9"/>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9"/>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9"/>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9"/>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9"/>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9"/>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9"/>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9"/>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9"/>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9"/>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9"/>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9"/>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9"/>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9"/>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9"/>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9"/>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9"/>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9"/>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9"/>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7" name="Google Shape;12207;p79"/>
          <p:cNvGrpSpPr/>
          <p:nvPr/>
        </p:nvGrpSpPr>
        <p:grpSpPr>
          <a:xfrm>
            <a:off x="7536427" y="2415225"/>
            <a:ext cx="369715" cy="375492"/>
            <a:chOff x="7536427" y="2415225"/>
            <a:chExt cx="369715" cy="375492"/>
          </a:xfrm>
        </p:grpSpPr>
        <p:sp>
          <p:nvSpPr>
            <p:cNvPr id="12208" name="Google Shape;12208;p79"/>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9"/>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9"/>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9"/>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9"/>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9"/>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9"/>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9"/>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9"/>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9"/>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9"/>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9"/>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9"/>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9"/>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9"/>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9"/>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9"/>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9"/>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9"/>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9"/>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9"/>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9"/>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9"/>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9"/>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9"/>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9"/>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9"/>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9"/>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9"/>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9"/>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9"/>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9"/>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9"/>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9"/>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9"/>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9"/>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9"/>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9"/>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6" name="Google Shape;12246;p79"/>
          <p:cNvGrpSpPr/>
          <p:nvPr/>
        </p:nvGrpSpPr>
        <p:grpSpPr>
          <a:xfrm>
            <a:off x="7980773" y="2428802"/>
            <a:ext cx="353381" cy="358160"/>
            <a:chOff x="7980773" y="2428802"/>
            <a:chExt cx="353381" cy="358160"/>
          </a:xfrm>
        </p:grpSpPr>
        <p:sp>
          <p:nvSpPr>
            <p:cNvPr id="12247" name="Google Shape;12247;p79"/>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9"/>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9"/>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9"/>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9"/>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9"/>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9"/>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9"/>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9"/>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9"/>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9"/>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9"/>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9"/>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9"/>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9"/>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9"/>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9"/>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9"/>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9"/>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9"/>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9"/>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9"/>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9"/>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9"/>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9"/>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9"/>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9"/>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9"/>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9"/>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9"/>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7" name="Google Shape;12277;p79"/>
          <p:cNvGrpSpPr/>
          <p:nvPr/>
        </p:nvGrpSpPr>
        <p:grpSpPr>
          <a:xfrm>
            <a:off x="4886058" y="4291240"/>
            <a:ext cx="346343" cy="343953"/>
            <a:chOff x="4886058" y="4291240"/>
            <a:chExt cx="346343" cy="343953"/>
          </a:xfrm>
        </p:grpSpPr>
        <p:sp>
          <p:nvSpPr>
            <p:cNvPr id="12278" name="Google Shape;12278;p79"/>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9"/>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9"/>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9"/>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9"/>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9"/>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9"/>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9"/>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9"/>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9"/>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9"/>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9"/>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9"/>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1" name="Google Shape;12291;p79"/>
          <p:cNvGrpSpPr/>
          <p:nvPr/>
        </p:nvGrpSpPr>
        <p:grpSpPr>
          <a:xfrm>
            <a:off x="5344216" y="4291056"/>
            <a:ext cx="304616" cy="343560"/>
            <a:chOff x="5344216" y="4291056"/>
            <a:chExt cx="304616" cy="343560"/>
          </a:xfrm>
        </p:grpSpPr>
        <p:sp>
          <p:nvSpPr>
            <p:cNvPr id="12292" name="Google Shape;12292;p79"/>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9"/>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9"/>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9"/>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9"/>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9"/>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9"/>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9"/>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9"/>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9"/>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9"/>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3" name="Google Shape;12303;p79"/>
          <p:cNvGrpSpPr/>
          <p:nvPr/>
        </p:nvGrpSpPr>
        <p:grpSpPr>
          <a:xfrm>
            <a:off x="6279999" y="4264422"/>
            <a:ext cx="204093" cy="343743"/>
            <a:chOff x="6271562" y="4290872"/>
            <a:chExt cx="204093" cy="343743"/>
          </a:xfrm>
        </p:grpSpPr>
        <p:sp>
          <p:nvSpPr>
            <p:cNvPr id="12304" name="Google Shape;12304;p79"/>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9"/>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9"/>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9"/>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9"/>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9"/>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9"/>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9"/>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9"/>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9"/>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9"/>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9"/>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79"/>
          <p:cNvGrpSpPr/>
          <p:nvPr/>
        </p:nvGrpSpPr>
        <p:grpSpPr>
          <a:xfrm>
            <a:off x="6639491" y="4329238"/>
            <a:ext cx="344085" cy="267195"/>
            <a:chOff x="6639491" y="4329238"/>
            <a:chExt cx="344085" cy="267195"/>
          </a:xfrm>
        </p:grpSpPr>
        <p:sp>
          <p:nvSpPr>
            <p:cNvPr id="12317" name="Google Shape;12317;p79"/>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9"/>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9"/>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9"/>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9"/>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9"/>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9"/>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9"/>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9"/>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9"/>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9"/>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9"/>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9"/>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9"/>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9"/>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9"/>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9"/>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9"/>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5" name="Google Shape;12335;p79"/>
          <p:cNvGrpSpPr/>
          <p:nvPr/>
        </p:nvGrpSpPr>
        <p:grpSpPr>
          <a:xfrm>
            <a:off x="7133336" y="4291056"/>
            <a:ext cx="232979" cy="343560"/>
            <a:chOff x="7133336" y="4291056"/>
            <a:chExt cx="232979" cy="343560"/>
          </a:xfrm>
        </p:grpSpPr>
        <p:sp>
          <p:nvSpPr>
            <p:cNvPr id="12336" name="Google Shape;12336;p79"/>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9"/>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9"/>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9"/>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9"/>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9"/>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9"/>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9"/>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9"/>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9"/>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9"/>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9"/>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9"/>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9"/>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9"/>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9"/>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9"/>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79"/>
          <p:cNvGrpSpPr/>
          <p:nvPr/>
        </p:nvGrpSpPr>
        <p:grpSpPr>
          <a:xfrm>
            <a:off x="7571379" y="4291056"/>
            <a:ext cx="232979" cy="343560"/>
            <a:chOff x="7571379" y="4291056"/>
            <a:chExt cx="232979" cy="343560"/>
          </a:xfrm>
        </p:grpSpPr>
        <p:sp>
          <p:nvSpPr>
            <p:cNvPr id="12354" name="Google Shape;12354;p79"/>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9"/>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9"/>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9"/>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9"/>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9"/>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9"/>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9"/>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9"/>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9"/>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9"/>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9"/>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9"/>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9"/>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9"/>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9"/>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0" name="Google Shape;12370;p79"/>
          <p:cNvGrpSpPr/>
          <p:nvPr/>
        </p:nvGrpSpPr>
        <p:grpSpPr>
          <a:xfrm>
            <a:off x="6666381" y="3347875"/>
            <a:ext cx="295819" cy="370712"/>
            <a:chOff x="6666381" y="3347875"/>
            <a:chExt cx="295819" cy="370712"/>
          </a:xfrm>
        </p:grpSpPr>
        <p:sp>
          <p:nvSpPr>
            <p:cNvPr id="12371" name="Google Shape;12371;p79"/>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9"/>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9"/>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9"/>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9"/>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9"/>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9"/>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9"/>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9"/>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9"/>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9"/>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9"/>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9"/>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9"/>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9"/>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9"/>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9"/>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9"/>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9"/>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9"/>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9"/>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9"/>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9"/>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9"/>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9"/>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9"/>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9"/>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9"/>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9"/>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9"/>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9"/>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9"/>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9"/>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9"/>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9"/>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9"/>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9"/>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9"/>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9"/>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9"/>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1" name="Google Shape;12411;p79"/>
          <p:cNvGrpSpPr/>
          <p:nvPr/>
        </p:nvGrpSpPr>
        <p:grpSpPr>
          <a:xfrm>
            <a:off x="4877760" y="2887459"/>
            <a:ext cx="389567" cy="390329"/>
            <a:chOff x="4877760" y="2887459"/>
            <a:chExt cx="389567" cy="390329"/>
          </a:xfrm>
        </p:grpSpPr>
        <p:sp>
          <p:nvSpPr>
            <p:cNvPr id="12412" name="Google Shape;12412;p79"/>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9"/>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9"/>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9"/>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9"/>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9"/>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9"/>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9"/>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9"/>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9"/>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9"/>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9"/>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9"/>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9"/>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9"/>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9"/>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9"/>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9"/>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9"/>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9"/>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9"/>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9"/>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9"/>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9"/>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9"/>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9"/>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9"/>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9"/>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9"/>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9"/>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9"/>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9"/>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9"/>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9"/>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9"/>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9"/>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9"/>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9"/>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9"/>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9"/>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9"/>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9"/>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9"/>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9"/>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56" name="Google Shape;12456;p79"/>
          <p:cNvSpPr/>
          <p:nvPr/>
        </p:nvSpPr>
        <p:spPr>
          <a:xfrm>
            <a:off x="5911170" y="28876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9"/>
          <p:cNvSpPr/>
          <p:nvPr/>
        </p:nvSpPr>
        <p:spPr>
          <a:xfrm>
            <a:off x="5911170" y="28876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9"/>
          <p:cNvSpPr/>
          <p:nvPr/>
        </p:nvSpPr>
        <p:spPr>
          <a:xfrm>
            <a:off x="5798094" y="31453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9"/>
          <p:cNvSpPr/>
          <p:nvPr/>
        </p:nvSpPr>
        <p:spPr>
          <a:xfrm>
            <a:off x="5797831" y="31455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9"/>
          <p:cNvSpPr/>
          <p:nvPr/>
        </p:nvSpPr>
        <p:spPr>
          <a:xfrm>
            <a:off x="5779239" y="32289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1" name="Google Shape;12461;p79"/>
          <p:cNvGrpSpPr/>
          <p:nvPr/>
        </p:nvGrpSpPr>
        <p:grpSpPr>
          <a:xfrm>
            <a:off x="5779239" y="2887695"/>
            <a:ext cx="314411" cy="389830"/>
            <a:chOff x="5779239" y="2887695"/>
            <a:chExt cx="314411" cy="389830"/>
          </a:xfrm>
        </p:grpSpPr>
        <p:sp>
          <p:nvSpPr>
            <p:cNvPr id="12462" name="Google Shape;12462;p79"/>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9"/>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9"/>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9"/>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9"/>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9"/>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9"/>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9"/>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9"/>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9"/>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9"/>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9"/>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9"/>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9"/>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9"/>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9"/>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9"/>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9"/>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9"/>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9"/>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9"/>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9"/>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9"/>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9"/>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9"/>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9"/>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9"/>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9"/>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9"/>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9"/>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9"/>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9"/>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9"/>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9"/>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9"/>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9"/>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9"/>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9"/>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9"/>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9"/>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9"/>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9"/>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9"/>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9"/>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6" name="Google Shape;12506;p79"/>
          <p:cNvGrpSpPr/>
          <p:nvPr/>
        </p:nvGrpSpPr>
        <p:grpSpPr>
          <a:xfrm>
            <a:off x="6190130" y="2940977"/>
            <a:ext cx="389830" cy="283004"/>
            <a:chOff x="6190130" y="2940977"/>
            <a:chExt cx="389830" cy="283004"/>
          </a:xfrm>
        </p:grpSpPr>
        <p:sp>
          <p:nvSpPr>
            <p:cNvPr id="12507" name="Google Shape;12507;p79"/>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9"/>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9"/>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9"/>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9"/>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9"/>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9"/>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9"/>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9"/>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9"/>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9"/>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9"/>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9"/>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9"/>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9"/>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9"/>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9"/>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9"/>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9"/>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9"/>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9"/>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9"/>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9"/>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9"/>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9"/>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9"/>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9"/>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9"/>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9"/>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9"/>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79"/>
          <p:cNvGrpSpPr/>
          <p:nvPr/>
        </p:nvGrpSpPr>
        <p:grpSpPr>
          <a:xfrm>
            <a:off x="6633976" y="2900274"/>
            <a:ext cx="389803" cy="364673"/>
            <a:chOff x="6633976" y="2900274"/>
            <a:chExt cx="389803" cy="364673"/>
          </a:xfrm>
        </p:grpSpPr>
        <p:sp>
          <p:nvSpPr>
            <p:cNvPr id="12538" name="Google Shape;12538;p79"/>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9"/>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9"/>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9"/>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9"/>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9"/>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9"/>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9"/>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9"/>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9"/>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9"/>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9"/>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9"/>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9"/>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9"/>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9"/>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9"/>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79"/>
          <p:cNvGrpSpPr/>
          <p:nvPr/>
        </p:nvGrpSpPr>
        <p:grpSpPr>
          <a:xfrm>
            <a:off x="7517835" y="2885437"/>
            <a:ext cx="364935" cy="382529"/>
            <a:chOff x="7517835" y="2885437"/>
            <a:chExt cx="364935" cy="382529"/>
          </a:xfrm>
        </p:grpSpPr>
        <p:sp>
          <p:nvSpPr>
            <p:cNvPr id="12556" name="Google Shape;12556;p79"/>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9"/>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9"/>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9"/>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9"/>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9"/>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9"/>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9"/>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9"/>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9"/>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9"/>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9"/>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9"/>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9"/>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9"/>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9"/>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9"/>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9"/>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9"/>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9"/>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9"/>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9"/>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9"/>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9"/>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9"/>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9"/>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9"/>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9"/>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9"/>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9"/>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9"/>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9"/>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9"/>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9"/>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9"/>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9"/>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9"/>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79"/>
          <p:cNvGrpSpPr/>
          <p:nvPr/>
        </p:nvGrpSpPr>
        <p:grpSpPr>
          <a:xfrm>
            <a:off x="7087591" y="2887144"/>
            <a:ext cx="358160" cy="385602"/>
            <a:chOff x="7087591" y="2887144"/>
            <a:chExt cx="358160" cy="385602"/>
          </a:xfrm>
        </p:grpSpPr>
        <p:sp>
          <p:nvSpPr>
            <p:cNvPr id="12594" name="Google Shape;12594;p79"/>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9"/>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9"/>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9"/>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9"/>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9"/>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9"/>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9"/>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9"/>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9"/>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9"/>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9"/>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9"/>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9"/>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9"/>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9"/>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9"/>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9"/>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9"/>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79"/>
          <p:cNvGrpSpPr/>
          <p:nvPr/>
        </p:nvGrpSpPr>
        <p:grpSpPr>
          <a:xfrm>
            <a:off x="7951362" y="2885437"/>
            <a:ext cx="382529" cy="382529"/>
            <a:chOff x="7951362" y="2885437"/>
            <a:chExt cx="382529" cy="382529"/>
          </a:xfrm>
        </p:grpSpPr>
        <p:sp>
          <p:nvSpPr>
            <p:cNvPr id="12614" name="Google Shape;12614;p79"/>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9"/>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9"/>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9"/>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9"/>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9"/>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9"/>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9"/>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9"/>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9"/>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9"/>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9"/>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9"/>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9"/>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9"/>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9"/>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9"/>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9"/>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9"/>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9"/>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9"/>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9"/>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9"/>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9"/>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9"/>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9"/>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9"/>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9"/>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9"/>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9"/>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9"/>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9"/>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9"/>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9"/>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9"/>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9"/>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9"/>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9"/>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9"/>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9"/>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9"/>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9"/>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9"/>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9"/>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9"/>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9"/>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9"/>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9"/>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9"/>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79"/>
          <p:cNvGrpSpPr/>
          <p:nvPr/>
        </p:nvGrpSpPr>
        <p:grpSpPr>
          <a:xfrm>
            <a:off x="8054406" y="3814489"/>
            <a:ext cx="276964" cy="336601"/>
            <a:chOff x="8054406" y="3814489"/>
            <a:chExt cx="276964" cy="336601"/>
          </a:xfrm>
        </p:grpSpPr>
        <p:sp>
          <p:nvSpPr>
            <p:cNvPr id="12664" name="Google Shape;12664;p79"/>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9"/>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9"/>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9"/>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9"/>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9"/>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9"/>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9"/>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9"/>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3" name="Google Shape;12673;p79"/>
          <p:cNvGrpSpPr/>
          <p:nvPr/>
        </p:nvGrpSpPr>
        <p:grpSpPr>
          <a:xfrm>
            <a:off x="7936787" y="4295074"/>
            <a:ext cx="378249" cy="335524"/>
            <a:chOff x="7936787" y="4295074"/>
            <a:chExt cx="378249" cy="335524"/>
          </a:xfrm>
        </p:grpSpPr>
        <p:sp>
          <p:nvSpPr>
            <p:cNvPr id="12674" name="Google Shape;12674;p79"/>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9"/>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9"/>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9"/>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9"/>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9"/>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9"/>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9"/>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9"/>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9"/>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9"/>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9"/>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9"/>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9"/>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9"/>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9"/>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79"/>
          <p:cNvGrpSpPr/>
          <p:nvPr/>
        </p:nvGrpSpPr>
        <p:grpSpPr>
          <a:xfrm>
            <a:off x="4886058" y="1965890"/>
            <a:ext cx="388569" cy="388307"/>
            <a:chOff x="4886058" y="1965890"/>
            <a:chExt cx="388569" cy="388307"/>
          </a:xfrm>
        </p:grpSpPr>
        <p:sp>
          <p:nvSpPr>
            <p:cNvPr id="12691" name="Google Shape;12691;p79"/>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9"/>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9"/>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9"/>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9"/>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9"/>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9"/>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9"/>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9"/>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9"/>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9"/>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705"/>
        <p:cNvGrpSpPr/>
        <p:nvPr/>
      </p:nvGrpSpPr>
      <p:grpSpPr>
        <a:xfrm>
          <a:off x="0" y="0"/>
          <a:ext cx="0" cy="0"/>
          <a:chOff x="0" y="0"/>
          <a:chExt cx="0" cy="0"/>
        </a:xfrm>
      </p:grpSpPr>
      <p:sp>
        <p:nvSpPr>
          <p:cNvPr id="12706" name="Google Shape;12706;p8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707" name="Google Shape;12707;p8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2708" name="Google Shape;12708;p80"/>
          <p:cNvGrpSpPr/>
          <p:nvPr/>
        </p:nvGrpSpPr>
        <p:grpSpPr>
          <a:xfrm>
            <a:off x="1765162" y="3346789"/>
            <a:ext cx="292801" cy="359258"/>
            <a:chOff x="1765162" y="3346789"/>
            <a:chExt cx="292801" cy="359258"/>
          </a:xfrm>
        </p:grpSpPr>
        <p:sp>
          <p:nvSpPr>
            <p:cNvPr id="12709" name="Google Shape;12709;p80"/>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0"/>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0"/>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0"/>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0"/>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0"/>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0"/>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0"/>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0"/>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0"/>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0"/>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0"/>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0"/>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0"/>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0"/>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80"/>
          <p:cNvGrpSpPr/>
          <p:nvPr/>
        </p:nvGrpSpPr>
        <p:grpSpPr>
          <a:xfrm>
            <a:off x="3077632" y="2445004"/>
            <a:ext cx="358996" cy="296309"/>
            <a:chOff x="3077632" y="2445004"/>
            <a:chExt cx="358996" cy="296309"/>
          </a:xfrm>
        </p:grpSpPr>
        <p:sp>
          <p:nvSpPr>
            <p:cNvPr id="12725" name="Google Shape;12725;p80"/>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0"/>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0"/>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0"/>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0"/>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0"/>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0"/>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0"/>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0"/>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0"/>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0"/>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0"/>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0"/>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0"/>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0"/>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0"/>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0"/>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0"/>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0"/>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0"/>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0"/>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0"/>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0"/>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0"/>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0"/>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0"/>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1" name="Google Shape;12751;p80"/>
          <p:cNvGrpSpPr/>
          <p:nvPr/>
        </p:nvGrpSpPr>
        <p:grpSpPr>
          <a:xfrm>
            <a:off x="2635237" y="2431780"/>
            <a:ext cx="359232" cy="323018"/>
            <a:chOff x="2635237" y="2431780"/>
            <a:chExt cx="359232" cy="323018"/>
          </a:xfrm>
        </p:grpSpPr>
        <p:sp>
          <p:nvSpPr>
            <p:cNvPr id="12752" name="Google Shape;12752;p80"/>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0"/>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0"/>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0"/>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0"/>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0"/>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0"/>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0"/>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0"/>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0"/>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0"/>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0"/>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0"/>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0"/>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0"/>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7" name="Google Shape;12767;p80"/>
          <p:cNvGrpSpPr/>
          <p:nvPr/>
        </p:nvGrpSpPr>
        <p:grpSpPr>
          <a:xfrm>
            <a:off x="4011651" y="3768132"/>
            <a:ext cx="373189" cy="358944"/>
            <a:chOff x="4011651" y="3768132"/>
            <a:chExt cx="373189" cy="358944"/>
          </a:xfrm>
        </p:grpSpPr>
        <p:sp>
          <p:nvSpPr>
            <p:cNvPr id="12768" name="Google Shape;12768;p80"/>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0"/>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0"/>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0"/>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0"/>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0"/>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0"/>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0"/>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0"/>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0"/>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80"/>
          <p:cNvGrpSpPr/>
          <p:nvPr/>
        </p:nvGrpSpPr>
        <p:grpSpPr>
          <a:xfrm>
            <a:off x="2189568" y="1961603"/>
            <a:ext cx="364993" cy="359049"/>
            <a:chOff x="2189568" y="1961603"/>
            <a:chExt cx="364993" cy="359049"/>
          </a:xfrm>
        </p:grpSpPr>
        <p:sp>
          <p:nvSpPr>
            <p:cNvPr id="12779" name="Google Shape;12779;p80"/>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0"/>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0"/>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0"/>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0"/>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0"/>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0"/>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0"/>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0"/>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0"/>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0"/>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0"/>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0"/>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0"/>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0"/>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0"/>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5" name="Google Shape;12795;p80"/>
          <p:cNvGrpSpPr/>
          <p:nvPr/>
        </p:nvGrpSpPr>
        <p:grpSpPr>
          <a:xfrm>
            <a:off x="2193077" y="2419971"/>
            <a:ext cx="378426" cy="346323"/>
            <a:chOff x="2193077" y="2419971"/>
            <a:chExt cx="378426" cy="346323"/>
          </a:xfrm>
        </p:grpSpPr>
        <p:sp>
          <p:nvSpPr>
            <p:cNvPr id="12796" name="Google Shape;12796;p80"/>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0"/>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0"/>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0"/>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0"/>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0"/>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0"/>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0"/>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0"/>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0"/>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0"/>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0"/>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0"/>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0"/>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0"/>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0"/>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0"/>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0"/>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0"/>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0"/>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0"/>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7" name="Google Shape;12817;p80"/>
          <p:cNvGrpSpPr/>
          <p:nvPr/>
        </p:nvGrpSpPr>
        <p:grpSpPr>
          <a:xfrm>
            <a:off x="861622" y="2881770"/>
            <a:ext cx="276802" cy="367140"/>
            <a:chOff x="861622" y="2881770"/>
            <a:chExt cx="276802" cy="367140"/>
          </a:xfrm>
        </p:grpSpPr>
        <p:sp>
          <p:nvSpPr>
            <p:cNvPr id="12818" name="Google Shape;12818;p80"/>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0"/>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0"/>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0"/>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0"/>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0"/>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0"/>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0"/>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0"/>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0"/>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0"/>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0"/>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0"/>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0"/>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0"/>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0"/>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0"/>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0"/>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0"/>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0"/>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0"/>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0"/>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0" name="Google Shape;12840;p80"/>
          <p:cNvGrpSpPr/>
          <p:nvPr/>
        </p:nvGrpSpPr>
        <p:grpSpPr>
          <a:xfrm>
            <a:off x="3968184" y="2881691"/>
            <a:ext cx="369444" cy="367140"/>
            <a:chOff x="3968184" y="2881691"/>
            <a:chExt cx="369444" cy="367140"/>
          </a:xfrm>
        </p:grpSpPr>
        <p:sp>
          <p:nvSpPr>
            <p:cNvPr id="12841" name="Google Shape;12841;p80"/>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0"/>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0"/>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0"/>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0"/>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0"/>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0"/>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0"/>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0"/>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0"/>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0"/>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0"/>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0"/>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0"/>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0"/>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0"/>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0"/>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0"/>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0"/>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0"/>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0"/>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0"/>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0"/>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0"/>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80"/>
          <p:cNvGrpSpPr/>
          <p:nvPr/>
        </p:nvGrpSpPr>
        <p:grpSpPr>
          <a:xfrm>
            <a:off x="3513796" y="2882084"/>
            <a:ext cx="371487" cy="366826"/>
            <a:chOff x="3513796" y="2882084"/>
            <a:chExt cx="371487" cy="366826"/>
          </a:xfrm>
        </p:grpSpPr>
        <p:sp>
          <p:nvSpPr>
            <p:cNvPr id="12866" name="Google Shape;12866;p80"/>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0"/>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0"/>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0"/>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0"/>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0"/>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0"/>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0"/>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0"/>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0"/>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0"/>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0"/>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0"/>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0"/>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0"/>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0"/>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0"/>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0"/>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0"/>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0"/>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0"/>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0"/>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0"/>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0"/>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0"/>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0"/>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0"/>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0"/>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0"/>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0"/>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0"/>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0"/>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0"/>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0"/>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0"/>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0"/>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0"/>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0"/>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0"/>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0"/>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0"/>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0"/>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0"/>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0"/>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0"/>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0"/>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0"/>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0"/>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0"/>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5" name="Google Shape;12915;p80"/>
          <p:cNvGrpSpPr/>
          <p:nvPr/>
        </p:nvGrpSpPr>
        <p:grpSpPr>
          <a:xfrm>
            <a:off x="873615" y="1500275"/>
            <a:ext cx="335011" cy="359232"/>
            <a:chOff x="873615" y="1500275"/>
            <a:chExt cx="335011" cy="359232"/>
          </a:xfrm>
        </p:grpSpPr>
        <p:sp>
          <p:nvSpPr>
            <p:cNvPr id="12916" name="Google Shape;12916;p80"/>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0"/>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0"/>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0"/>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0"/>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0"/>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0"/>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0"/>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0"/>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0"/>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0"/>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7" name="Google Shape;12927;p80"/>
          <p:cNvGrpSpPr/>
          <p:nvPr/>
        </p:nvGrpSpPr>
        <p:grpSpPr>
          <a:xfrm>
            <a:off x="2202058" y="3346737"/>
            <a:ext cx="337158" cy="359311"/>
            <a:chOff x="2202058" y="3346737"/>
            <a:chExt cx="337158" cy="359311"/>
          </a:xfrm>
        </p:grpSpPr>
        <p:sp>
          <p:nvSpPr>
            <p:cNvPr id="12928" name="Google Shape;12928;p80"/>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0"/>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0"/>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0"/>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0"/>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0"/>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0"/>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0"/>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0"/>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7" name="Google Shape;12937;p80"/>
          <p:cNvGrpSpPr/>
          <p:nvPr/>
        </p:nvGrpSpPr>
        <p:grpSpPr>
          <a:xfrm>
            <a:off x="2223059" y="3818172"/>
            <a:ext cx="359232" cy="306050"/>
            <a:chOff x="2223059" y="3818172"/>
            <a:chExt cx="359232" cy="306050"/>
          </a:xfrm>
        </p:grpSpPr>
        <p:sp>
          <p:nvSpPr>
            <p:cNvPr id="12938" name="Google Shape;12938;p80"/>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0"/>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0"/>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0"/>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0"/>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0"/>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0"/>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0"/>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0"/>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80"/>
          <p:cNvGrpSpPr/>
          <p:nvPr/>
        </p:nvGrpSpPr>
        <p:grpSpPr>
          <a:xfrm>
            <a:off x="1725989" y="1991820"/>
            <a:ext cx="378426" cy="298509"/>
            <a:chOff x="1725989" y="1991820"/>
            <a:chExt cx="378426" cy="298509"/>
          </a:xfrm>
        </p:grpSpPr>
        <p:sp>
          <p:nvSpPr>
            <p:cNvPr id="12948" name="Google Shape;12948;p80"/>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0"/>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0"/>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0"/>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0"/>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0"/>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0"/>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0"/>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0"/>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0"/>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0"/>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0"/>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0" name="Google Shape;12960;p80"/>
          <p:cNvGrpSpPr/>
          <p:nvPr/>
        </p:nvGrpSpPr>
        <p:grpSpPr>
          <a:xfrm>
            <a:off x="1768409" y="3791751"/>
            <a:ext cx="367978" cy="359075"/>
            <a:chOff x="1768409" y="3791751"/>
            <a:chExt cx="367978" cy="359075"/>
          </a:xfrm>
        </p:grpSpPr>
        <p:sp>
          <p:nvSpPr>
            <p:cNvPr id="12961" name="Google Shape;12961;p80"/>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0"/>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0"/>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0"/>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0"/>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0"/>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0"/>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0"/>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0"/>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0"/>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0"/>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0"/>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0"/>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4" name="Google Shape;12974;p80"/>
          <p:cNvGrpSpPr/>
          <p:nvPr/>
        </p:nvGrpSpPr>
        <p:grpSpPr>
          <a:xfrm>
            <a:off x="2668963" y="3791306"/>
            <a:ext cx="358735" cy="359311"/>
            <a:chOff x="2668963" y="3791306"/>
            <a:chExt cx="358735" cy="359311"/>
          </a:xfrm>
        </p:grpSpPr>
        <p:sp>
          <p:nvSpPr>
            <p:cNvPr id="12975" name="Google Shape;12975;p80"/>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0"/>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0"/>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0"/>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0"/>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0"/>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0"/>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0"/>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0"/>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0"/>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0"/>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0"/>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0"/>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0"/>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0"/>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0"/>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80"/>
          <p:cNvGrpSpPr/>
          <p:nvPr/>
        </p:nvGrpSpPr>
        <p:grpSpPr>
          <a:xfrm>
            <a:off x="849682" y="1995198"/>
            <a:ext cx="363893" cy="291727"/>
            <a:chOff x="849682" y="1995198"/>
            <a:chExt cx="363893" cy="291727"/>
          </a:xfrm>
        </p:grpSpPr>
        <p:sp>
          <p:nvSpPr>
            <p:cNvPr id="12992" name="Google Shape;12992;p80"/>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0"/>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0"/>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0"/>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0"/>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0"/>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0"/>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0"/>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0"/>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0"/>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0"/>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0"/>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0"/>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0"/>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0"/>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0"/>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0"/>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0"/>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0" name="Google Shape;13010;p80"/>
          <p:cNvGrpSpPr/>
          <p:nvPr/>
        </p:nvGrpSpPr>
        <p:grpSpPr>
          <a:xfrm>
            <a:off x="3065430" y="1990066"/>
            <a:ext cx="378190" cy="302044"/>
            <a:chOff x="3065430" y="1990066"/>
            <a:chExt cx="378190" cy="302044"/>
          </a:xfrm>
        </p:grpSpPr>
        <p:sp>
          <p:nvSpPr>
            <p:cNvPr id="13011" name="Google Shape;13011;p80"/>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0"/>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0"/>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0"/>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0"/>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0"/>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0"/>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0"/>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0"/>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0"/>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0"/>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2" name="Google Shape;13022;p80"/>
          <p:cNvGrpSpPr/>
          <p:nvPr/>
        </p:nvGrpSpPr>
        <p:grpSpPr>
          <a:xfrm>
            <a:off x="3568234" y="3791410"/>
            <a:ext cx="347501" cy="359284"/>
            <a:chOff x="3568234" y="3791410"/>
            <a:chExt cx="347501" cy="359284"/>
          </a:xfrm>
        </p:grpSpPr>
        <p:sp>
          <p:nvSpPr>
            <p:cNvPr id="13023" name="Google Shape;13023;p80"/>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0"/>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0"/>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0"/>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0"/>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0"/>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0"/>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0"/>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0"/>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0"/>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0"/>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4" name="Google Shape;13034;p80"/>
          <p:cNvGrpSpPr/>
          <p:nvPr/>
        </p:nvGrpSpPr>
        <p:grpSpPr>
          <a:xfrm>
            <a:off x="1759925" y="1501087"/>
            <a:ext cx="347004" cy="358420"/>
            <a:chOff x="1759925" y="1501087"/>
            <a:chExt cx="347004" cy="358420"/>
          </a:xfrm>
        </p:grpSpPr>
        <p:sp>
          <p:nvSpPr>
            <p:cNvPr id="13035" name="Google Shape;13035;p80"/>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0"/>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0"/>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0"/>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0"/>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0"/>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0"/>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0"/>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0"/>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0"/>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0"/>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0"/>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0"/>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0"/>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0"/>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0"/>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0"/>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0"/>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0"/>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0"/>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0"/>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0"/>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0"/>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0"/>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0"/>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0"/>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0"/>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2" name="Google Shape;13062;p80"/>
          <p:cNvGrpSpPr/>
          <p:nvPr/>
        </p:nvGrpSpPr>
        <p:grpSpPr>
          <a:xfrm>
            <a:off x="3519295" y="2413660"/>
            <a:ext cx="360227" cy="359311"/>
            <a:chOff x="3519295" y="2413660"/>
            <a:chExt cx="360227" cy="359311"/>
          </a:xfrm>
        </p:grpSpPr>
        <p:sp>
          <p:nvSpPr>
            <p:cNvPr id="13063" name="Google Shape;13063;p80"/>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0"/>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0"/>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0"/>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0"/>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0"/>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0"/>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0"/>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0"/>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0"/>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0"/>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0"/>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0"/>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0"/>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0"/>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0"/>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0"/>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0"/>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0"/>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0"/>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0"/>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0"/>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0"/>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0"/>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0"/>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0"/>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0"/>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0"/>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0"/>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0"/>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0"/>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0"/>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0"/>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0"/>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0"/>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8" name="Google Shape;13098;p80"/>
          <p:cNvGrpSpPr/>
          <p:nvPr/>
        </p:nvGrpSpPr>
        <p:grpSpPr>
          <a:xfrm>
            <a:off x="1330255" y="3845718"/>
            <a:ext cx="358996" cy="250774"/>
            <a:chOff x="1330255" y="3845718"/>
            <a:chExt cx="358996" cy="250774"/>
          </a:xfrm>
        </p:grpSpPr>
        <p:sp>
          <p:nvSpPr>
            <p:cNvPr id="13099" name="Google Shape;13099;p80"/>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0"/>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0"/>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0"/>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0"/>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0"/>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0"/>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0"/>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0"/>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0"/>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9" name="Google Shape;13109;p80"/>
          <p:cNvGrpSpPr/>
          <p:nvPr/>
        </p:nvGrpSpPr>
        <p:grpSpPr>
          <a:xfrm>
            <a:off x="3115103" y="3791384"/>
            <a:ext cx="373424" cy="359311"/>
            <a:chOff x="3115103" y="3791384"/>
            <a:chExt cx="373424" cy="359311"/>
          </a:xfrm>
        </p:grpSpPr>
        <p:sp>
          <p:nvSpPr>
            <p:cNvPr id="13110" name="Google Shape;13110;p80"/>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0"/>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0"/>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0"/>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0"/>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0"/>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0"/>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0"/>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0"/>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0"/>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0"/>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0"/>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0"/>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0"/>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4" name="Google Shape;13124;p80"/>
          <p:cNvGrpSpPr/>
          <p:nvPr/>
        </p:nvGrpSpPr>
        <p:grpSpPr>
          <a:xfrm>
            <a:off x="883853" y="3792641"/>
            <a:ext cx="378190" cy="357059"/>
            <a:chOff x="883853" y="3792641"/>
            <a:chExt cx="378190" cy="357059"/>
          </a:xfrm>
        </p:grpSpPr>
        <p:sp>
          <p:nvSpPr>
            <p:cNvPr id="13125" name="Google Shape;13125;p80"/>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0"/>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0"/>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0"/>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0"/>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0"/>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0"/>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0"/>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0"/>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0"/>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0"/>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0"/>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0"/>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0"/>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0"/>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0"/>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0"/>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0"/>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0"/>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0"/>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0"/>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0"/>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0"/>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0"/>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0"/>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0"/>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1" name="Google Shape;13151;p80"/>
          <p:cNvGrpSpPr/>
          <p:nvPr/>
        </p:nvGrpSpPr>
        <p:grpSpPr>
          <a:xfrm>
            <a:off x="3934196" y="2484805"/>
            <a:ext cx="401207" cy="214036"/>
            <a:chOff x="3934196" y="2484805"/>
            <a:chExt cx="401207" cy="214036"/>
          </a:xfrm>
        </p:grpSpPr>
        <p:sp>
          <p:nvSpPr>
            <p:cNvPr id="13152" name="Google Shape;13152;p80"/>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0"/>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0"/>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0"/>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0"/>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7" name="Google Shape;13157;p80"/>
          <p:cNvGrpSpPr/>
          <p:nvPr/>
        </p:nvGrpSpPr>
        <p:grpSpPr>
          <a:xfrm>
            <a:off x="3999894" y="1500197"/>
            <a:ext cx="342474" cy="359232"/>
            <a:chOff x="3999894" y="1500197"/>
            <a:chExt cx="342474" cy="359232"/>
          </a:xfrm>
        </p:grpSpPr>
        <p:sp>
          <p:nvSpPr>
            <p:cNvPr id="13158" name="Google Shape;13158;p80"/>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0"/>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0"/>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0"/>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0"/>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0"/>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0"/>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0"/>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0"/>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0"/>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80"/>
          <p:cNvGrpSpPr/>
          <p:nvPr/>
        </p:nvGrpSpPr>
        <p:grpSpPr>
          <a:xfrm>
            <a:off x="2233795" y="2882162"/>
            <a:ext cx="232601" cy="366747"/>
            <a:chOff x="2233795" y="2882162"/>
            <a:chExt cx="232601" cy="366747"/>
          </a:xfrm>
        </p:grpSpPr>
        <p:sp>
          <p:nvSpPr>
            <p:cNvPr id="13169" name="Google Shape;13169;p80"/>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0"/>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0"/>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0"/>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0"/>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0"/>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0"/>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0"/>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0"/>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0"/>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0"/>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0"/>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0"/>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0"/>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0"/>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0"/>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0"/>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0"/>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7" name="Google Shape;13187;p80"/>
          <p:cNvGrpSpPr/>
          <p:nvPr/>
        </p:nvGrpSpPr>
        <p:grpSpPr>
          <a:xfrm>
            <a:off x="3523772" y="3404422"/>
            <a:ext cx="362008" cy="244175"/>
            <a:chOff x="3523772" y="3404422"/>
            <a:chExt cx="362008" cy="244175"/>
          </a:xfrm>
        </p:grpSpPr>
        <p:sp>
          <p:nvSpPr>
            <p:cNvPr id="13188" name="Google Shape;13188;p80"/>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0"/>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0"/>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0"/>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0"/>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0"/>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0"/>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0"/>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0"/>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0"/>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0"/>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0"/>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0"/>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0"/>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0"/>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3" name="Google Shape;13203;p80"/>
          <p:cNvGrpSpPr/>
          <p:nvPr/>
        </p:nvGrpSpPr>
        <p:grpSpPr>
          <a:xfrm>
            <a:off x="3531026" y="1977314"/>
            <a:ext cx="359232" cy="327836"/>
            <a:chOff x="3531026" y="1977314"/>
            <a:chExt cx="359232" cy="327836"/>
          </a:xfrm>
        </p:grpSpPr>
        <p:sp>
          <p:nvSpPr>
            <p:cNvPr id="13204" name="Google Shape;13204;p80"/>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0"/>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0"/>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0"/>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0"/>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0"/>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0"/>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0"/>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0"/>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0"/>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4" name="Google Shape;13214;p80"/>
          <p:cNvGrpSpPr/>
          <p:nvPr/>
        </p:nvGrpSpPr>
        <p:grpSpPr>
          <a:xfrm>
            <a:off x="3123351" y="1500275"/>
            <a:ext cx="296781" cy="359232"/>
            <a:chOff x="3123351" y="1500275"/>
            <a:chExt cx="296781" cy="359232"/>
          </a:xfrm>
        </p:grpSpPr>
        <p:sp>
          <p:nvSpPr>
            <p:cNvPr id="13215" name="Google Shape;13215;p80"/>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0"/>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0"/>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0"/>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0"/>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0"/>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0"/>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0"/>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0"/>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0"/>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0"/>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6" name="Google Shape;13226;p80"/>
          <p:cNvGrpSpPr/>
          <p:nvPr/>
        </p:nvGrpSpPr>
        <p:grpSpPr>
          <a:xfrm>
            <a:off x="2659458" y="1500275"/>
            <a:ext cx="332261" cy="359232"/>
            <a:chOff x="2659458" y="1500275"/>
            <a:chExt cx="332261" cy="359232"/>
          </a:xfrm>
        </p:grpSpPr>
        <p:sp>
          <p:nvSpPr>
            <p:cNvPr id="13227" name="Google Shape;13227;p80"/>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0"/>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0"/>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0"/>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0"/>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0"/>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0"/>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0"/>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0"/>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0"/>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0"/>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0"/>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0"/>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0"/>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0"/>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0"/>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0"/>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0"/>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0"/>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0"/>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7" name="Google Shape;13247;p80"/>
          <p:cNvGrpSpPr/>
          <p:nvPr/>
        </p:nvGrpSpPr>
        <p:grpSpPr>
          <a:xfrm>
            <a:off x="1750184" y="2413530"/>
            <a:ext cx="359730" cy="359441"/>
            <a:chOff x="1750184" y="2413530"/>
            <a:chExt cx="359730" cy="359441"/>
          </a:xfrm>
        </p:grpSpPr>
        <p:sp>
          <p:nvSpPr>
            <p:cNvPr id="13248" name="Google Shape;13248;p80"/>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0"/>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0"/>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0"/>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0"/>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0"/>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0"/>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0"/>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0"/>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0"/>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0"/>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80"/>
          <p:cNvGrpSpPr/>
          <p:nvPr/>
        </p:nvGrpSpPr>
        <p:grpSpPr>
          <a:xfrm>
            <a:off x="2230050" y="1500223"/>
            <a:ext cx="316524" cy="359284"/>
            <a:chOff x="2230050" y="1500223"/>
            <a:chExt cx="316524" cy="359284"/>
          </a:xfrm>
        </p:grpSpPr>
        <p:sp>
          <p:nvSpPr>
            <p:cNvPr id="13260" name="Google Shape;13260;p80"/>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0"/>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0"/>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0"/>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0"/>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0"/>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0"/>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0"/>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0"/>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0"/>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0"/>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0"/>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0"/>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0"/>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0"/>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0"/>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0"/>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0"/>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0"/>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0"/>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0" name="Google Shape;13280;p80"/>
          <p:cNvGrpSpPr/>
          <p:nvPr/>
        </p:nvGrpSpPr>
        <p:grpSpPr>
          <a:xfrm>
            <a:off x="2690042" y="4262767"/>
            <a:ext cx="359389" cy="359232"/>
            <a:chOff x="2690042" y="4262767"/>
            <a:chExt cx="359389" cy="359232"/>
          </a:xfrm>
        </p:grpSpPr>
        <p:sp>
          <p:nvSpPr>
            <p:cNvPr id="13281" name="Google Shape;13281;p80"/>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0"/>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0"/>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0"/>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0"/>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0"/>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0"/>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80"/>
          <p:cNvGrpSpPr/>
          <p:nvPr/>
        </p:nvGrpSpPr>
        <p:grpSpPr>
          <a:xfrm>
            <a:off x="2689440" y="2882162"/>
            <a:ext cx="222337" cy="366721"/>
            <a:chOff x="2689440" y="2882162"/>
            <a:chExt cx="222337" cy="366721"/>
          </a:xfrm>
        </p:grpSpPr>
        <p:sp>
          <p:nvSpPr>
            <p:cNvPr id="13289" name="Google Shape;13289;p80"/>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0"/>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0"/>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0"/>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0"/>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0"/>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0"/>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0"/>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0"/>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8" name="Google Shape;13298;p80"/>
          <p:cNvSpPr/>
          <p:nvPr/>
        </p:nvSpPr>
        <p:spPr>
          <a:xfrm>
            <a:off x="2637986" y="22809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9" name="Google Shape;13299;p80"/>
          <p:cNvGrpSpPr/>
          <p:nvPr/>
        </p:nvGrpSpPr>
        <p:grpSpPr>
          <a:xfrm>
            <a:off x="2637986" y="1980142"/>
            <a:ext cx="359232" cy="322023"/>
            <a:chOff x="2637986" y="1980142"/>
            <a:chExt cx="359232" cy="322023"/>
          </a:xfrm>
        </p:grpSpPr>
        <p:sp>
          <p:nvSpPr>
            <p:cNvPr id="13300" name="Google Shape;13300;p80"/>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0"/>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0"/>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0"/>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0"/>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0"/>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0"/>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0"/>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0"/>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0"/>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0"/>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0"/>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0"/>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3" name="Google Shape;13313;p80"/>
          <p:cNvGrpSpPr/>
          <p:nvPr/>
        </p:nvGrpSpPr>
        <p:grpSpPr>
          <a:xfrm>
            <a:off x="1306531" y="3346972"/>
            <a:ext cx="323018" cy="359075"/>
            <a:chOff x="1306531" y="3346972"/>
            <a:chExt cx="323018" cy="359075"/>
          </a:xfrm>
        </p:grpSpPr>
        <p:sp>
          <p:nvSpPr>
            <p:cNvPr id="13314" name="Google Shape;13314;p80"/>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0"/>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0"/>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0"/>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0"/>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0"/>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0"/>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0"/>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0"/>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3" name="Google Shape;13323;p80"/>
          <p:cNvGrpSpPr/>
          <p:nvPr/>
        </p:nvGrpSpPr>
        <p:grpSpPr>
          <a:xfrm>
            <a:off x="1308024" y="2413975"/>
            <a:ext cx="360253" cy="357111"/>
            <a:chOff x="1308024" y="2413975"/>
            <a:chExt cx="360253" cy="357111"/>
          </a:xfrm>
        </p:grpSpPr>
        <p:sp>
          <p:nvSpPr>
            <p:cNvPr id="13324" name="Google Shape;13324;p80"/>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0"/>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0"/>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0"/>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0"/>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0"/>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0"/>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0"/>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0"/>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0"/>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0"/>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0"/>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0"/>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0"/>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0"/>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0"/>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0"/>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0"/>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0"/>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0"/>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0"/>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0"/>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0"/>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0"/>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0"/>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0"/>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0"/>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0"/>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0"/>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0"/>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4" name="Google Shape;13354;p80"/>
          <p:cNvGrpSpPr/>
          <p:nvPr/>
        </p:nvGrpSpPr>
        <p:grpSpPr>
          <a:xfrm>
            <a:off x="1298519" y="1970322"/>
            <a:ext cx="378452" cy="341321"/>
            <a:chOff x="1298519" y="1970322"/>
            <a:chExt cx="378452" cy="341321"/>
          </a:xfrm>
        </p:grpSpPr>
        <p:sp>
          <p:nvSpPr>
            <p:cNvPr id="13355" name="Google Shape;13355;p80"/>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0"/>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0"/>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0"/>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0"/>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0"/>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0"/>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0"/>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0"/>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0"/>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0"/>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0"/>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0"/>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0"/>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0"/>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0"/>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0"/>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0"/>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0"/>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0"/>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80"/>
          <p:cNvGrpSpPr/>
          <p:nvPr/>
        </p:nvGrpSpPr>
        <p:grpSpPr>
          <a:xfrm>
            <a:off x="3114815" y="3346868"/>
            <a:ext cx="283217" cy="359180"/>
            <a:chOff x="3114815" y="3346868"/>
            <a:chExt cx="283217" cy="359180"/>
          </a:xfrm>
        </p:grpSpPr>
        <p:sp>
          <p:nvSpPr>
            <p:cNvPr id="13376" name="Google Shape;13376;p80"/>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0"/>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0"/>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0"/>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0"/>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0"/>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0"/>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0"/>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0"/>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80"/>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0"/>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0"/>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0"/>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9" name="Google Shape;13389;p80"/>
          <p:cNvGrpSpPr/>
          <p:nvPr/>
        </p:nvGrpSpPr>
        <p:grpSpPr>
          <a:xfrm>
            <a:off x="3973186" y="3353231"/>
            <a:ext cx="378661" cy="346558"/>
            <a:chOff x="3973186" y="3353231"/>
            <a:chExt cx="378661" cy="346558"/>
          </a:xfrm>
        </p:grpSpPr>
        <p:sp>
          <p:nvSpPr>
            <p:cNvPr id="13390" name="Google Shape;13390;p80"/>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0"/>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0"/>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0"/>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0"/>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0"/>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0"/>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0"/>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0"/>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0"/>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0"/>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0"/>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0"/>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0"/>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0"/>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0"/>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0"/>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0"/>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8" name="Google Shape;13408;p80"/>
          <p:cNvGrpSpPr/>
          <p:nvPr/>
        </p:nvGrpSpPr>
        <p:grpSpPr>
          <a:xfrm>
            <a:off x="2152857" y="4263002"/>
            <a:ext cx="373241" cy="359127"/>
            <a:chOff x="2152857" y="4263002"/>
            <a:chExt cx="373241" cy="359127"/>
          </a:xfrm>
        </p:grpSpPr>
        <p:sp>
          <p:nvSpPr>
            <p:cNvPr id="13409" name="Google Shape;13409;p80"/>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0"/>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0"/>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0"/>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0"/>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0"/>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0"/>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0"/>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7" name="Google Shape;13417;p80"/>
          <p:cNvGrpSpPr/>
          <p:nvPr/>
        </p:nvGrpSpPr>
        <p:grpSpPr>
          <a:xfrm>
            <a:off x="859632" y="3346972"/>
            <a:ext cx="303537" cy="359127"/>
            <a:chOff x="859632" y="3346972"/>
            <a:chExt cx="303537" cy="359127"/>
          </a:xfrm>
        </p:grpSpPr>
        <p:sp>
          <p:nvSpPr>
            <p:cNvPr id="13418" name="Google Shape;13418;p80"/>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0"/>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0"/>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0"/>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0"/>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3" name="Google Shape;13423;p80"/>
          <p:cNvGrpSpPr/>
          <p:nvPr/>
        </p:nvGrpSpPr>
        <p:grpSpPr>
          <a:xfrm>
            <a:off x="1767911" y="2882241"/>
            <a:ext cx="265306" cy="366799"/>
            <a:chOff x="1767911" y="2882241"/>
            <a:chExt cx="265306" cy="366799"/>
          </a:xfrm>
        </p:grpSpPr>
        <p:sp>
          <p:nvSpPr>
            <p:cNvPr id="13424" name="Google Shape;13424;p80"/>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0"/>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0"/>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0"/>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0"/>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0"/>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0"/>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0"/>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0"/>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0"/>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0"/>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0"/>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0"/>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0"/>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0"/>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9" name="Google Shape;13439;p80"/>
          <p:cNvGrpSpPr/>
          <p:nvPr/>
        </p:nvGrpSpPr>
        <p:grpSpPr>
          <a:xfrm>
            <a:off x="1332009" y="1499935"/>
            <a:ext cx="331895" cy="359311"/>
            <a:chOff x="1332009" y="1499935"/>
            <a:chExt cx="331895" cy="359311"/>
          </a:xfrm>
        </p:grpSpPr>
        <p:sp>
          <p:nvSpPr>
            <p:cNvPr id="13440" name="Google Shape;13440;p80"/>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0"/>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0"/>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0"/>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0"/>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0"/>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0"/>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0"/>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0"/>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0"/>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0"/>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0"/>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0"/>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0"/>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0"/>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0"/>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0"/>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7" name="Google Shape;13457;p80"/>
          <p:cNvGrpSpPr/>
          <p:nvPr/>
        </p:nvGrpSpPr>
        <p:grpSpPr>
          <a:xfrm>
            <a:off x="2663464" y="3346815"/>
            <a:ext cx="289528" cy="359232"/>
            <a:chOff x="2663464" y="3346815"/>
            <a:chExt cx="289528" cy="359232"/>
          </a:xfrm>
        </p:grpSpPr>
        <p:sp>
          <p:nvSpPr>
            <p:cNvPr id="13458" name="Google Shape;13458;p80"/>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0"/>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0"/>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0"/>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0"/>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80"/>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80"/>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0"/>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0"/>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0"/>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0"/>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9" name="Google Shape;13469;p80"/>
          <p:cNvGrpSpPr/>
          <p:nvPr/>
        </p:nvGrpSpPr>
        <p:grpSpPr>
          <a:xfrm>
            <a:off x="1315775" y="2881927"/>
            <a:ext cx="269051" cy="366983"/>
            <a:chOff x="1315775" y="2881927"/>
            <a:chExt cx="269051" cy="366983"/>
          </a:xfrm>
        </p:grpSpPr>
        <p:sp>
          <p:nvSpPr>
            <p:cNvPr id="13470" name="Google Shape;13470;p80"/>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0"/>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0"/>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0"/>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0"/>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0"/>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0"/>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0"/>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0"/>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0"/>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0"/>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0"/>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0"/>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0"/>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0"/>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5" name="Google Shape;13485;p80"/>
          <p:cNvGrpSpPr/>
          <p:nvPr/>
        </p:nvGrpSpPr>
        <p:grpSpPr>
          <a:xfrm>
            <a:off x="3977427" y="1980142"/>
            <a:ext cx="359232" cy="322023"/>
            <a:chOff x="3977427" y="1980142"/>
            <a:chExt cx="359232" cy="322023"/>
          </a:xfrm>
        </p:grpSpPr>
        <p:sp>
          <p:nvSpPr>
            <p:cNvPr id="13486" name="Google Shape;13486;p80"/>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0"/>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0"/>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0"/>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0"/>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0"/>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0"/>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0"/>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0"/>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0"/>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6" name="Google Shape;13496;p80"/>
          <p:cNvGrpSpPr/>
          <p:nvPr/>
        </p:nvGrpSpPr>
        <p:grpSpPr>
          <a:xfrm>
            <a:off x="865628" y="2413608"/>
            <a:ext cx="361720" cy="359180"/>
            <a:chOff x="865628" y="2413608"/>
            <a:chExt cx="361720" cy="359180"/>
          </a:xfrm>
        </p:grpSpPr>
        <p:sp>
          <p:nvSpPr>
            <p:cNvPr id="13497" name="Google Shape;13497;p80"/>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0"/>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0"/>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0"/>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0"/>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0"/>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0"/>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0"/>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0"/>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0"/>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0"/>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0"/>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0"/>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0" name="Google Shape;13510;p80"/>
          <p:cNvGrpSpPr/>
          <p:nvPr/>
        </p:nvGrpSpPr>
        <p:grpSpPr>
          <a:xfrm>
            <a:off x="3117093" y="2881927"/>
            <a:ext cx="268815" cy="366983"/>
            <a:chOff x="3117093" y="2881927"/>
            <a:chExt cx="268815" cy="366983"/>
          </a:xfrm>
        </p:grpSpPr>
        <p:sp>
          <p:nvSpPr>
            <p:cNvPr id="13511" name="Google Shape;13511;p80"/>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0"/>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0"/>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0"/>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0"/>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0"/>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0"/>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0"/>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0"/>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0"/>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0"/>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0"/>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0"/>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0"/>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0"/>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6" name="Google Shape;13526;p80"/>
          <p:cNvGrpSpPr/>
          <p:nvPr/>
        </p:nvGrpSpPr>
        <p:grpSpPr>
          <a:xfrm>
            <a:off x="3534508" y="1508000"/>
            <a:ext cx="368502" cy="343521"/>
            <a:chOff x="3534508" y="1508000"/>
            <a:chExt cx="368502" cy="343521"/>
          </a:xfrm>
        </p:grpSpPr>
        <p:sp>
          <p:nvSpPr>
            <p:cNvPr id="13527" name="Google Shape;13527;p80"/>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80"/>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0"/>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0"/>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0"/>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0"/>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0"/>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0"/>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0"/>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0"/>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0"/>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0"/>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0"/>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0"/>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0"/>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2" name="Google Shape;13542;p80"/>
          <p:cNvGrpSpPr/>
          <p:nvPr/>
        </p:nvGrpSpPr>
        <p:grpSpPr>
          <a:xfrm>
            <a:off x="7147436" y="1502999"/>
            <a:ext cx="279054" cy="354754"/>
            <a:chOff x="7147436" y="1502999"/>
            <a:chExt cx="279054" cy="354754"/>
          </a:xfrm>
        </p:grpSpPr>
        <p:sp>
          <p:nvSpPr>
            <p:cNvPr id="13543" name="Google Shape;13543;p80"/>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0"/>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0"/>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0"/>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0"/>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80"/>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80"/>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0"/>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0"/>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0"/>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0"/>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0"/>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0"/>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0"/>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0"/>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0"/>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80"/>
          <p:cNvGrpSpPr/>
          <p:nvPr/>
        </p:nvGrpSpPr>
        <p:grpSpPr>
          <a:xfrm>
            <a:off x="7603081" y="1973072"/>
            <a:ext cx="276802" cy="354807"/>
            <a:chOff x="7603081" y="1973072"/>
            <a:chExt cx="276802" cy="354807"/>
          </a:xfrm>
        </p:grpSpPr>
        <p:sp>
          <p:nvSpPr>
            <p:cNvPr id="13560" name="Google Shape;13560;p80"/>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0"/>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0"/>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0"/>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80"/>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0"/>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0"/>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0"/>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0"/>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0"/>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0"/>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80"/>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80"/>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0"/>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4" name="Google Shape;13574;p80"/>
          <p:cNvGrpSpPr/>
          <p:nvPr/>
        </p:nvGrpSpPr>
        <p:grpSpPr>
          <a:xfrm>
            <a:off x="6696792" y="1502999"/>
            <a:ext cx="276802" cy="354754"/>
            <a:chOff x="6696792" y="1502999"/>
            <a:chExt cx="276802" cy="354754"/>
          </a:xfrm>
        </p:grpSpPr>
        <p:sp>
          <p:nvSpPr>
            <p:cNvPr id="13575" name="Google Shape;13575;p80"/>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0"/>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0"/>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0"/>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80"/>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80"/>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0"/>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0"/>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0"/>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0"/>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0"/>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0"/>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0"/>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0"/>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0"/>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0" name="Google Shape;13590;p80"/>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91" name="Google Shape;13591;p80"/>
          <p:cNvGrpSpPr/>
          <p:nvPr/>
        </p:nvGrpSpPr>
        <p:grpSpPr>
          <a:xfrm>
            <a:off x="6223393" y="1502999"/>
            <a:ext cx="320295" cy="354754"/>
            <a:chOff x="6223393" y="1502999"/>
            <a:chExt cx="320295" cy="354754"/>
          </a:xfrm>
        </p:grpSpPr>
        <p:sp>
          <p:nvSpPr>
            <p:cNvPr id="13592" name="Google Shape;13592;p80"/>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0"/>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0"/>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0"/>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0"/>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0"/>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0"/>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0"/>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0"/>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0"/>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0"/>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0"/>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0"/>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0"/>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0"/>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0"/>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0"/>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0"/>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0"/>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0"/>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0"/>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0"/>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0"/>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80"/>
          <p:cNvGrpSpPr/>
          <p:nvPr/>
        </p:nvGrpSpPr>
        <p:grpSpPr>
          <a:xfrm>
            <a:off x="5310611" y="1502972"/>
            <a:ext cx="339515" cy="354781"/>
            <a:chOff x="5310611" y="1502972"/>
            <a:chExt cx="339515" cy="354781"/>
          </a:xfrm>
        </p:grpSpPr>
        <p:sp>
          <p:nvSpPr>
            <p:cNvPr id="13616" name="Google Shape;13616;p80"/>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0"/>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0"/>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0"/>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0"/>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0"/>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80"/>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0"/>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0"/>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0"/>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0"/>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0"/>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0"/>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0"/>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0"/>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0"/>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2" name="Google Shape;13632;p80"/>
          <p:cNvGrpSpPr/>
          <p:nvPr/>
        </p:nvGrpSpPr>
        <p:grpSpPr>
          <a:xfrm>
            <a:off x="6253637" y="3790101"/>
            <a:ext cx="274550" cy="354833"/>
            <a:chOff x="6253637" y="3790101"/>
            <a:chExt cx="274550" cy="354833"/>
          </a:xfrm>
        </p:grpSpPr>
        <p:sp>
          <p:nvSpPr>
            <p:cNvPr id="13633" name="Google Shape;13633;p80"/>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0"/>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0"/>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0"/>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80"/>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0"/>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0"/>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0"/>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0"/>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0"/>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0"/>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0"/>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0"/>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0"/>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0"/>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0"/>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0"/>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0" name="Google Shape;13650;p80"/>
          <p:cNvGrpSpPr/>
          <p:nvPr/>
        </p:nvGrpSpPr>
        <p:grpSpPr>
          <a:xfrm>
            <a:off x="5802731" y="3790180"/>
            <a:ext cx="274576" cy="354754"/>
            <a:chOff x="5802731" y="3790180"/>
            <a:chExt cx="274576" cy="354754"/>
          </a:xfrm>
        </p:grpSpPr>
        <p:sp>
          <p:nvSpPr>
            <p:cNvPr id="13651" name="Google Shape;13651;p80"/>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0"/>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0"/>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0"/>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0"/>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0"/>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0"/>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0"/>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0"/>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0"/>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0"/>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80"/>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0"/>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0"/>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0"/>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0"/>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0"/>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0"/>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0"/>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0"/>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80"/>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2" name="Google Shape;13672;p80"/>
          <p:cNvGrpSpPr/>
          <p:nvPr/>
        </p:nvGrpSpPr>
        <p:grpSpPr>
          <a:xfrm>
            <a:off x="5352088" y="3790206"/>
            <a:ext cx="274550" cy="354728"/>
            <a:chOff x="5352088" y="3790206"/>
            <a:chExt cx="274550" cy="354728"/>
          </a:xfrm>
        </p:grpSpPr>
        <p:sp>
          <p:nvSpPr>
            <p:cNvPr id="13673" name="Google Shape;13673;p80"/>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0"/>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0"/>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0"/>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0"/>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0"/>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0"/>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80"/>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0"/>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0"/>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0"/>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0"/>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0"/>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0"/>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0"/>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0"/>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0"/>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0"/>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0"/>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0"/>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0"/>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0"/>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80"/>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0"/>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7" name="Google Shape;13697;p80"/>
          <p:cNvGrpSpPr/>
          <p:nvPr/>
        </p:nvGrpSpPr>
        <p:grpSpPr>
          <a:xfrm>
            <a:off x="4901706" y="3790075"/>
            <a:ext cx="274550" cy="354859"/>
            <a:chOff x="4901706" y="3790075"/>
            <a:chExt cx="274550" cy="354859"/>
          </a:xfrm>
        </p:grpSpPr>
        <p:sp>
          <p:nvSpPr>
            <p:cNvPr id="13698" name="Google Shape;13698;p80"/>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0"/>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0"/>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0"/>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0"/>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0"/>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80"/>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80"/>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0"/>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0"/>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0"/>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0"/>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80"/>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0"/>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0"/>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80"/>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80"/>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5" name="Google Shape;13715;p80"/>
          <p:cNvGrpSpPr/>
          <p:nvPr/>
        </p:nvGrpSpPr>
        <p:grpSpPr>
          <a:xfrm>
            <a:off x="8052704" y="1503208"/>
            <a:ext cx="275073" cy="354545"/>
            <a:chOff x="8052704" y="1503208"/>
            <a:chExt cx="275073" cy="354545"/>
          </a:xfrm>
        </p:grpSpPr>
        <p:sp>
          <p:nvSpPr>
            <p:cNvPr id="13716" name="Google Shape;13716;p80"/>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0"/>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0"/>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0"/>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0"/>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0"/>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0"/>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0"/>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0"/>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0"/>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0"/>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0"/>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0"/>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0"/>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0"/>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0"/>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0"/>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3" name="Google Shape;13733;p80"/>
          <p:cNvGrpSpPr/>
          <p:nvPr/>
        </p:nvGrpSpPr>
        <p:grpSpPr>
          <a:xfrm>
            <a:off x="5794745" y="1502999"/>
            <a:ext cx="274550" cy="354754"/>
            <a:chOff x="5794745" y="1502999"/>
            <a:chExt cx="274550" cy="354754"/>
          </a:xfrm>
        </p:grpSpPr>
        <p:sp>
          <p:nvSpPr>
            <p:cNvPr id="13734" name="Google Shape;13734;p80"/>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0"/>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0"/>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0"/>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0"/>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0"/>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0"/>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0"/>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0"/>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0"/>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0"/>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0"/>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0"/>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0"/>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0"/>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0"/>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0"/>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0"/>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0"/>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0"/>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0"/>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0"/>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0"/>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7" name="Google Shape;13757;p80"/>
          <p:cNvGrpSpPr/>
          <p:nvPr/>
        </p:nvGrpSpPr>
        <p:grpSpPr>
          <a:xfrm>
            <a:off x="4896940" y="1502999"/>
            <a:ext cx="263316" cy="354754"/>
            <a:chOff x="4896940" y="1502999"/>
            <a:chExt cx="263316" cy="354754"/>
          </a:xfrm>
        </p:grpSpPr>
        <p:sp>
          <p:nvSpPr>
            <p:cNvPr id="13758" name="Google Shape;13758;p80"/>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80"/>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0"/>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0"/>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80"/>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0"/>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0"/>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0"/>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0"/>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0"/>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0"/>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0"/>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0"/>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0"/>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0"/>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0"/>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0"/>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80"/>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0"/>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0"/>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80"/>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9" name="Google Shape;13779;p80"/>
          <p:cNvGrpSpPr/>
          <p:nvPr/>
        </p:nvGrpSpPr>
        <p:grpSpPr>
          <a:xfrm>
            <a:off x="6255392" y="4268082"/>
            <a:ext cx="274550" cy="354728"/>
            <a:chOff x="6255392" y="4268082"/>
            <a:chExt cx="274550" cy="354728"/>
          </a:xfrm>
        </p:grpSpPr>
        <p:sp>
          <p:nvSpPr>
            <p:cNvPr id="13780" name="Google Shape;13780;p80"/>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0"/>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0"/>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0"/>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0"/>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0"/>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0"/>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80"/>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0"/>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0"/>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0"/>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0"/>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0"/>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0"/>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80"/>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80"/>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0"/>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0"/>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0"/>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0"/>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0" name="Google Shape;13800;p80"/>
          <p:cNvGrpSpPr/>
          <p:nvPr/>
        </p:nvGrpSpPr>
        <p:grpSpPr>
          <a:xfrm>
            <a:off x="7604076" y="3790075"/>
            <a:ext cx="275807" cy="354859"/>
            <a:chOff x="7604076" y="3790075"/>
            <a:chExt cx="275807" cy="354859"/>
          </a:xfrm>
        </p:grpSpPr>
        <p:sp>
          <p:nvSpPr>
            <p:cNvPr id="13801" name="Google Shape;13801;p80"/>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0"/>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0"/>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80"/>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80"/>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80"/>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0"/>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0"/>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0"/>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0"/>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0"/>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0"/>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0"/>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0"/>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80"/>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80"/>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0"/>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0"/>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0"/>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0"/>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0"/>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0"/>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3" name="Google Shape;13823;p80"/>
          <p:cNvGrpSpPr/>
          <p:nvPr/>
        </p:nvGrpSpPr>
        <p:grpSpPr>
          <a:xfrm>
            <a:off x="7154427" y="3790206"/>
            <a:ext cx="274550" cy="354493"/>
            <a:chOff x="7154427" y="3790206"/>
            <a:chExt cx="274550" cy="354493"/>
          </a:xfrm>
        </p:grpSpPr>
        <p:sp>
          <p:nvSpPr>
            <p:cNvPr id="13824" name="Google Shape;13824;p80"/>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80"/>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0"/>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0"/>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0"/>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0"/>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0"/>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0"/>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80"/>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0"/>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0"/>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0"/>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0"/>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80"/>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80"/>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80"/>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0"/>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80"/>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0"/>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0"/>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4" name="Google Shape;13844;p80"/>
          <p:cNvGrpSpPr/>
          <p:nvPr/>
        </p:nvGrpSpPr>
        <p:grpSpPr>
          <a:xfrm>
            <a:off x="8054458" y="1973150"/>
            <a:ext cx="274576" cy="354728"/>
            <a:chOff x="8054458" y="1973150"/>
            <a:chExt cx="274576" cy="354728"/>
          </a:xfrm>
        </p:grpSpPr>
        <p:sp>
          <p:nvSpPr>
            <p:cNvPr id="13845" name="Google Shape;13845;p80"/>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80"/>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0"/>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0"/>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80"/>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80"/>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0"/>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0"/>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0"/>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80"/>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0"/>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0"/>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0"/>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0"/>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0"/>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0"/>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0"/>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0"/>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0"/>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0"/>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0"/>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0"/>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7" name="Google Shape;13867;p80"/>
          <p:cNvGrpSpPr/>
          <p:nvPr/>
        </p:nvGrpSpPr>
        <p:grpSpPr>
          <a:xfrm>
            <a:off x="7153930" y="1973150"/>
            <a:ext cx="274812" cy="354728"/>
            <a:chOff x="7153930" y="1973150"/>
            <a:chExt cx="274812" cy="354728"/>
          </a:xfrm>
        </p:grpSpPr>
        <p:sp>
          <p:nvSpPr>
            <p:cNvPr id="13868" name="Google Shape;13868;p80"/>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0"/>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0"/>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80"/>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80"/>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0"/>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0"/>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0"/>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80"/>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0"/>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0"/>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0"/>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0"/>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80"/>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0"/>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0"/>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80"/>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80"/>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80"/>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7" name="Google Shape;13887;p80"/>
          <p:cNvGrpSpPr/>
          <p:nvPr/>
        </p:nvGrpSpPr>
        <p:grpSpPr>
          <a:xfrm>
            <a:off x="6703522" y="1973098"/>
            <a:ext cx="274812" cy="354781"/>
            <a:chOff x="6703522" y="1973098"/>
            <a:chExt cx="274812" cy="354781"/>
          </a:xfrm>
        </p:grpSpPr>
        <p:sp>
          <p:nvSpPr>
            <p:cNvPr id="13888" name="Google Shape;13888;p80"/>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0"/>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80"/>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80"/>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0"/>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0"/>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80"/>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80"/>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0"/>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80"/>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80"/>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0"/>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80"/>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80"/>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0"/>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0"/>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0"/>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0"/>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80"/>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80"/>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0"/>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0"/>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80"/>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80"/>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0"/>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3" name="Google Shape;13913;p80"/>
          <p:cNvGrpSpPr/>
          <p:nvPr/>
        </p:nvGrpSpPr>
        <p:grpSpPr>
          <a:xfrm>
            <a:off x="6253375" y="1973150"/>
            <a:ext cx="274812" cy="354728"/>
            <a:chOff x="6253375" y="1973150"/>
            <a:chExt cx="274812" cy="354728"/>
          </a:xfrm>
        </p:grpSpPr>
        <p:sp>
          <p:nvSpPr>
            <p:cNvPr id="13914" name="Google Shape;13914;p80"/>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0"/>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0"/>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80"/>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0"/>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80"/>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80"/>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0"/>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80"/>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80"/>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0"/>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0"/>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0"/>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0"/>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80"/>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80"/>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0"/>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80"/>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80"/>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0"/>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0"/>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0"/>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80"/>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0"/>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80"/>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80"/>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0"/>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0"/>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0"/>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80"/>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80"/>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80"/>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80"/>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0"/>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80"/>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80"/>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0"/>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80"/>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2" name="Google Shape;13952;p80"/>
          <p:cNvGrpSpPr/>
          <p:nvPr/>
        </p:nvGrpSpPr>
        <p:grpSpPr>
          <a:xfrm>
            <a:off x="5802496" y="1973150"/>
            <a:ext cx="275309" cy="354728"/>
            <a:chOff x="5802496" y="1973150"/>
            <a:chExt cx="275309" cy="354728"/>
          </a:xfrm>
        </p:grpSpPr>
        <p:sp>
          <p:nvSpPr>
            <p:cNvPr id="13953" name="Google Shape;13953;p80"/>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0"/>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0"/>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80"/>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0"/>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80"/>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80"/>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80"/>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0"/>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0"/>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80"/>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80"/>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0"/>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0"/>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80"/>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80"/>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0"/>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80"/>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80"/>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80"/>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80"/>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80"/>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80"/>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80"/>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0"/>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0"/>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9" name="Google Shape;13979;p80"/>
          <p:cNvGrpSpPr/>
          <p:nvPr/>
        </p:nvGrpSpPr>
        <p:grpSpPr>
          <a:xfrm>
            <a:off x="5353083" y="1973150"/>
            <a:ext cx="274576" cy="354728"/>
            <a:chOff x="5353083" y="1973150"/>
            <a:chExt cx="274576" cy="354728"/>
          </a:xfrm>
        </p:grpSpPr>
        <p:sp>
          <p:nvSpPr>
            <p:cNvPr id="13980" name="Google Shape;13980;p80"/>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80"/>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80"/>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0"/>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0"/>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80"/>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80"/>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80"/>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80"/>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0"/>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0"/>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0"/>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80"/>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80"/>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0"/>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0"/>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80"/>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80"/>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0"/>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0"/>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0"/>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1" name="Google Shape;14001;p80"/>
          <p:cNvGrpSpPr/>
          <p:nvPr/>
        </p:nvGrpSpPr>
        <p:grpSpPr>
          <a:xfrm>
            <a:off x="4902701" y="1973150"/>
            <a:ext cx="274812" cy="354728"/>
            <a:chOff x="4902701" y="1973150"/>
            <a:chExt cx="274812" cy="354728"/>
          </a:xfrm>
        </p:grpSpPr>
        <p:sp>
          <p:nvSpPr>
            <p:cNvPr id="14002" name="Google Shape;14002;p80"/>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80"/>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80"/>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0"/>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0"/>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0"/>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0"/>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0"/>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80"/>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80"/>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0"/>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0"/>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0"/>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0"/>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0"/>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0"/>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0"/>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0"/>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0"/>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0"/>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0"/>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80"/>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80"/>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0"/>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80"/>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7" name="Google Shape;14027;p80"/>
          <p:cNvGrpSpPr/>
          <p:nvPr/>
        </p:nvGrpSpPr>
        <p:grpSpPr>
          <a:xfrm>
            <a:off x="4902701" y="2879989"/>
            <a:ext cx="272560" cy="354676"/>
            <a:chOff x="4902701" y="2879989"/>
            <a:chExt cx="272560" cy="354676"/>
          </a:xfrm>
        </p:grpSpPr>
        <p:sp>
          <p:nvSpPr>
            <p:cNvPr id="14028" name="Google Shape;14028;p80"/>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0"/>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80"/>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80"/>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0"/>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0"/>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0"/>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0"/>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80"/>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0"/>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0"/>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0"/>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0"/>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0"/>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80"/>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80"/>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80"/>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80"/>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80"/>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0"/>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0"/>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80"/>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80"/>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0"/>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2" name="Google Shape;14052;p80"/>
          <p:cNvGrpSpPr/>
          <p:nvPr/>
        </p:nvGrpSpPr>
        <p:grpSpPr>
          <a:xfrm>
            <a:off x="5803988" y="4268082"/>
            <a:ext cx="274550" cy="354728"/>
            <a:chOff x="5803988" y="4268082"/>
            <a:chExt cx="274550" cy="354728"/>
          </a:xfrm>
        </p:grpSpPr>
        <p:sp>
          <p:nvSpPr>
            <p:cNvPr id="14053" name="Google Shape;14053;p80"/>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0"/>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0"/>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0"/>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0"/>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0"/>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0"/>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0"/>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0"/>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80"/>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80"/>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0"/>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80"/>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0"/>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80"/>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0"/>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0"/>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0"/>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0"/>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0"/>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0"/>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80"/>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5" name="Google Shape;14075;p80"/>
          <p:cNvGrpSpPr/>
          <p:nvPr/>
        </p:nvGrpSpPr>
        <p:grpSpPr>
          <a:xfrm>
            <a:off x="5352349" y="4268082"/>
            <a:ext cx="274550" cy="354728"/>
            <a:chOff x="5352349" y="4268082"/>
            <a:chExt cx="274550" cy="354728"/>
          </a:xfrm>
        </p:grpSpPr>
        <p:sp>
          <p:nvSpPr>
            <p:cNvPr id="14076" name="Google Shape;14076;p80"/>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0"/>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0"/>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0"/>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80"/>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80"/>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0"/>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0"/>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80"/>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80"/>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80"/>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0"/>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80"/>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80"/>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0"/>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0"/>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0"/>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0"/>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0"/>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0"/>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80"/>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80"/>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8" name="Google Shape;14098;p80"/>
          <p:cNvGrpSpPr/>
          <p:nvPr/>
        </p:nvGrpSpPr>
        <p:grpSpPr>
          <a:xfrm>
            <a:off x="7606826" y="2419290"/>
            <a:ext cx="274550" cy="354728"/>
            <a:chOff x="7606826" y="2419290"/>
            <a:chExt cx="274550" cy="354728"/>
          </a:xfrm>
        </p:grpSpPr>
        <p:sp>
          <p:nvSpPr>
            <p:cNvPr id="14099" name="Google Shape;14099;p80"/>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0"/>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80"/>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0"/>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0"/>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0"/>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0"/>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80"/>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80"/>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0"/>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80"/>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80"/>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80"/>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0"/>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0"/>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4" name="Google Shape;14114;p80"/>
          <p:cNvGrpSpPr/>
          <p:nvPr/>
        </p:nvGrpSpPr>
        <p:grpSpPr>
          <a:xfrm>
            <a:off x="7156182" y="2419290"/>
            <a:ext cx="274550" cy="354728"/>
            <a:chOff x="7156182" y="2419290"/>
            <a:chExt cx="274550" cy="354728"/>
          </a:xfrm>
        </p:grpSpPr>
        <p:sp>
          <p:nvSpPr>
            <p:cNvPr id="14115" name="Google Shape;14115;p80"/>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0"/>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80"/>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80"/>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0"/>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0"/>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80"/>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80"/>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80"/>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80"/>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80"/>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80"/>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80"/>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80"/>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0"/>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0" name="Google Shape;14130;p80"/>
          <p:cNvGrpSpPr/>
          <p:nvPr/>
        </p:nvGrpSpPr>
        <p:grpSpPr>
          <a:xfrm>
            <a:off x="6705276" y="2419290"/>
            <a:ext cx="274812" cy="354728"/>
            <a:chOff x="6705276" y="2419290"/>
            <a:chExt cx="274812" cy="354728"/>
          </a:xfrm>
        </p:grpSpPr>
        <p:sp>
          <p:nvSpPr>
            <p:cNvPr id="14131" name="Google Shape;14131;p80"/>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80"/>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80"/>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0"/>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0"/>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0"/>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80"/>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80"/>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0"/>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0"/>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0"/>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80"/>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0"/>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0"/>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0"/>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80"/>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0"/>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0"/>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0"/>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0"/>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0"/>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80"/>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80"/>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0"/>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0"/>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80"/>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80"/>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0"/>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9" name="Google Shape;14159;p80"/>
          <p:cNvGrpSpPr/>
          <p:nvPr/>
        </p:nvGrpSpPr>
        <p:grpSpPr>
          <a:xfrm>
            <a:off x="4902936" y="2419290"/>
            <a:ext cx="274576" cy="354728"/>
            <a:chOff x="4902936" y="2419290"/>
            <a:chExt cx="274576" cy="354728"/>
          </a:xfrm>
        </p:grpSpPr>
        <p:sp>
          <p:nvSpPr>
            <p:cNvPr id="14160" name="Google Shape;14160;p80"/>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0"/>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0"/>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80"/>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80"/>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0"/>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0"/>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0"/>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0"/>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80"/>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80"/>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80"/>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0"/>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0"/>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0"/>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0"/>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0"/>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0"/>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0"/>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0"/>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0" name="Google Shape;14180;p80"/>
          <p:cNvGrpSpPr/>
          <p:nvPr/>
        </p:nvGrpSpPr>
        <p:grpSpPr>
          <a:xfrm>
            <a:off x="7608056" y="3345794"/>
            <a:ext cx="270334" cy="354754"/>
            <a:chOff x="7608056" y="3345794"/>
            <a:chExt cx="270334" cy="354754"/>
          </a:xfrm>
        </p:grpSpPr>
        <p:sp>
          <p:nvSpPr>
            <p:cNvPr id="14181" name="Google Shape;14181;p80"/>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80"/>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80"/>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0"/>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0"/>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0"/>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0"/>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80"/>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80"/>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80"/>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0"/>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0"/>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0"/>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80"/>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80"/>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80"/>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0"/>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0"/>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0"/>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0" name="Google Shape;14200;p80"/>
          <p:cNvGrpSpPr/>
          <p:nvPr/>
        </p:nvGrpSpPr>
        <p:grpSpPr>
          <a:xfrm>
            <a:off x="6712765" y="4268082"/>
            <a:ext cx="263316" cy="354728"/>
            <a:chOff x="6712765" y="4268082"/>
            <a:chExt cx="263316" cy="354728"/>
          </a:xfrm>
        </p:grpSpPr>
        <p:sp>
          <p:nvSpPr>
            <p:cNvPr id="14201" name="Google Shape;14201;p80"/>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0"/>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0"/>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0"/>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0"/>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0"/>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80"/>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0"/>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80"/>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80"/>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0"/>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0"/>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0"/>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80"/>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0"/>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0"/>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7" name="Google Shape;14217;p80"/>
          <p:cNvGrpSpPr/>
          <p:nvPr/>
        </p:nvGrpSpPr>
        <p:grpSpPr>
          <a:xfrm>
            <a:off x="5359341" y="2419159"/>
            <a:ext cx="262819" cy="354859"/>
            <a:chOff x="5359341" y="2419159"/>
            <a:chExt cx="262819" cy="354859"/>
          </a:xfrm>
        </p:grpSpPr>
        <p:sp>
          <p:nvSpPr>
            <p:cNvPr id="14218" name="Google Shape;14218;p80"/>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0"/>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80"/>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80"/>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0"/>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0"/>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0"/>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0"/>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0"/>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80"/>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0"/>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0"/>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0"/>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80"/>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80"/>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80"/>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80"/>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0"/>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80"/>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0"/>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80"/>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9" name="Google Shape;14239;p80"/>
          <p:cNvGrpSpPr/>
          <p:nvPr/>
        </p:nvGrpSpPr>
        <p:grpSpPr>
          <a:xfrm>
            <a:off x="6709282" y="3790206"/>
            <a:ext cx="263316" cy="354493"/>
            <a:chOff x="6709282" y="3790206"/>
            <a:chExt cx="263316" cy="354493"/>
          </a:xfrm>
        </p:grpSpPr>
        <p:sp>
          <p:nvSpPr>
            <p:cNvPr id="14240" name="Google Shape;14240;p80"/>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0"/>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80"/>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80"/>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0"/>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0"/>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0"/>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0"/>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0"/>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80"/>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0"/>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80"/>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80"/>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0"/>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80"/>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0"/>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6" name="Google Shape;14256;p80"/>
          <p:cNvGrpSpPr/>
          <p:nvPr/>
        </p:nvGrpSpPr>
        <p:grpSpPr>
          <a:xfrm>
            <a:off x="6260629" y="2419290"/>
            <a:ext cx="263055" cy="354493"/>
            <a:chOff x="6260629" y="2419290"/>
            <a:chExt cx="263055" cy="354493"/>
          </a:xfrm>
        </p:grpSpPr>
        <p:sp>
          <p:nvSpPr>
            <p:cNvPr id="14257" name="Google Shape;14257;p80"/>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0"/>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0"/>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80"/>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80"/>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0"/>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0"/>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0"/>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80"/>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0"/>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0"/>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0"/>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80"/>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80"/>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80"/>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2" name="Google Shape;14272;p80"/>
          <p:cNvGrpSpPr/>
          <p:nvPr/>
        </p:nvGrpSpPr>
        <p:grpSpPr>
          <a:xfrm>
            <a:off x="6260864" y="2879911"/>
            <a:ext cx="263343" cy="354754"/>
            <a:chOff x="6260864" y="2879911"/>
            <a:chExt cx="263343" cy="354754"/>
          </a:xfrm>
        </p:grpSpPr>
        <p:sp>
          <p:nvSpPr>
            <p:cNvPr id="14273" name="Google Shape;14273;p80"/>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0"/>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0"/>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0"/>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0"/>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80"/>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80"/>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80"/>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0"/>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80"/>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80"/>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80"/>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80"/>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0"/>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0"/>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0"/>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80"/>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0"/>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1" name="Google Shape;14291;p80"/>
          <p:cNvGrpSpPr/>
          <p:nvPr/>
        </p:nvGrpSpPr>
        <p:grpSpPr>
          <a:xfrm>
            <a:off x="8062968" y="2419290"/>
            <a:ext cx="263316" cy="354728"/>
            <a:chOff x="8062968" y="2419290"/>
            <a:chExt cx="263316" cy="354728"/>
          </a:xfrm>
        </p:grpSpPr>
        <p:sp>
          <p:nvSpPr>
            <p:cNvPr id="14292" name="Google Shape;14292;p80"/>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0"/>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0"/>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0"/>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0"/>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0"/>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0"/>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0"/>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0"/>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0"/>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80"/>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80"/>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80"/>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0"/>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80"/>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0"/>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0"/>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9" name="Google Shape;14309;p80"/>
          <p:cNvGrpSpPr/>
          <p:nvPr/>
        </p:nvGrpSpPr>
        <p:grpSpPr>
          <a:xfrm>
            <a:off x="5809723" y="2419290"/>
            <a:ext cx="263316" cy="354728"/>
            <a:chOff x="5809723" y="2419290"/>
            <a:chExt cx="263316" cy="354728"/>
          </a:xfrm>
        </p:grpSpPr>
        <p:sp>
          <p:nvSpPr>
            <p:cNvPr id="14310" name="Google Shape;14310;p80"/>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0"/>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0"/>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0"/>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0"/>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0"/>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0"/>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80"/>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80"/>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0"/>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0"/>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0"/>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80"/>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80"/>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80"/>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0"/>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0"/>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7" name="Google Shape;14327;p80"/>
          <p:cNvGrpSpPr/>
          <p:nvPr/>
        </p:nvGrpSpPr>
        <p:grpSpPr>
          <a:xfrm>
            <a:off x="7606826" y="1502999"/>
            <a:ext cx="263552" cy="354754"/>
            <a:chOff x="7606826" y="1502999"/>
            <a:chExt cx="263552" cy="354754"/>
          </a:xfrm>
        </p:grpSpPr>
        <p:sp>
          <p:nvSpPr>
            <p:cNvPr id="14328" name="Google Shape;14328;p80"/>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0"/>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80"/>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0"/>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0"/>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0"/>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80"/>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0"/>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0"/>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80"/>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80"/>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0"/>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0"/>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0"/>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0"/>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0"/>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0"/>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0"/>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6" name="Google Shape;14346;p80"/>
          <p:cNvGrpSpPr/>
          <p:nvPr/>
        </p:nvGrpSpPr>
        <p:grpSpPr>
          <a:xfrm>
            <a:off x="8060455" y="3790075"/>
            <a:ext cx="264076" cy="354623"/>
            <a:chOff x="8060455" y="3790075"/>
            <a:chExt cx="264076" cy="354623"/>
          </a:xfrm>
        </p:grpSpPr>
        <p:sp>
          <p:nvSpPr>
            <p:cNvPr id="14347" name="Google Shape;14347;p80"/>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0"/>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80"/>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0"/>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0"/>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0"/>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0"/>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80"/>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0"/>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0"/>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80"/>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80"/>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0"/>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0"/>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0"/>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0"/>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0"/>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0"/>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0"/>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0"/>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0"/>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0"/>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80"/>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0" name="Google Shape;14370;p80"/>
          <p:cNvGrpSpPr/>
          <p:nvPr/>
        </p:nvGrpSpPr>
        <p:grpSpPr>
          <a:xfrm>
            <a:off x="7614550" y="2879911"/>
            <a:ext cx="263316" cy="354754"/>
            <a:chOff x="7614550" y="2879911"/>
            <a:chExt cx="263316" cy="354754"/>
          </a:xfrm>
        </p:grpSpPr>
        <p:sp>
          <p:nvSpPr>
            <p:cNvPr id="14371" name="Google Shape;14371;p80"/>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80"/>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80"/>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0"/>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0"/>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0"/>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0"/>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0"/>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0"/>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0"/>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80"/>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80"/>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0"/>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0"/>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80"/>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0"/>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0"/>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80"/>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0"/>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0" name="Google Shape;14390;p80"/>
          <p:cNvGrpSpPr/>
          <p:nvPr/>
        </p:nvGrpSpPr>
        <p:grpSpPr>
          <a:xfrm>
            <a:off x="4900684" y="4268187"/>
            <a:ext cx="274576" cy="354623"/>
            <a:chOff x="4900684" y="4268187"/>
            <a:chExt cx="274576" cy="354623"/>
          </a:xfrm>
        </p:grpSpPr>
        <p:sp>
          <p:nvSpPr>
            <p:cNvPr id="14391" name="Google Shape;14391;p80"/>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80"/>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0"/>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0"/>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80"/>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80"/>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0"/>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0"/>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0"/>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80"/>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0"/>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0"/>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0"/>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0"/>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80"/>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6" name="Google Shape;14406;p80"/>
          <p:cNvGrpSpPr/>
          <p:nvPr/>
        </p:nvGrpSpPr>
        <p:grpSpPr>
          <a:xfrm>
            <a:off x="7161654" y="3345794"/>
            <a:ext cx="263343" cy="354754"/>
            <a:chOff x="7161654" y="3345794"/>
            <a:chExt cx="263343" cy="354754"/>
          </a:xfrm>
        </p:grpSpPr>
        <p:sp>
          <p:nvSpPr>
            <p:cNvPr id="14407" name="Google Shape;14407;p80"/>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80"/>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0"/>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80"/>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80"/>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0"/>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80"/>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80"/>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0"/>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80"/>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80"/>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0"/>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0"/>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80"/>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80"/>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0"/>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0"/>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80"/>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0"/>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6" name="Google Shape;14426;p80"/>
          <p:cNvGrpSpPr/>
          <p:nvPr/>
        </p:nvGrpSpPr>
        <p:grpSpPr>
          <a:xfrm>
            <a:off x="6711770" y="3345794"/>
            <a:ext cx="263081" cy="354754"/>
            <a:chOff x="6711770" y="3345794"/>
            <a:chExt cx="263081" cy="354754"/>
          </a:xfrm>
        </p:grpSpPr>
        <p:sp>
          <p:nvSpPr>
            <p:cNvPr id="14427" name="Google Shape;14427;p80"/>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80"/>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80"/>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0"/>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0"/>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0"/>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0"/>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0"/>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80"/>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80"/>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0"/>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0"/>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0"/>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0"/>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0"/>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80"/>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0"/>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4" name="Google Shape;14444;p80"/>
          <p:cNvGrpSpPr/>
          <p:nvPr/>
        </p:nvGrpSpPr>
        <p:grpSpPr>
          <a:xfrm>
            <a:off x="7163409" y="2880251"/>
            <a:ext cx="263316" cy="354414"/>
            <a:chOff x="7163409" y="2880251"/>
            <a:chExt cx="263316" cy="354414"/>
          </a:xfrm>
        </p:grpSpPr>
        <p:sp>
          <p:nvSpPr>
            <p:cNvPr id="14445" name="Google Shape;14445;p80"/>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0"/>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0"/>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80"/>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0"/>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0"/>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0"/>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0"/>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0"/>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0"/>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0"/>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80"/>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7" name="Google Shape;14457;p80"/>
          <p:cNvGrpSpPr/>
          <p:nvPr/>
        </p:nvGrpSpPr>
        <p:grpSpPr>
          <a:xfrm>
            <a:off x="6712032" y="2880172"/>
            <a:ext cx="263316" cy="354493"/>
            <a:chOff x="6712032" y="2880172"/>
            <a:chExt cx="263316" cy="354493"/>
          </a:xfrm>
        </p:grpSpPr>
        <p:sp>
          <p:nvSpPr>
            <p:cNvPr id="14458" name="Google Shape;14458;p80"/>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0"/>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0"/>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0"/>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0"/>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80"/>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80"/>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0"/>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80"/>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80"/>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0"/>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0"/>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80"/>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80"/>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0"/>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0"/>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0"/>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0"/>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80"/>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80"/>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80"/>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9" name="Google Shape;14479;p80"/>
          <p:cNvGrpSpPr/>
          <p:nvPr/>
        </p:nvGrpSpPr>
        <p:grpSpPr>
          <a:xfrm>
            <a:off x="6261624" y="3345794"/>
            <a:ext cx="263316" cy="354754"/>
            <a:chOff x="6261624" y="3345794"/>
            <a:chExt cx="263316" cy="354754"/>
          </a:xfrm>
        </p:grpSpPr>
        <p:sp>
          <p:nvSpPr>
            <p:cNvPr id="14480" name="Google Shape;14480;p80"/>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80"/>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80"/>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0"/>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0"/>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0"/>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80"/>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0"/>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80"/>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80"/>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80"/>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0"/>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0"/>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0"/>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0"/>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0"/>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0"/>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80"/>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0"/>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80"/>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80"/>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0"/>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0"/>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0"/>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80"/>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80"/>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0"/>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0"/>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08" name="Google Shape;14508;p80"/>
          <p:cNvSpPr/>
          <p:nvPr/>
        </p:nvSpPr>
        <p:spPr>
          <a:xfrm>
            <a:off x="5880422" y="33630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09" name="Google Shape;14509;p80"/>
          <p:cNvGrpSpPr/>
          <p:nvPr/>
        </p:nvGrpSpPr>
        <p:grpSpPr>
          <a:xfrm>
            <a:off x="5811739" y="3345794"/>
            <a:ext cx="263316" cy="354754"/>
            <a:chOff x="5811739" y="3345794"/>
            <a:chExt cx="263316" cy="354754"/>
          </a:xfrm>
        </p:grpSpPr>
        <p:sp>
          <p:nvSpPr>
            <p:cNvPr id="14510" name="Google Shape;14510;p80"/>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0"/>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0"/>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0"/>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80"/>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0"/>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0"/>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0"/>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80"/>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80"/>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0"/>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80"/>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80"/>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0"/>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0"/>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80"/>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0"/>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0"/>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80"/>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0"/>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0"/>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1" name="Google Shape;14531;p80"/>
          <p:cNvGrpSpPr/>
          <p:nvPr/>
        </p:nvGrpSpPr>
        <p:grpSpPr>
          <a:xfrm>
            <a:off x="5363818" y="3345794"/>
            <a:ext cx="259074" cy="354493"/>
            <a:chOff x="5363818" y="3345794"/>
            <a:chExt cx="259074" cy="354493"/>
          </a:xfrm>
        </p:grpSpPr>
        <p:sp>
          <p:nvSpPr>
            <p:cNvPr id="14532" name="Google Shape;14532;p80"/>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0"/>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0"/>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0"/>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0"/>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0"/>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0"/>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80"/>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80"/>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0"/>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0"/>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0"/>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0"/>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80"/>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80"/>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0"/>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0"/>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80"/>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80"/>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0"/>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0"/>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0"/>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0"/>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0"/>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0"/>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7" name="Google Shape;14557;p80"/>
          <p:cNvGrpSpPr/>
          <p:nvPr/>
        </p:nvGrpSpPr>
        <p:grpSpPr>
          <a:xfrm>
            <a:off x="4912939" y="3345663"/>
            <a:ext cx="261326" cy="354885"/>
            <a:chOff x="4912939" y="3345663"/>
            <a:chExt cx="261326" cy="354885"/>
          </a:xfrm>
        </p:grpSpPr>
        <p:sp>
          <p:nvSpPr>
            <p:cNvPr id="14558" name="Google Shape;14558;p80"/>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0"/>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80"/>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80"/>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0"/>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80"/>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80"/>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0"/>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0"/>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80"/>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80"/>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80"/>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80"/>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80"/>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80"/>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80"/>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0"/>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0"/>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0"/>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80"/>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80"/>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9" name="Google Shape;14579;p80"/>
          <p:cNvGrpSpPr/>
          <p:nvPr/>
        </p:nvGrpSpPr>
        <p:grpSpPr>
          <a:xfrm>
            <a:off x="5809723" y="2879911"/>
            <a:ext cx="263081" cy="355016"/>
            <a:chOff x="5809723" y="2879911"/>
            <a:chExt cx="263081" cy="355016"/>
          </a:xfrm>
        </p:grpSpPr>
        <p:sp>
          <p:nvSpPr>
            <p:cNvPr id="14580" name="Google Shape;14580;p80"/>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0"/>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0"/>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0"/>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0"/>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0"/>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0"/>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0"/>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80"/>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0"/>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0"/>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0"/>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0"/>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0"/>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0"/>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0"/>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80"/>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80"/>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0"/>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0"/>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0"/>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0"/>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2" name="Google Shape;14602;p80"/>
          <p:cNvGrpSpPr/>
          <p:nvPr/>
        </p:nvGrpSpPr>
        <p:grpSpPr>
          <a:xfrm>
            <a:off x="7616069" y="4268056"/>
            <a:ext cx="263316" cy="354754"/>
            <a:chOff x="7616069" y="4268056"/>
            <a:chExt cx="263316" cy="354754"/>
          </a:xfrm>
        </p:grpSpPr>
        <p:sp>
          <p:nvSpPr>
            <p:cNvPr id="14603" name="Google Shape;14603;p80"/>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80"/>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80"/>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0"/>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0"/>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0"/>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0"/>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0"/>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80"/>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0"/>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0"/>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0"/>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80"/>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0"/>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0"/>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0"/>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80"/>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80"/>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0"/>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0"/>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80"/>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4" name="Google Shape;14624;p80"/>
          <p:cNvGrpSpPr/>
          <p:nvPr/>
        </p:nvGrpSpPr>
        <p:grpSpPr>
          <a:xfrm>
            <a:off x="7164404" y="4268318"/>
            <a:ext cx="263316" cy="354493"/>
            <a:chOff x="7164404" y="4268318"/>
            <a:chExt cx="263316" cy="354493"/>
          </a:xfrm>
        </p:grpSpPr>
        <p:sp>
          <p:nvSpPr>
            <p:cNvPr id="14625" name="Google Shape;14625;p80"/>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80"/>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80"/>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80"/>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0"/>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0"/>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80"/>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80"/>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0"/>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0"/>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0"/>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0"/>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0"/>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80"/>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0"/>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0"/>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1" name="Google Shape;14641;p80"/>
          <p:cNvGrpSpPr/>
          <p:nvPr/>
        </p:nvGrpSpPr>
        <p:grpSpPr>
          <a:xfrm>
            <a:off x="5358346" y="2879911"/>
            <a:ext cx="263316" cy="354754"/>
            <a:chOff x="5358346" y="2879911"/>
            <a:chExt cx="263316" cy="354754"/>
          </a:xfrm>
        </p:grpSpPr>
        <p:sp>
          <p:nvSpPr>
            <p:cNvPr id="14642" name="Google Shape;14642;p80"/>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0"/>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80"/>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80"/>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0"/>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0"/>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0"/>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80"/>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80"/>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0"/>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80"/>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0"/>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80"/>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80"/>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80"/>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0"/>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0"/>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0"/>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80"/>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80"/>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0"/>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80"/>
          <p:cNvGrpSpPr/>
          <p:nvPr/>
        </p:nvGrpSpPr>
        <p:grpSpPr>
          <a:xfrm>
            <a:off x="8061450" y="3345742"/>
            <a:ext cx="263316" cy="354807"/>
            <a:chOff x="8061450" y="3345742"/>
            <a:chExt cx="263316" cy="354807"/>
          </a:xfrm>
        </p:grpSpPr>
        <p:sp>
          <p:nvSpPr>
            <p:cNvPr id="14664" name="Google Shape;14664;p80"/>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0"/>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0"/>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0"/>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0"/>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80"/>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80"/>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0"/>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0"/>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0"/>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80"/>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80"/>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0"/>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0"/>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0"/>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0"/>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0" name="Google Shape;14680;p80"/>
          <p:cNvGrpSpPr/>
          <p:nvPr/>
        </p:nvGrpSpPr>
        <p:grpSpPr>
          <a:xfrm>
            <a:off x="8065953" y="2879911"/>
            <a:ext cx="263081" cy="354754"/>
            <a:chOff x="8065953" y="2879911"/>
            <a:chExt cx="263081" cy="354754"/>
          </a:xfrm>
        </p:grpSpPr>
        <p:sp>
          <p:nvSpPr>
            <p:cNvPr id="14681" name="Google Shape;14681;p80"/>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0"/>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0"/>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0"/>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0"/>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0"/>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0"/>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0"/>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0"/>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0"/>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0"/>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80"/>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80"/>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0"/>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0"/>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0"/>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7" name="Google Shape;14697;p80"/>
          <p:cNvGrpSpPr/>
          <p:nvPr/>
        </p:nvGrpSpPr>
        <p:grpSpPr>
          <a:xfrm>
            <a:off x="8064199" y="4268318"/>
            <a:ext cx="270308" cy="354493"/>
            <a:chOff x="8064199" y="4268318"/>
            <a:chExt cx="270308" cy="354493"/>
          </a:xfrm>
        </p:grpSpPr>
        <p:sp>
          <p:nvSpPr>
            <p:cNvPr id="14698" name="Google Shape;14698;p80"/>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0"/>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0"/>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80"/>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0"/>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0"/>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0"/>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80"/>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80"/>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80"/>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80"/>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0"/>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0"/>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0"/>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80"/>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80"/>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80"/>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0"/>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719"/>
        <p:cNvGrpSpPr/>
        <p:nvPr/>
      </p:nvGrpSpPr>
      <p:grpSpPr>
        <a:xfrm>
          <a:off x="0" y="0"/>
          <a:ext cx="0" cy="0"/>
          <a:chOff x="0" y="0"/>
          <a:chExt cx="0" cy="0"/>
        </a:xfrm>
      </p:grpSpPr>
      <p:sp>
        <p:nvSpPr>
          <p:cNvPr id="14720" name="Google Shape;14720;p8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721" name="Google Shape;14721;p8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722" name="Google Shape;14722;p81"/>
          <p:cNvGrpSpPr/>
          <p:nvPr/>
        </p:nvGrpSpPr>
        <p:grpSpPr>
          <a:xfrm>
            <a:off x="3511608" y="3348218"/>
            <a:ext cx="381482" cy="366926"/>
            <a:chOff x="3511608" y="3348218"/>
            <a:chExt cx="381482" cy="366926"/>
          </a:xfrm>
        </p:grpSpPr>
        <p:sp>
          <p:nvSpPr>
            <p:cNvPr id="14723" name="Google Shape;14723;p81"/>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81"/>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81"/>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81"/>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1"/>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1"/>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1"/>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81"/>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81"/>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1"/>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1"/>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1"/>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1"/>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81"/>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7" name="Google Shape;14737;p81"/>
          <p:cNvGrpSpPr/>
          <p:nvPr/>
        </p:nvGrpSpPr>
        <p:grpSpPr>
          <a:xfrm>
            <a:off x="1849816" y="3807339"/>
            <a:ext cx="163616" cy="366665"/>
            <a:chOff x="1849816" y="3807339"/>
            <a:chExt cx="163616" cy="366665"/>
          </a:xfrm>
        </p:grpSpPr>
        <p:sp>
          <p:nvSpPr>
            <p:cNvPr id="14738" name="Google Shape;14738;p81"/>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1"/>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1"/>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1"/>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1"/>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1"/>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81"/>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81"/>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81"/>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1"/>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1"/>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1"/>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81"/>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81"/>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2" name="Google Shape;14752;p81"/>
          <p:cNvGrpSpPr/>
          <p:nvPr/>
        </p:nvGrpSpPr>
        <p:grpSpPr>
          <a:xfrm>
            <a:off x="2274757" y="3807313"/>
            <a:ext cx="202292" cy="366430"/>
            <a:chOff x="2274757" y="3807313"/>
            <a:chExt cx="202292" cy="366430"/>
          </a:xfrm>
        </p:grpSpPr>
        <p:sp>
          <p:nvSpPr>
            <p:cNvPr id="14753" name="Google Shape;14753;p81"/>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1"/>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1"/>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81"/>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81"/>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81"/>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1"/>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81"/>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81"/>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81"/>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3" name="Google Shape;14763;p81"/>
          <p:cNvGrpSpPr/>
          <p:nvPr/>
        </p:nvGrpSpPr>
        <p:grpSpPr>
          <a:xfrm>
            <a:off x="3972716" y="3348218"/>
            <a:ext cx="366404" cy="366665"/>
            <a:chOff x="3972716" y="3348218"/>
            <a:chExt cx="366404" cy="366665"/>
          </a:xfrm>
        </p:grpSpPr>
        <p:sp>
          <p:nvSpPr>
            <p:cNvPr id="14764" name="Google Shape;14764;p81"/>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81"/>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81"/>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81"/>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81"/>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81"/>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81"/>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81"/>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81"/>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81"/>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81"/>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81"/>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6" name="Google Shape;14776;p81"/>
          <p:cNvGrpSpPr/>
          <p:nvPr/>
        </p:nvGrpSpPr>
        <p:grpSpPr>
          <a:xfrm>
            <a:off x="866528" y="3348348"/>
            <a:ext cx="317405" cy="366534"/>
            <a:chOff x="866528" y="3348348"/>
            <a:chExt cx="317405" cy="366534"/>
          </a:xfrm>
        </p:grpSpPr>
        <p:sp>
          <p:nvSpPr>
            <p:cNvPr id="14777" name="Google Shape;14777;p81"/>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81"/>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81"/>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81"/>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81"/>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81"/>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81"/>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81"/>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5" name="Google Shape;14785;p81"/>
          <p:cNvGrpSpPr/>
          <p:nvPr/>
        </p:nvGrpSpPr>
        <p:grpSpPr>
          <a:xfrm>
            <a:off x="1316818" y="3348296"/>
            <a:ext cx="310872" cy="366848"/>
            <a:chOff x="1316818" y="3348296"/>
            <a:chExt cx="310872" cy="366848"/>
          </a:xfrm>
        </p:grpSpPr>
        <p:sp>
          <p:nvSpPr>
            <p:cNvPr id="14786" name="Google Shape;14786;p81"/>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81"/>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81"/>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81"/>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81"/>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81"/>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1"/>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81"/>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81"/>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81"/>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81"/>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81"/>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81"/>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81"/>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81"/>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81"/>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81"/>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81"/>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1"/>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81"/>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81"/>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81"/>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81"/>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81"/>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0" name="Google Shape;14810;p81"/>
          <p:cNvGrpSpPr/>
          <p:nvPr/>
        </p:nvGrpSpPr>
        <p:grpSpPr>
          <a:xfrm>
            <a:off x="3105248" y="3348244"/>
            <a:ext cx="305620" cy="366430"/>
            <a:chOff x="3105248" y="3348244"/>
            <a:chExt cx="305620" cy="366430"/>
          </a:xfrm>
        </p:grpSpPr>
        <p:sp>
          <p:nvSpPr>
            <p:cNvPr id="14811" name="Google Shape;14811;p81"/>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81"/>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81"/>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81"/>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81"/>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81"/>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81"/>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8" name="Google Shape;14818;p81"/>
          <p:cNvGrpSpPr/>
          <p:nvPr/>
        </p:nvGrpSpPr>
        <p:grpSpPr>
          <a:xfrm>
            <a:off x="2661988" y="3348218"/>
            <a:ext cx="304078" cy="366665"/>
            <a:chOff x="2661988" y="3348218"/>
            <a:chExt cx="304078" cy="366665"/>
          </a:xfrm>
        </p:grpSpPr>
        <p:sp>
          <p:nvSpPr>
            <p:cNvPr id="14819" name="Google Shape;14819;p81"/>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81"/>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81"/>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81"/>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81"/>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81"/>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81"/>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81"/>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81"/>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81"/>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81"/>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81"/>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81"/>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81"/>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81"/>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81"/>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81"/>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81"/>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81"/>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8" name="Google Shape;14838;p81"/>
          <p:cNvGrpSpPr/>
          <p:nvPr/>
        </p:nvGrpSpPr>
        <p:grpSpPr>
          <a:xfrm>
            <a:off x="2212927" y="3348897"/>
            <a:ext cx="307606" cy="366482"/>
            <a:chOff x="2212927" y="3348897"/>
            <a:chExt cx="307606" cy="366482"/>
          </a:xfrm>
        </p:grpSpPr>
        <p:sp>
          <p:nvSpPr>
            <p:cNvPr id="14839" name="Google Shape;14839;p81"/>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81"/>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81"/>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81"/>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81"/>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81"/>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81"/>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81"/>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81"/>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81"/>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9" name="Google Shape;14849;p81"/>
          <p:cNvGrpSpPr/>
          <p:nvPr/>
        </p:nvGrpSpPr>
        <p:grpSpPr>
          <a:xfrm>
            <a:off x="1764389" y="3348218"/>
            <a:ext cx="310114" cy="366665"/>
            <a:chOff x="1764389" y="3348218"/>
            <a:chExt cx="310114" cy="366665"/>
          </a:xfrm>
        </p:grpSpPr>
        <p:sp>
          <p:nvSpPr>
            <p:cNvPr id="14850" name="Google Shape;14850;p81"/>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81"/>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81"/>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81"/>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81"/>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81"/>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81"/>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81"/>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81"/>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81"/>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81"/>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81"/>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81"/>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81"/>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81"/>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81"/>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81"/>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81"/>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81"/>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81"/>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0" name="Google Shape;14870;p81"/>
          <p:cNvGrpSpPr/>
          <p:nvPr/>
        </p:nvGrpSpPr>
        <p:grpSpPr>
          <a:xfrm>
            <a:off x="2777572" y="3807287"/>
            <a:ext cx="81716" cy="366717"/>
            <a:chOff x="2777572" y="3807287"/>
            <a:chExt cx="81716" cy="366717"/>
          </a:xfrm>
        </p:grpSpPr>
        <p:sp>
          <p:nvSpPr>
            <p:cNvPr id="14871" name="Google Shape;14871;p81"/>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81"/>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81"/>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81"/>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81"/>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81"/>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81"/>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81"/>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81"/>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81"/>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81"/>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2" name="Google Shape;14882;p81"/>
          <p:cNvGrpSpPr/>
          <p:nvPr/>
        </p:nvGrpSpPr>
        <p:grpSpPr>
          <a:xfrm>
            <a:off x="3934014" y="4329780"/>
            <a:ext cx="366665" cy="256334"/>
            <a:chOff x="3934014" y="4329780"/>
            <a:chExt cx="366665" cy="256334"/>
          </a:xfrm>
        </p:grpSpPr>
        <p:sp>
          <p:nvSpPr>
            <p:cNvPr id="14883" name="Google Shape;14883;p81"/>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81"/>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81"/>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81"/>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81"/>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81"/>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81"/>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81"/>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81"/>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81"/>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81"/>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81"/>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81"/>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6" name="Google Shape;14896;p81"/>
          <p:cNvGrpSpPr/>
          <p:nvPr/>
        </p:nvGrpSpPr>
        <p:grpSpPr>
          <a:xfrm>
            <a:off x="947670" y="3807339"/>
            <a:ext cx="194295" cy="366404"/>
            <a:chOff x="947670" y="3807339"/>
            <a:chExt cx="194295" cy="366404"/>
          </a:xfrm>
        </p:grpSpPr>
        <p:sp>
          <p:nvSpPr>
            <p:cNvPr id="14897" name="Google Shape;14897;p81"/>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81"/>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81"/>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81"/>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81"/>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81"/>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81"/>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81"/>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81"/>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81"/>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7" name="Google Shape;14907;p81"/>
          <p:cNvGrpSpPr/>
          <p:nvPr/>
        </p:nvGrpSpPr>
        <p:grpSpPr>
          <a:xfrm>
            <a:off x="3420379" y="4286557"/>
            <a:ext cx="368939" cy="342283"/>
            <a:chOff x="3420379" y="4286557"/>
            <a:chExt cx="368939" cy="342283"/>
          </a:xfrm>
        </p:grpSpPr>
        <p:sp>
          <p:nvSpPr>
            <p:cNvPr id="14908" name="Google Shape;14908;p81"/>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1"/>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81"/>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81"/>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1"/>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1"/>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1"/>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1"/>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1"/>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1"/>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1"/>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1"/>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1"/>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1"/>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1"/>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81"/>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4" name="Google Shape;14924;p81"/>
          <p:cNvGrpSpPr/>
          <p:nvPr/>
        </p:nvGrpSpPr>
        <p:grpSpPr>
          <a:xfrm>
            <a:off x="3965190" y="3842252"/>
            <a:ext cx="369801" cy="296813"/>
            <a:chOff x="3965190" y="3842252"/>
            <a:chExt cx="369801" cy="296813"/>
          </a:xfrm>
        </p:grpSpPr>
        <p:sp>
          <p:nvSpPr>
            <p:cNvPr id="14925" name="Google Shape;14925;p81"/>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81"/>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81"/>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1"/>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1"/>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1"/>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81"/>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81"/>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81"/>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1"/>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1"/>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1"/>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1"/>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81"/>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1"/>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1"/>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81"/>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81"/>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1"/>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81"/>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81"/>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6" name="Google Shape;14946;p81"/>
          <p:cNvGrpSpPr/>
          <p:nvPr/>
        </p:nvGrpSpPr>
        <p:grpSpPr>
          <a:xfrm>
            <a:off x="3506590" y="3833812"/>
            <a:ext cx="396796" cy="313407"/>
            <a:chOff x="3506590" y="3833812"/>
            <a:chExt cx="396796" cy="313407"/>
          </a:xfrm>
        </p:grpSpPr>
        <p:sp>
          <p:nvSpPr>
            <p:cNvPr id="14947" name="Google Shape;14947;p81"/>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1"/>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81"/>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0" name="Google Shape;14950;p81"/>
          <p:cNvGrpSpPr/>
          <p:nvPr/>
        </p:nvGrpSpPr>
        <p:grpSpPr>
          <a:xfrm>
            <a:off x="2769288" y="1965364"/>
            <a:ext cx="104556" cy="366665"/>
            <a:chOff x="2769288" y="1965364"/>
            <a:chExt cx="104556" cy="366665"/>
          </a:xfrm>
        </p:grpSpPr>
        <p:sp>
          <p:nvSpPr>
            <p:cNvPr id="14951" name="Google Shape;14951;p81"/>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81"/>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1"/>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1"/>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81"/>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81"/>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81"/>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1"/>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1"/>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81"/>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1"/>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81"/>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3" name="Google Shape;14963;p81"/>
          <p:cNvGrpSpPr/>
          <p:nvPr/>
        </p:nvGrpSpPr>
        <p:grpSpPr>
          <a:xfrm>
            <a:off x="3966679" y="2010861"/>
            <a:ext cx="367162" cy="275698"/>
            <a:chOff x="3966679" y="2010861"/>
            <a:chExt cx="367162" cy="275698"/>
          </a:xfrm>
        </p:grpSpPr>
        <p:sp>
          <p:nvSpPr>
            <p:cNvPr id="14964" name="Google Shape;14964;p81"/>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81"/>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81"/>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1"/>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8" name="Google Shape;14968;p81"/>
          <p:cNvGrpSpPr/>
          <p:nvPr/>
        </p:nvGrpSpPr>
        <p:grpSpPr>
          <a:xfrm>
            <a:off x="1752577" y="2025495"/>
            <a:ext cx="366404" cy="246220"/>
            <a:chOff x="1752577" y="2025495"/>
            <a:chExt cx="366404" cy="246220"/>
          </a:xfrm>
        </p:grpSpPr>
        <p:sp>
          <p:nvSpPr>
            <p:cNvPr id="14969" name="Google Shape;14969;p81"/>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1"/>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81"/>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81"/>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1"/>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1"/>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1"/>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1"/>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1"/>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1"/>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1"/>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1"/>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81"/>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81"/>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1"/>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1"/>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5" name="Google Shape;14985;p81"/>
          <p:cNvGrpSpPr/>
          <p:nvPr/>
        </p:nvGrpSpPr>
        <p:grpSpPr>
          <a:xfrm>
            <a:off x="1309553" y="2069580"/>
            <a:ext cx="366404" cy="158363"/>
            <a:chOff x="1309553" y="2069580"/>
            <a:chExt cx="366404" cy="158363"/>
          </a:xfrm>
        </p:grpSpPr>
        <p:sp>
          <p:nvSpPr>
            <p:cNvPr id="14986" name="Google Shape;14986;p81"/>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1"/>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1"/>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1"/>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1"/>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1"/>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1"/>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1"/>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81"/>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81"/>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1"/>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1"/>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1"/>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1"/>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1"/>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1"/>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81"/>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81"/>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1"/>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81"/>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81"/>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81"/>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1"/>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1"/>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1"/>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1"/>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2" name="Google Shape;15012;p81"/>
          <p:cNvGrpSpPr/>
          <p:nvPr/>
        </p:nvGrpSpPr>
        <p:grpSpPr>
          <a:xfrm>
            <a:off x="866528" y="2088762"/>
            <a:ext cx="366639" cy="119635"/>
            <a:chOff x="866528" y="2088762"/>
            <a:chExt cx="366639" cy="119635"/>
          </a:xfrm>
        </p:grpSpPr>
        <p:sp>
          <p:nvSpPr>
            <p:cNvPr id="15013" name="Google Shape;15013;p81"/>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81"/>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81"/>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1"/>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1"/>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81"/>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81"/>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1"/>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1"/>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81"/>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81"/>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81"/>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1"/>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1"/>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7" name="Google Shape;15027;p81"/>
          <p:cNvGrpSpPr/>
          <p:nvPr/>
        </p:nvGrpSpPr>
        <p:grpSpPr>
          <a:xfrm>
            <a:off x="2329269" y="1965312"/>
            <a:ext cx="98807" cy="366273"/>
            <a:chOff x="2329269" y="1965312"/>
            <a:chExt cx="98807" cy="366273"/>
          </a:xfrm>
        </p:grpSpPr>
        <p:sp>
          <p:nvSpPr>
            <p:cNvPr id="15028" name="Google Shape;15028;p81"/>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1"/>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1"/>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1" name="Google Shape;15031;p81"/>
          <p:cNvGrpSpPr/>
          <p:nvPr/>
        </p:nvGrpSpPr>
        <p:grpSpPr>
          <a:xfrm>
            <a:off x="3208053" y="1964972"/>
            <a:ext cx="112344" cy="366926"/>
            <a:chOff x="3208053" y="1964972"/>
            <a:chExt cx="112344" cy="366926"/>
          </a:xfrm>
        </p:grpSpPr>
        <p:sp>
          <p:nvSpPr>
            <p:cNvPr id="15032" name="Google Shape;15032;p81"/>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81"/>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81"/>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1"/>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1"/>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1"/>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8" name="Google Shape;15038;p81"/>
          <p:cNvGrpSpPr/>
          <p:nvPr/>
        </p:nvGrpSpPr>
        <p:grpSpPr>
          <a:xfrm>
            <a:off x="3225379" y="3807339"/>
            <a:ext cx="72413" cy="366404"/>
            <a:chOff x="3225379" y="3807339"/>
            <a:chExt cx="72413" cy="366404"/>
          </a:xfrm>
        </p:grpSpPr>
        <p:sp>
          <p:nvSpPr>
            <p:cNvPr id="15039" name="Google Shape;15039;p81"/>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81"/>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1"/>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1"/>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1"/>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1"/>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1"/>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81"/>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7" name="Google Shape;15047;p81"/>
          <p:cNvGrpSpPr/>
          <p:nvPr/>
        </p:nvGrpSpPr>
        <p:grpSpPr>
          <a:xfrm>
            <a:off x="3523916" y="2011096"/>
            <a:ext cx="366665" cy="275201"/>
            <a:chOff x="3523916" y="2011096"/>
            <a:chExt cx="366665" cy="275201"/>
          </a:xfrm>
        </p:grpSpPr>
        <p:sp>
          <p:nvSpPr>
            <p:cNvPr id="15048" name="Google Shape;15048;p81"/>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1"/>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81"/>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81"/>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1"/>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81"/>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81"/>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1"/>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1"/>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81"/>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81"/>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1"/>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1"/>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1"/>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1"/>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81"/>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1"/>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1"/>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81"/>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81"/>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8" name="Google Shape;15068;p81"/>
          <p:cNvGrpSpPr/>
          <p:nvPr/>
        </p:nvGrpSpPr>
        <p:grpSpPr>
          <a:xfrm>
            <a:off x="1742777" y="1499997"/>
            <a:ext cx="393791" cy="366744"/>
            <a:chOff x="1742777" y="1499997"/>
            <a:chExt cx="393791" cy="366744"/>
          </a:xfrm>
        </p:grpSpPr>
        <p:sp>
          <p:nvSpPr>
            <p:cNvPr id="15069" name="Google Shape;15069;p81"/>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81"/>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81"/>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1"/>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81"/>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81"/>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1"/>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1"/>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1"/>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1"/>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1"/>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1"/>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81"/>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81"/>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3" name="Google Shape;15083;p81"/>
          <p:cNvGrpSpPr/>
          <p:nvPr/>
        </p:nvGrpSpPr>
        <p:grpSpPr>
          <a:xfrm>
            <a:off x="4014449" y="1499997"/>
            <a:ext cx="319914" cy="366639"/>
            <a:chOff x="4014449" y="1499997"/>
            <a:chExt cx="319914" cy="366639"/>
          </a:xfrm>
        </p:grpSpPr>
        <p:sp>
          <p:nvSpPr>
            <p:cNvPr id="15084" name="Google Shape;15084;p81"/>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1"/>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1"/>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81"/>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81"/>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9" name="Google Shape;15089;p81"/>
          <p:cNvGrpSpPr/>
          <p:nvPr/>
        </p:nvGrpSpPr>
        <p:grpSpPr>
          <a:xfrm>
            <a:off x="866267" y="1591460"/>
            <a:ext cx="367397" cy="183711"/>
            <a:chOff x="866267" y="1591460"/>
            <a:chExt cx="367397" cy="183711"/>
          </a:xfrm>
        </p:grpSpPr>
        <p:sp>
          <p:nvSpPr>
            <p:cNvPr id="15090" name="Google Shape;15090;p81"/>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81"/>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81"/>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81"/>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81"/>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81"/>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81"/>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1"/>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81"/>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81"/>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81"/>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1"/>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81"/>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81"/>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81"/>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1"/>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81"/>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81"/>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8" name="Google Shape;15108;p81"/>
          <p:cNvGrpSpPr/>
          <p:nvPr/>
        </p:nvGrpSpPr>
        <p:grpSpPr>
          <a:xfrm>
            <a:off x="3117843" y="1499892"/>
            <a:ext cx="327440" cy="366744"/>
            <a:chOff x="3117843" y="1499892"/>
            <a:chExt cx="327440" cy="366744"/>
          </a:xfrm>
        </p:grpSpPr>
        <p:sp>
          <p:nvSpPr>
            <p:cNvPr id="15109" name="Google Shape;15109;p81"/>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81"/>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81"/>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1"/>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1"/>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1"/>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1"/>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6" name="Google Shape;15116;p81"/>
          <p:cNvGrpSpPr/>
          <p:nvPr/>
        </p:nvGrpSpPr>
        <p:grpSpPr>
          <a:xfrm>
            <a:off x="2667005" y="1499997"/>
            <a:ext cx="336770" cy="366639"/>
            <a:chOff x="2667005" y="1499997"/>
            <a:chExt cx="336770" cy="366639"/>
          </a:xfrm>
        </p:grpSpPr>
        <p:sp>
          <p:nvSpPr>
            <p:cNvPr id="15117" name="Google Shape;15117;p81"/>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1"/>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1"/>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1"/>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1"/>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1"/>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1"/>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1"/>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81"/>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1"/>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1"/>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81"/>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81"/>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1"/>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1"/>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1"/>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81"/>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81"/>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1"/>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6" name="Google Shape;15136;p81"/>
          <p:cNvGrpSpPr/>
          <p:nvPr/>
        </p:nvGrpSpPr>
        <p:grpSpPr>
          <a:xfrm>
            <a:off x="3564866" y="1499997"/>
            <a:ext cx="326473" cy="366639"/>
            <a:chOff x="3564866" y="1499997"/>
            <a:chExt cx="326473" cy="366639"/>
          </a:xfrm>
        </p:grpSpPr>
        <p:sp>
          <p:nvSpPr>
            <p:cNvPr id="15137" name="Google Shape;15137;p81"/>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1"/>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81"/>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81"/>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1"/>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1"/>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1"/>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1"/>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81"/>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6" name="Google Shape;15146;p81"/>
          <p:cNvGrpSpPr/>
          <p:nvPr/>
        </p:nvGrpSpPr>
        <p:grpSpPr>
          <a:xfrm>
            <a:off x="1314074" y="1499997"/>
            <a:ext cx="364392" cy="366639"/>
            <a:chOff x="1314074" y="1499997"/>
            <a:chExt cx="364392" cy="366639"/>
          </a:xfrm>
        </p:grpSpPr>
        <p:sp>
          <p:nvSpPr>
            <p:cNvPr id="15147" name="Google Shape;15147;p81"/>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1"/>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81"/>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81"/>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1"/>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1"/>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1"/>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81"/>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81"/>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1"/>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81"/>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81"/>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9" name="Google Shape;15159;p81"/>
          <p:cNvGrpSpPr/>
          <p:nvPr/>
        </p:nvGrpSpPr>
        <p:grpSpPr>
          <a:xfrm>
            <a:off x="2220479" y="1499997"/>
            <a:ext cx="337005" cy="366639"/>
            <a:chOff x="2220479" y="1499997"/>
            <a:chExt cx="337005" cy="366639"/>
          </a:xfrm>
        </p:grpSpPr>
        <p:sp>
          <p:nvSpPr>
            <p:cNvPr id="15160" name="Google Shape;15160;p81"/>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81"/>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81"/>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1"/>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1"/>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1"/>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1"/>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1"/>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1"/>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1"/>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81"/>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1" name="Google Shape;15171;p81"/>
          <p:cNvGrpSpPr/>
          <p:nvPr/>
        </p:nvGrpSpPr>
        <p:grpSpPr>
          <a:xfrm>
            <a:off x="4105155" y="2425976"/>
            <a:ext cx="87230" cy="366430"/>
            <a:chOff x="4105155" y="2425976"/>
            <a:chExt cx="87230" cy="366430"/>
          </a:xfrm>
        </p:grpSpPr>
        <p:sp>
          <p:nvSpPr>
            <p:cNvPr id="15172" name="Google Shape;15172;p81"/>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1"/>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1"/>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1"/>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1"/>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1"/>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8" name="Google Shape;15178;p81"/>
          <p:cNvGrpSpPr/>
          <p:nvPr/>
        </p:nvGrpSpPr>
        <p:grpSpPr>
          <a:xfrm>
            <a:off x="1808109" y="2426002"/>
            <a:ext cx="267884" cy="366639"/>
            <a:chOff x="1808109" y="2426002"/>
            <a:chExt cx="267884" cy="366639"/>
          </a:xfrm>
        </p:grpSpPr>
        <p:sp>
          <p:nvSpPr>
            <p:cNvPr id="15179" name="Google Shape;15179;p81"/>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81"/>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81"/>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1"/>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81"/>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81"/>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1"/>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1"/>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81"/>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81"/>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1"/>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1"/>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81"/>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81"/>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81"/>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1"/>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1"/>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1"/>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1"/>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1"/>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1"/>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0" name="Google Shape;15200;p81"/>
          <p:cNvGrpSpPr/>
          <p:nvPr/>
        </p:nvGrpSpPr>
        <p:grpSpPr>
          <a:xfrm>
            <a:off x="3603568" y="2426002"/>
            <a:ext cx="207597" cy="366639"/>
            <a:chOff x="3603568" y="2426002"/>
            <a:chExt cx="207597" cy="366639"/>
          </a:xfrm>
        </p:grpSpPr>
        <p:sp>
          <p:nvSpPr>
            <p:cNvPr id="15201" name="Google Shape;15201;p81"/>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81"/>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1"/>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81"/>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81"/>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1"/>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7" name="Google Shape;15207;p81"/>
          <p:cNvGrpSpPr/>
          <p:nvPr/>
        </p:nvGrpSpPr>
        <p:grpSpPr>
          <a:xfrm>
            <a:off x="2246115" y="2426002"/>
            <a:ext cx="274417" cy="366404"/>
            <a:chOff x="2246115" y="2426002"/>
            <a:chExt cx="274417" cy="366404"/>
          </a:xfrm>
        </p:grpSpPr>
        <p:sp>
          <p:nvSpPr>
            <p:cNvPr id="15208" name="Google Shape;15208;p81"/>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1"/>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1"/>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1"/>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81"/>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81"/>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1"/>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81"/>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6" name="Google Shape;15216;p81"/>
          <p:cNvGrpSpPr/>
          <p:nvPr/>
        </p:nvGrpSpPr>
        <p:grpSpPr>
          <a:xfrm>
            <a:off x="2696666" y="2426002"/>
            <a:ext cx="256099" cy="366639"/>
            <a:chOff x="2696666" y="2426002"/>
            <a:chExt cx="256099" cy="366639"/>
          </a:xfrm>
        </p:grpSpPr>
        <p:sp>
          <p:nvSpPr>
            <p:cNvPr id="15217" name="Google Shape;15217;p81"/>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81"/>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81"/>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1"/>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81"/>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81"/>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3" name="Google Shape;15223;p81"/>
          <p:cNvGrpSpPr/>
          <p:nvPr/>
        </p:nvGrpSpPr>
        <p:grpSpPr>
          <a:xfrm>
            <a:off x="3149072" y="2426002"/>
            <a:ext cx="225863" cy="366430"/>
            <a:chOff x="3149072" y="2426002"/>
            <a:chExt cx="225863" cy="366430"/>
          </a:xfrm>
        </p:grpSpPr>
        <p:sp>
          <p:nvSpPr>
            <p:cNvPr id="15224" name="Google Shape;15224;p81"/>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1"/>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81"/>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81"/>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1"/>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81"/>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81"/>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1"/>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1"/>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81"/>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81"/>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5" name="Google Shape;15235;p81"/>
          <p:cNvGrpSpPr/>
          <p:nvPr/>
        </p:nvGrpSpPr>
        <p:grpSpPr>
          <a:xfrm>
            <a:off x="1361556" y="2425923"/>
            <a:ext cx="283224" cy="366482"/>
            <a:chOff x="1361556" y="2425923"/>
            <a:chExt cx="283224" cy="366482"/>
          </a:xfrm>
        </p:grpSpPr>
        <p:sp>
          <p:nvSpPr>
            <p:cNvPr id="15236" name="Google Shape;15236;p81"/>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81"/>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1"/>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81"/>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81"/>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1"/>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1"/>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1"/>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1"/>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1"/>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1"/>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81"/>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81"/>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1"/>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1"/>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1"/>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81"/>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81"/>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1"/>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1"/>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6" name="Google Shape;15256;p81"/>
          <p:cNvGrpSpPr/>
          <p:nvPr/>
        </p:nvGrpSpPr>
        <p:grpSpPr>
          <a:xfrm>
            <a:off x="3973735" y="2891056"/>
            <a:ext cx="361883" cy="366979"/>
            <a:chOff x="3973735" y="2891056"/>
            <a:chExt cx="361883" cy="366979"/>
          </a:xfrm>
        </p:grpSpPr>
        <p:sp>
          <p:nvSpPr>
            <p:cNvPr id="15257" name="Google Shape;15257;p81"/>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81"/>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1"/>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1"/>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1"/>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81"/>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81"/>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81"/>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1"/>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1"/>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1"/>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1"/>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1"/>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81"/>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81"/>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1"/>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1"/>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4" name="Google Shape;15274;p81"/>
          <p:cNvGrpSpPr/>
          <p:nvPr/>
        </p:nvGrpSpPr>
        <p:grpSpPr>
          <a:xfrm>
            <a:off x="3527941" y="2916744"/>
            <a:ext cx="366665" cy="315654"/>
            <a:chOff x="3527941" y="2916744"/>
            <a:chExt cx="366665" cy="315654"/>
          </a:xfrm>
        </p:grpSpPr>
        <p:sp>
          <p:nvSpPr>
            <p:cNvPr id="15275" name="Google Shape;15275;p81"/>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81"/>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81"/>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81"/>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1"/>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81"/>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81"/>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1"/>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81"/>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81"/>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81"/>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1"/>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1"/>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1"/>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81"/>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81"/>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1"/>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1"/>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1"/>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81"/>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81"/>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81"/>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1"/>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81"/>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81"/>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1"/>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1"/>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81"/>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81"/>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1"/>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5" name="Google Shape;15305;p81"/>
          <p:cNvGrpSpPr/>
          <p:nvPr/>
        </p:nvGrpSpPr>
        <p:grpSpPr>
          <a:xfrm>
            <a:off x="2640873" y="2891631"/>
            <a:ext cx="366404" cy="366404"/>
            <a:chOff x="2640873" y="2891631"/>
            <a:chExt cx="366404" cy="366404"/>
          </a:xfrm>
        </p:grpSpPr>
        <p:sp>
          <p:nvSpPr>
            <p:cNvPr id="15306" name="Google Shape;15306;p81"/>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1"/>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1"/>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81"/>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81"/>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81"/>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1"/>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1"/>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81"/>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81"/>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1"/>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1"/>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1"/>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1"/>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0" name="Google Shape;15320;p81"/>
          <p:cNvGrpSpPr/>
          <p:nvPr/>
        </p:nvGrpSpPr>
        <p:grpSpPr>
          <a:xfrm>
            <a:off x="2197091" y="2938120"/>
            <a:ext cx="366665" cy="273189"/>
            <a:chOff x="2197091" y="2938120"/>
            <a:chExt cx="366665" cy="273189"/>
          </a:xfrm>
        </p:grpSpPr>
        <p:sp>
          <p:nvSpPr>
            <p:cNvPr id="15321" name="Google Shape;15321;p81"/>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1"/>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81"/>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81"/>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1"/>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81"/>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81"/>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1"/>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81"/>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81"/>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1"/>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81"/>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81"/>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1"/>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81"/>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81"/>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81"/>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81"/>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81"/>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81"/>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81"/>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81"/>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81"/>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81"/>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5" name="Google Shape;15345;p81"/>
          <p:cNvGrpSpPr/>
          <p:nvPr/>
        </p:nvGrpSpPr>
        <p:grpSpPr>
          <a:xfrm>
            <a:off x="1753570" y="2892127"/>
            <a:ext cx="366665" cy="365202"/>
            <a:chOff x="1753570" y="2892127"/>
            <a:chExt cx="366665" cy="365202"/>
          </a:xfrm>
        </p:grpSpPr>
        <p:sp>
          <p:nvSpPr>
            <p:cNvPr id="15346" name="Google Shape;15346;p81"/>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81"/>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81"/>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81"/>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81"/>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81"/>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81"/>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81"/>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81"/>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81"/>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81"/>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81"/>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81"/>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81"/>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81"/>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81"/>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81"/>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81"/>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4" name="Google Shape;15364;p81"/>
          <p:cNvGrpSpPr/>
          <p:nvPr/>
        </p:nvGrpSpPr>
        <p:grpSpPr>
          <a:xfrm>
            <a:off x="1303751" y="3807339"/>
            <a:ext cx="367684" cy="366561"/>
            <a:chOff x="1303751" y="3807339"/>
            <a:chExt cx="367684" cy="366561"/>
          </a:xfrm>
        </p:grpSpPr>
        <p:sp>
          <p:nvSpPr>
            <p:cNvPr id="15365" name="Google Shape;15365;p81"/>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81"/>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81"/>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81"/>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81"/>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81"/>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81"/>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81"/>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81"/>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81"/>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81"/>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81"/>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81"/>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81"/>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81"/>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81"/>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81"/>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81"/>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81"/>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81"/>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81"/>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81"/>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81"/>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81"/>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81"/>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81"/>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81"/>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81"/>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81"/>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81"/>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81"/>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81"/>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81"/>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81"/>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81"/>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81"/>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81"/>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81"/>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81"/>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81"/>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81"/>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06" name="Google Shape;15406;p81"/>
          <p:cNvSpPr/>
          <p:nvPr/>
        </p:nvSpPr>
        <p:spPr>
          <a:xfrm>
            <a:off x="1321365" y="2905951"/>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07" name="Google Shape;15407;p81"/>
          <p:cNvGrpSpPr/>
          <p:nvPr/>
        </p:nvGrpSpPr>
        <p:grpSpPr>
          <a:xfrm>
            <a:off x="1310049" y="2891421"/>
            <a:ext cx="384749" cy="366613"/>
            <a:chOff x="1310049" y="2891421"/>
            <a:chExt cx="384749" cy="366613"/>
          </a:xfrm>
        </p:grpSpPr>
        <p:sp>
          <p:nvSpPr>
            <p:cNvPr id="15408" name="Google Shape;15408;p81"/>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81"/>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81"/>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81"/>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81"/>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81"/>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81"/>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81"/>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81"/>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81"/>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81"/>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81"/>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81"/>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81"/>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2" name="Google Shape;15422;p81"/>
          <p:cNvGrpSpPr/>
          <p:nvPr/>
        </p:nvGrpSpPr>
        <p:grpSpPr>
          <a:xfrm>
            <a:off x="849673" y="2891343"/>
            <a:ext cx="383468" cy="366665"/>
            <a:chOff x="849673" y="2891343"/>
            <a:chExt cx="383468" cy="366665"/>
          </a:xfrm>
        </p:grpSpPr>
        <p:sp>
          <p:nvSpPr>
            <p:cNvPr id="15423" name="Google Shape;15423;p81"/>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81"/>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81"/>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81"/>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81"/>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81"/>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81"/>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81"/>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81"/>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81"/>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81"/>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81"/>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5" name="Google Shape;15435;p81"/>
          <p:cNvGrpSpPr/>
          <p:nvPr/>
        </p:nvGrpSpPr>
        <p:grpSpPr>
          <a:xfrm>
            <a:off x="920257" y="2426002"/>
            <a:ext cx="278024" cy="366508"/>
            <a:chOff x="920257" y="2426002"/>
            <a:chExt cx="278024" cy="366508"/>
          </a:xfrm>
        </p:grpSpPr>
        <p:sp>
          <p:nvSpPr>
            <p:cNvPr id="15436" name="Google Shape;15436;p81"/>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81"/>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81"/>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81"/>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81"/>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81"/>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81"/>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81"/>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81"/>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81"/>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81"/>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81"/>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81"/>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9" name="Google Shape;15449;p81"/>
          <p:cNvGrpSpPr/>
          <p:nvPr/>
        </p:nvGrpSpPr>
        <p:grpSpPr>
          <a:xfrm>
            <a:off x="866528" y="4274484"/>
            <a:ext cx="349810" cy="366665"/>
            <a:chOff x="866528" y="4274484"/>
            <a:chExt cx="349810" cy="366665"/>
          </a:xfrm>
        </p:grpSpPr>
        <p:sp>
          <p:nvSpPr>
            <p:cNvPr id="15450" name="Google Shape;15450;p81"/>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81"/>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81"/>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81"/>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81"/>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81"/>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81"/>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81"/>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81"/>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81"/>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81"/>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1" name="Google Shape;15461;p81"/>
          <p:cNvGrpSpPr/>
          <p:nvPr/>
        </p:nvGrpSpPr>
        <p:grpSpPr>
          <a:xfrm>
            <a:off x="1388708" y="4274484"/>
            <a:ext cx="330210" cy="366665"/>
            <a:chOff x="1388708" y="4274484"/>
            <a:chExt cx="330210" cy="366665"/>
          </a:xfrm>
        </p:grpSpPr>
        <p:sp>
          <p:nvSpPr>
            <p:cNvPr id="15462" name="Google Shape;15462;p81"/>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81"/>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81"/>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81"/>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81"/>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81"/>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81"/>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81"/>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81"/>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81"/>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81"/>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81"/>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81"/>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81"/>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81"/>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81"/>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81"/>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81"/>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81"/>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81"/>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2" name="Google Shape;15482;p81"/>
          <p:cNvGrpSpPr/>
          <p:nvPr/>
        </p:nvGrpSpPr>
        <p:grpSpPr>
          <a:xfrm>
            <a:off x="1874694" y="4293326"/>
            <a:ext cx="375446" cy="328982"/>
            <a:chOff x="1874694" y="4293326"/>
            <a:chExt cx="375446" cy="328982"/>
          </a:xfrm>
        </p:grpSpPr>
        <p:sp>
          <p:nvSpPr>
            <p:cNvPr id="15483" name="Google Shape;15483;p81"/>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81"/>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81"/>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81"/>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81"/>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81"/>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81"/>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81"/>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81"/>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81"/>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81"/>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81"/>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81"/>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81"/>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81"/>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81"/>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81"/>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81"/>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81"/>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81"/>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81"/>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81"/>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5" name="Google Shape;15505;p81"/>
          <p:cNvGrpSpPr/>
          <p:nvPr/>
        </p:nvGrpSpPr>
        <p:grpSpPr>
          <a:xfrm>
            <a:off x="2396116" y="4293090"/>
            <a:ext cx="366665" cy="329714"/>
            <a:chOff x="2396116" y="4293090"/>
            <a:chExt cx="366665" cy="329714"/>
          </a:xfrm>
        </p:grpSpPr>
        <p:sp>
          <p:nvSpPr>
            <p:cNvPr id="15506" name="Google Shape;15506;p81"/>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81"/>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81"/>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81"/>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81"/>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81"/>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81"/>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81"/>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81"/>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81"/>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81"/>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81"/>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81"/>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9" name="Google Shape;15519;p81"/>
          <p:cNvGrpSpPr/>
          <p:nvPr/>
        </p:nvGrpSpPr>
        <p:grpSpPr>
          <a:xfrm>
            <a:off x="2908757" y="4289824"/>
            <a:ext cx="367162" cy="336116"/>
            <a:chOff x="2908757" y="4289824"/>
            <a:chExt cx="367162" cy="336116"/>
          </a:xfrm>
        </p:grpSpPr>
        <p:sp>
          <p:nvSpPr>
            <p:cNvPr id="15520" name="Google Shape;15520;p81"/>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81"/>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81"/>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81"/>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81"/>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81"/>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81"/>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81"/>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81"/>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81"/>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81"/>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81"/>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81"/>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81"/>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81"/>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81"/>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81"/>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81"/>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81"/>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81"/>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81"/>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81"/>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81"/>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81"/>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81"/>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81"/>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81"/>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7" name="Google Shape;15547;p81"/>
          <p:cNvGrpSpPr/>
          <p:nvPr/>
        </p:nvGrpSpPr>
        <p:grpSpPr>
          <a:xfrm>
            <a:off x="3082408" y="2919540"/>
            <a:ext cx="368651" cy="310350"/>
            <a:chOff x="3082408" y="2919540"/>
            <a:chExt cx="368651" cy="310350"/>
          </a:xfrm>
        </p:grpSpPr>
        <p:sp>
          <p:nvSpPr>
            <p:cNvPr id="15548" name="Google Shape;15548;p81"/>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81"/>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81"/>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81"/>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81"/>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81"/>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81"/>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81"/>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81"/>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81"/>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81"/>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81"/>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0" name="Google Shape;15560;p81"/>
          <p:cNvGrpSpPr/>
          <p:nvPr/>
        </p:nvGrpSpPr>
        <p:grpSpPr>
          <a:xfrm>
            <a:off x="7069130" y="2424800"/>
            <a:ext cx="366169" cy="360498"/>
            <a:chOff x="7069130" y="2424800"/>
            <a:chExt cx="366169" cy="360498"/>
          </a:xfrm>
        </p:grpSpPr>
        <p:sp>
          <p:nvSpPr>
            <p:cNvPr id="15561" name="Google Shape;15561;p81"/>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81"/>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81"/>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81"/>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81"/>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81"/>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81"/>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81"/>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81"/>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81"/>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81"/>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81"/>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81"/>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81"/>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81"/>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81"/>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81"/>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81"/>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81"/>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81"/>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1" name="Google Shape;15581;p81"/>
          <p:cNvGrpSpPr/>
          <p:nvPr/>
        </p:nvGrpSpPr>
        <p:grpSpPr>
          <a:xfrm>
            <a:off x="4885655" y="2424721"/>
            <a:ext cx="281473" cy="360629"/>
            <a:chOff x="4885655" y="2424721"/>
            <a:chExt cx="281473" cy="360629"/>
          </a:xfrm>
        </p:grpSpPr>
        <p:sp>
          <p:nvSpPr>
            <p:cNvPr id="15582" name="Google Shape;15582;p81"/>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81"/>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81"/>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81"/>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81"/>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81"/>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81"/>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81"/>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81"/>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81"/>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81"/>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3" name="Google Shape;15593;p81"/>
          <p:cNvGrpSpPr/>
          <p:nvPr/>
        </p:nvGrpSpPr>
        <p:grpSpPr>
          <a:xfrm>
            <a:off x="6625609" y="2446777"/>
            <a:ext cx="364130" cy="316726"/>
            <a:chOff x="6625609" y="2446777"/>
            <a:chExt cx="364130" cy="316726"/>
          </a:xfrm>
        </p:grpSpPr>
        <p:sp>
          <p:nvSpPr>
            <p:cNvPr id="15594" name="Google Shape;15594;p81"/>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81"/>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81"/>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81"/>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81"/>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81"/>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81"/>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81"/>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81"/>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81"/>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81"/>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81"/>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6" name="Google Shape;15606;p81"/>
          <p:cNvGrpSpPr/>
          <p:nvPr/>
        </p:nvGrpSpPr>
        <p:grpSpPr>
          <a:xfrm>
            <a:off x="5757644" y="2012350"/>
            <a:ext cx="360628" cy="298825"/>
            <a:chOff x="5757644" y="2012350"/>
            <a:chExt cx="360628" cy="298825"/>
          </a:xfrm>
        </p:grpSpPr>
        <p:sp>
          <p:nvSpPr>
            <p:cNvPr id="15607" name="Google Shape;15607;p81"/>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81"/>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81"/>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81"/>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81"/>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81"/>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81"/>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81"/>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81"/>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81"/>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81"/>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81"/>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81"/>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81"/>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81"/>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81"/>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81"/>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81"/>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81"/>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81"/>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81"/>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81"/>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9" name="Google Shape;15629;p81"/>
          <p:cNvGrpSpPr/>
          <p:nvPr/>
        </p:nvGrpSpPr>
        <p:grpSpPr>
          <a:xfrm>
            <a:off x="5317625" y="1983474"/>
            <a:ext cx="360628" cy="356839"/>
            <a:chOff x="5317625" y="1983474"/>
            <a:chExt cx="360628" cy="356839"/>
          </a:xfrm>
        </p:grpSpPr>
        <p:sp>
          <p:nvSpPr>
            <p:cNvPr id="15630" name="Google Shape;15630;p81"/>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81"/>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81"/>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81"/>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81"/>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81"/>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81"/>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81"/>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81"/>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81"/>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81"/>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81"/>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81"/>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81"/>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81"/>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81"/>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81"/>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81"/>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81"/>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9" name="Google Shape;15649;p81"/>
          <p:cNvGrpSpPr/>
          <p:nvPr/>
        </p:nvGrpSpPr>
        <p:grpSpPr>
          <a:xfrm>
            <a:off x="6181827" y="2463685"/>
            <a:ext cx="360629" cy="282989"/>
            <a:chOff x="6181827" y="2463685"/>
            <a:chExt cx="360629" cy="282989"/>
          </a:xfrm>
        </p:grpSpPr>
        <p:sp>
          <p:nvSpPr>
            <p:cNvPr id="15650" name="Google Shape;15650;p81"/>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81"/>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81"/>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81"/>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81"/>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81"/>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81"/>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81"/>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81"/>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81"/>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81"/>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1" name="Google Shape;15661;p81"/>
          <p:cNvGrpSpPr/>
          <p:nvPr/>
        </p:nvGrpSpPr>
        <p:grpSpPr>
          <a:xfrm>
            <a:off x="5346292" y="3340691"/>
            <a:ext cx="291247" cy="360628"/>
            <a:chOff x="5346292" y="3340691"/>
            <a:chExt cx="291247" cy="360628"/>
          </a:xfrm>
        </p:grpSpPr>
        <p:sp>
          <p:nvSpPr>
            <p:cNvPr id="15662" name="Google Shape;15662;p81"/>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81"/>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81"/>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81"/>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81"/>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81"/>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81"/>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81"/>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81"/>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81"/>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81"/>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81"/>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81"/>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81"/>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81"/>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81"/>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81"/>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81"/>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81"/>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81"/>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81"/>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81"/>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81"/>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81"/>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81"/>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7" name="Google Shape;15687;p81"/>
          <p:cNvGrpSpPr/>
          <p:nvPr/>
        </p:nvGrpSpPr>
        <p:grpSpPr>
          <a:xfrm>
            <a:off x="7969264" y="1981697"/>
            <a:ext cx="337763" cy="360393"/>
            <a:chOff x="7969264" y="1981697"/>
            <a:chExt cx="337763" cy="360393"/>
          </a:xfrm>
        </p:grpSpPr>
        <p:sp>
          <p:nvSpPr>
            <p:cNvPr id="15688" name="Google Shape;15688;p81"/>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81"/>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81"/>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81"/>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81"/>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81"/>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81"/>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81"/>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81"/>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81"/>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81"/>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81"/>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81"/>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81"/>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81"/>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81"/>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81"/>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81"/>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6" name="Google Shape;15706;p81"/>
          <p:cNvGrpSpPr/>
          <p:nvPr/>
        </p:nvGrpSpPr>
        <p:grpSpPr>
          <a:xfrm>
            <a:off x="5736032" y="2430000"/>
            <a:ext cx="360890" cy="350332"/>
            <a:chOff x="5736032" y="2430000"/>
            <a:chExt cx="360890" cy="350332"/>
          </a:xfrm>
        </p:grpSpPr>
        <p:sp>
          <p:nvSpPr>
            <p:cNvPr id="15707" name="Google Shape;15707;p81"/>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81"/>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81"/>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81"/>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81"/>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81"/>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81"/>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81"/>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81"/>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81"/>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81"/>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81"/>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81"/>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81"/>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81"/>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81"/>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81"/>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4" name="Google Shape;15724;p81"/>
          <p:cNvGrpSpPr/>
          <p:nvPr/>
        </p:nvGrpSpPr>
        <p:grpSpPr>
          <a:xfrm>
            <a:off x="4877867" y="1995991"/>
            <a:ext cx="360628" cy="331778"/>
            <a:chOff x="4877867" y="1995991"/>
            <a:chExt cx="360628" cy="331778"/>
          </a:xfrm>
        </p:grpSpPr>
        <p:sp>
          <p:nvSpPr>
            <p:cNvPr id="15725" name="Google Shape;15725;p81"/>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81"/>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81"/>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81"/>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81"/>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81"/>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81"/>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81"/>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81"/>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81"/>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81"/>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81"/>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81"/>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81"/>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9" name="Google Shape;15739;p81"/>
          <p:cNvGrpSpPr/>
          <p:nvPr/>
        </p:nvGrpSpPr>
        <p:grpSpPr>
          <a:xfrm>
            <a:off x="7050889" y="2913503"/>
            <a:ext cx="363529" cy="339513"/>
            <a:chOff x="7050889" y="2913503"/>
            <a:chExt cx="363529" cy="339513"/>
          </a:xfrm>
        </p:grpSpPr>
        <p:sp>
          <p:nvSpPr>
            <p:cNvPr id="15740" name="Google Shape;15740;p81"/>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81"/>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81"/>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81"/>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81"/>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81"/>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81"/>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81"/>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81"/>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9" name="Google Shape;15749;p81"/>
          <p:cNvGrpSpPr/>
          <p:nvPr/>
        </p:nvGrpSpPr>
        <p:grpSpPr>
          <a:xfrm>
            <a:off x="7510900" y="1981462"/>
            <a:ext cx="372937" cy="360629"/>
            <a:chOff x="7510900" y="1981462"/>
            <a:chExt cx="372937" cy="360629"/>
          </a:xfrm>
        </p:grpSpPr>
        <p:sp>
          <p:nvSpPr>
            <p:cNvPr id="15750" name="Google Shape;15750;p81"/>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81"/>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81"/>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81"/>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81"/>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81"/>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81"/>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81"/>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81"/>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81"/>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81"/>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81"/>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81"/>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81"/>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81"/>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81"/>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6" name="Google Shape;15766;p81"/>
          <p:cNvGrpSpPr/>
          <p:nvPr/>
        </p:nvGrpSpPr>
        <p:grpSpPr>
          <a:xfrm>
            <a:off x="6599476" y="2918260"/>
            <a:ext cx="360629" cy="329975"/>
            <a:chOff x="6599476" y="2918260"/>
            <a:chExt cx="360629" cy="329975"/>
          </a:xfrm>
        </p:grpSpPr>
        <p:sp>
          <p:nvSpPr>
            <p:cNvPr id="15767" name="Google Shape;15767;p81"/>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81"/>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81"/>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81"/>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81"/>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81"/>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81"/>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81"/>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81"/>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81"/>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81"/>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81"/>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81"/>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81"/>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81"/>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81"/>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81"/>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81"/>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81"/>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81"/>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81"/>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81"/>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81"/>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81"/>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81"/>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2" name="Google Shape;15792;p81"/>
          <p:cNvGrpSpPr/>
          <p:nvPr/>
        </p:nvGrpSpPr>
        <p:grpSpPr>
          <a:xfrm>
            <a:off x="5290499" y="2481533"/>
            <a:ext cx="360628" cy="247292"/>
            <a:chOff x="5290499" y="2481533"/>
            <a:chExt cx="360628" cy="247292"/>
          </a:xfrm>
        </p:grpSpPr>
        <p:sp>
          <p:nvSpPr>
            <p:cNvPr id="15793" name="Google Shape;15793;p81"/>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81"/>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81"/>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81"/>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81"/>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81"/>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81"/>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81"/>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81"/>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81"/>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81"/>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81"/>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81"/>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81"/>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81"/>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81"/>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81"/>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81"/>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81"/>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81"/>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81"/>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81"/>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81"/>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81"/>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81"/>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81"/>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81"/>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0" name="Google Shape;15820;p81"/>
          <p:cNvGrpSpPr/>
          <p:nvPr/>
        </p:nvGrpSpPr>
        <p:grpSpPr>
          <a:xfrm>
            <a:off x="6201923" y="1981514"/>
            <a:ext cx="351325" cy="360576"/>
            <a:chOff x="6201923" y="1981514"/>
            <a:chExt cx="351325" cy="360576"/>
          </a:xfrm>
        </p:grpSpPr>
        <p:sp>
          <p:nvSpPr>
            <p:cNvPr id="15821" name="Google Shape;15821;p81"/>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81"/>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81"/>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81"/>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81"/>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81"/>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81"/>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8" name="Google Shape;15828;p81"/>
          <p:cNvGrpSpPr/>
          <p:nvPr/>
        </p:nvGrpSpPr>
        <p:grpSpPr>
          <a:xfrm>
            <a:off x="4894461" y="3340691"/>
            <a:ext cx="312884" cy="360785"/>
            <a:chOff x="4894461" y="3340691"/>
            <a:chExt cx="312884" cy="360785"/>
          </a:xfrm>
        </p:grpSpPr>
        <p:sp>
          <p:nvSpPr>
            <p:cNvPr id="15829" name="Google Shape;15829;p81"/>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81"/>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81"/>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81"/>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81"/>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81"/>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81"/>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81"/>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81"/>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81"/>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81"/>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81"/>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81"/>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81"/>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81"/>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81"/>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5" name="Google Shape;15845;p81"/>
          <p:cNvGrpSpPr/>
          <p:nvPr/>
        </p:nvGrpSpPr>
        <p:grpSpPr>
          <a:xfrm>
            <a:off x="5339237" y="1501251"/>
            <a:ext cx="245541" cy="360628"/>
            <a:chOff x="5339237" y="1501251"/>
            <a:chExt cx="245541" cy="360628"/>
          </a:xfrm>
        </p:grpSpPr>
        <p:sp>
          <p:nvSpPr>
            <p:cNvPr id="15846" name="Google Shape;15846;p81"/>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81"/>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81"/>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81"/>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81"/>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81"/>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81"/>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81"/>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81"/>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81"/>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81"/>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81"/>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81"/>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81"/>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81"/>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81"/>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81"/>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81"/>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81"/>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81"/>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81"/>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81"/>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81"/>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81"/>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81"/>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81"/>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81"/>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81"/>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81"/>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81"/>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81"/>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81"/>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81"/>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81"/>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81"/>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81"/>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81"/>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81"/>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81"/>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81"/>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81"/>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81"/>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8" name="Google Shape;15888;p81"/>
          <p:cNvGrpSpPr/>
          <p:nvPr/>
        </p:nvGrpSpPr>
        <p:grpSpPr>
          <a:xfrm>
            <a:off x="7959464" y="2474216"/>
            <a:ext cx="370428" cy="261926"/>
            <a:chOff x="7959464" y="2474216"/>
            <a:chExt cx="370428" cy="261926"/>
          </a:xfrm>
        </p:grpSpPr>
        <p:sp>
          <p:nvSpPr>
            <p:cNvPr id="15889" name="Google Shape;15889;p81"/>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81"/>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81"/>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81"/>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81"/>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81"/>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81"/>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81"/>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81"/>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81"/>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81"/>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81"/>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1" name="Google Shape;15901;p81"/>
          <p:cNvGrpSpPr/>
          <p:nvPr/>
        </p:nvGrpSpPr>
        <p:grpSpPr>
          <a:xfrm>
            <a:off x="7518687" y="2457909"/>
            <a:ext cx="360629" cy="294461"/>
            <a:chOff x="7518687" y="2457909"/>
            <a:chExt cx="360629" cy="294461"/>
          </a:xfrm>
        </p:grpSpPr>
        <p:sp>
          <p:nvSpPr>
            <p:cNvPr id="15902" name="Google Shape;15902;p81"/>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81"/>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81"/>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81"/>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81"/>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81"/>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81"/>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81"/>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81"/>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81"/>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81"/>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81"/>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81"/>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81"/>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81"/>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81"/>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81"/>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81"/>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81"/>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1" name="Google Shape;15921;p81"/>
          <p:cNvGrpSpPr/>
          <p:nvPr/>
        </p:nvGrpSpPr>
        <p:grpSpPr>
          <a:xfrm>
            <a:off x="7086220" y="1981566"/>
            <a:ext cx="343799" cy="360524"/>
            <a:chOff x="7086220" y="1981566"/>
            <a:chExt cx="343799" cy="360524"/>
          </a:xfrm>
        </p:grpSpPr>
        <p:sp>
          <p:nvSpPr>
            <p:cNvPr id="15922" name="Google Shape;15922;p81"/>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81"/>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81"/>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81"/>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81"/>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81"/>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81"/>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81"/>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81"/>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81"/>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81"/>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81"/>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81"/>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81"/>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81"/>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81"/>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8" name="Google Shape;15938;p81"/>
          <p:cNvGrpSpPr/>
          <p:nvPr/>
        </p:nvGrpSpPr>
        <p:grpSpPr>
          <a:xfrm>
            <a:off x="6141112" y="2927563"/>
            <a:ext cx="368416" cy="311369"/>
            <a:chOff x="6141112" y="2927563"/>
            <a:chExt cx="368416" cy="311369"/>
          </a:xfrm>
        </p:grpSpPr>
        <p:sp>
          <p:nvSpPr>
            <p:cNvPr id="15939" name="Google Shape;15939;p81"/>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81"/>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81"/>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81"/>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81"/>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81"/>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81"/>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6" name="Google Shape;15946;p81"/>
          <p:cNvGrpSpPr/>
          <p:nvPr/>
        </p:nvGrpSpPr>
        <p:grpSpPr>
          <a:xfrm>
            <a:off x="7520699" y="2902946"/>
            <a:ext cx="335489" cy="360629"/>
            <a:chOff x="7520699" y="2902946"/>
            <a:chExt cx="335489" cy="360629"/>
          </a:xfrm>
        </p:grpSpPr>
        <p:sp>
          <p:nvSpPr>
            <p:cNvPr id="15947" name="Google Shape;15947;p81"/>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81"/>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81"/>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81"/>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81"/>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81"/>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81"/>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81"/>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81"/>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81"/>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81"/>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81"/>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81"/>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81"/>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81"/>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2" name="Google Shape;15962;p81"/>
          <p:cNvGrpSpPr/>
          <p:nvPr/>
        </p:nvGrpSpPr>
        <p:grpSpPr>
          <a:xfrm>
            <a:off x="7988340" y="2902946"/>
            <a:ext cx="308886" cy="360628"/>
            <a:chOff x="7988340" y="2902946"/>
            <a:chExt cx="308886" cy="360628"/>
          </a:xfrm>
        </p:grpSpPr>
        <p:sp>
          <p:nvSpPr>
            <p:cNvPr id="15963" name="Google Shape;15963;p81"/>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81"/>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81"/>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81"/>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81"/>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81"/>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81"/>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81"/>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81"/>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81"/>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81"/>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81"/>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81"/>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81"/>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81"/>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81"/>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81"/>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81"/>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81"/>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81"/>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81"/>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81"/>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81"/>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6" name="Google Shape;15986;p81"/>
          <p:cNvGrpSpPr/>
          <p:nvPr/>
        </p:nvGrpSpPr>
        <p:grpSpPr>
          <a:xfrm>
            <a:off x="5690039" y="2902998"/>
            <a:ext cx="362902" cy="360498"/>
            <a:chOff x="5690039" y="2902998"/>
            <a:chExt cx="362902" cy="360498"/>
          </a:xfrm>
        </p:grpSpPr>
        <p:sp>
          <p:nvSpPr>
            <p:cNvPr id="15987" name="Google Shape;15987;p81"/>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81"/>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81"/>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81"/>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81"/>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81"/>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81"/>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4" name="Google Shape;15994;p81"/>
          <p:cNvGrpSpPr/>
          <p:nvPr/>
        </p:nvGrpSpPr>
        <p:grpSpPr>
          <a:xfrm>
            <a:off x="4871935" y="1500990"/>
            <a:ext cx="258503" cy="360890"/>
            <a:chOff x="4871935" y="1500990"/>
            <a:chExt cx="258503" cy="360890"/>
          </a:xfrm>
        </p:grpSpPr>
        <p:sp>
          <p:nvSpPr>
            <p:cNvPr id="15995" name="Google Shape;15995;p81"/>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81"/>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81"/>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81"/>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81"/>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81"/>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81"/>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81"/>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81"/>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81"/>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81"/>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81"/>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81"/>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81"/>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09" name="Google Shape;16009;p81"/>
          <p:cNvSpPr/>
          <p:nvPr/>
        </p:nvSpPr>
        <p:spPr>
          <a:xfrm>
            <a:off x="6342646" y="1849022"/>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10" name="Google Shape;16010;p81"/>
          <p:cNvGrpSpPr/>
          <p:nvPr/>
        </p:nvGrpSpPr>
        <p:grpSpPr>
          <a:xfrm>
            <a:off x="6265764" y="1501251"/>
            <a:ext cx="234983" cy="360628"/>
            <a:chOff x="6265764" y="1501251"/>
            <a:chExt cx="234983" cy="360628"/>
          </a:xfrm>
        </p:grpSpPr>
        <p:sp>
          <p:nvSpPr>
            <p:cNvPr id="16011" name="Google Shape;16011;p81"/>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81"/>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81"/>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81"/>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81"/>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81"/>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81"/>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81"/>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81"/>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81"/>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81"/>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81"/>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3" name="Google Shape;16023;p81"/>
          <p:cNvGrpSpPr/>
          <p:nvPr/>
        </p:nvGrpSpPr>
        <p:grpSpPr>
          <a:xfrm>
            <a:off x="6193639" y="3401998"/>
            <a:ext cx="360628" cy="238250"/>
            <a:chOff x="6193639" y="3401998"/>
            <a:chExt cx="360628" cy="238250"/>
          </a:xfrm>
        </p:grpSpPr>
        <p:sp>
          <p:nvSpPr>
            <p:cNvPr id="16024" name="Google Shape;16024;p81"/>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81"/>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81"/>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81"/>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81"/>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81"/>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81"/>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81"/>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81"/>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81"/>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81"/>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5" name="Google Shape;16035;p81"/>
          <p:cNvGrpSpPr/>
          <p:nvPr/>
        </p:nvGrpSpPr>
        <p:grpSpPr>
          <a:xfrm>
            <a:off x="5801625" y="1501251"/>
            <a:ext cx="246037" cy="360629"/>
            <a:chOff x="5801625" y="1501251"/>
            <a:chExt cx="246037" cy="360629"/>
          </a:xfrm>
        </p:grpSpPr>
        <p:sp>
          <p:nvSpPr>
            <p:cNvPr id="16036" name="Google Shape;16036;p81"/>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81"/>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81"/>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81"/>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81"/>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81"/>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81"/>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81"/>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81"/>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81"/>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81"/>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81"/>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81"/>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81"/>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81"/>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81"/>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81"/>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81"/>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81"/>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5" name="Google Shape;16055;p81"/>
          <p:cNvGrpSpPr/>
          <p:nvPr/>
        </p:nvGrpSpPr>
        <p:grpSpPr>
          <a:xfrm>
            <a:off x="6641680" y="1981462"/>
            <a:ext cx="352083" cy="360864"/>
            <a:chOff x="6641680" y="1981462"/>
            <a:chExt cx="352083" cy="360864"/>
          </a:xfrm>
        </p:grpSpPr>
        <p:sp>
          <p:nvSpPr>
            <p:cNvPr id="16056" name="Google Shape;16056;p81"/>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81"/>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81"/>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81"/>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81"/>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81"/>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81"/>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81"/>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81"/>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81"/>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81"/>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81"/>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81"/>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81"/>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81"/>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81"/>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81"/>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81"/>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81"/>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81"/>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81"/>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81"/>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81"/>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81"/>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81"/>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81"/>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81"/>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81"/>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4" name="Google Shape;16084;p81"/>
          <p:cNvGrpSpPr/>
          <p:nvPr/>
        </p:nvGrpSpPr>
        <p:grpSpPr>
          <a:xfrm>
            <a:off x="7205332" y="1501251"/>
            <a:ext cx="198032" cy="360629"/>
            <a:chOff x="7205332" y="1501251"/>
            <a:chExt cx="198032" cy="360629"/>
          </a:xfrm>
        </p:grpSpPr>
        <p:sp>
          <p:nvSpPr>
            <p:cNvPr id="16085" name="Google Shape;16085;p81"/>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81"/>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81"/>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81"/>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81"/>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81"/>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81"/>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81"/>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81"/>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81"/>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81"/>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81"/>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81"/>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81"/>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81"/>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81"/>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81"/>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81"/>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81"/>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81"/>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5" name="Google Shape;16105;p81"/>
          <p:cNvGrpSpPr/>
          <p:nvPr/>
        </p:nvGrpSpPr>
        <p:grpSpPr>
          <a:xfrm>
            <a:off x="7688313" y="1501251"/>
            <a:ext cx="153058" cy="360628"/>
            <a:chOff x="7688313" y="1501251"/>
            <a:chExt cx="153058" cy="360628"/>
          </a:xfrm>
        </p:grpSpPr>
        <p:sp>
          <p:nvSpPr>
            <p:cNvPr id="16106" name="Google Shape;16106;p81"/>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81"/>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81"/>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81"/>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81"/>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81"/>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81"/>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81"/>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81"/>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81"/>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81"/>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81"/>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81"/>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81"/>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81"/>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81"/>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2" name="Google Shape;16122;p81"/>
          <p:cNvGrpSpPr/>
          <p:nvPr/>
        </p:nvGrpSpPr>
        <p:grpSpPr>
          <a:xfrm>
            <a:off x="8150179" y="1501251"/>
            <a:ext cx="150811" cy="360628"/>
            <a:chOff x="8150179" y="1501251"/>
            <a:chExt cx="150811" cy="360628"/>
          </a:xfrm>
        </p:grpSpPr>
        <p:sp>
          <p:nvSpPr>
            <p:cNvPr id="16123" name="Google Shape;16123;p81"/>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81"/>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81"/>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81"/>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81"/>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81"/>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81"/>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81"/>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81"/>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32" name="Google Shape;16132;p81"/>
          <p:cNvSpPr/>
          <p:nvPr/>
        </p:nvSpPr>
        <p:spPr>
          <a:xfrm>
            <a:off x="4948085" y="2906944"/>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33" name="Google Shape;16133;p81"/>
          <p:cNvGrpSpPr/>
          <p:nvPr/>
        </p:nvGrpSpPr>
        <p:grpSpPr>
          <a:xfrm>
            <a:off x="4877867" y="2902946"/>
            <a:ext cx="170149" cy="360629"/>
            <a:chOff x="4877867" y="2902946"/>
            <a:chExt cx="170149" cy="360629"/>
          </a:xfrm>
        </p:grpSpPr>
        <p:sp>
          <p:nvSpPr>
            <p:cNvPr id="16134" name="Google Shape;16134;p81"/>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81"/>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81"/>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81"/>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81"/>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81"/>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81"/>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81"/>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81"/>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81"/>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81"/>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81"/>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81"/>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7" name="Google Shape;16147;p81"/>
          <p:cNvGrpSpPr/>
          <p:nvPr/>
        </p:nvGrpSpPr>
        <p:grpSpPr>
          <a:xfrm>
            <a:off x="6741689" y="1500676"/>
            <a:ext cx="207962" cy="361203"/>
            <a:chOff x="6741689" y="1500676"/>
            <a:chExt cx="207962" cy="361203"/>
          </a:xfrm>
        </p:grpSpPr>
        <p:sp>
          <p:nvSpPr>
            <p:cNvPr id="16148" name="Google Shape;16148;p81"/>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81"/>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81"/>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81"/>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81"/>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81"/>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81"/>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81"/>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81"/>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81"/>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81"/>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81"/>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81"/>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81"/>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81"/>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81"/>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81"/>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81"/>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81"/>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7" name="Google Shape;16167;p81"/>
          <p:cNvGrpSpPr/>
          <p:nvPr/>
        </p:nvGrpSpPr>
        <p:grpSpPr>
          <a:xfrm>
            <a:off x="5752627" y="3430404"/>
            <a:ext cx="360628" cy="181464"/>
            <a:chOff x="5752627" y="3430404"/>
            <a:chExt cx="360628" cy="181464"/>
          </a:xfrm>
        </p:grpSpPr>
        <p:sp>
          <p:nvSpPr>
            <p:cNvPr id="16168" name="Google Shape;16168;p81"/>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81"/>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81"/>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81"/>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81"/>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81"/>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81"/>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81"/>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81"/>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81"/>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81"/>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81"/>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81"/>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81"/>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81"/>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81"/>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81"/>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81"/>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81"/>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81"/>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81"/>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81"/>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81"/>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81"/>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81"/>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81"/>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81"/>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81"/>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6" name="Google Shape;16196;p81"/>
          <p:cNvGrpSpPr/>
          <p:nvPr/>
        </p:nvGrpSpPr>
        <p:grpSpPr>
          <a:xfrm>
            <a:off x="5235700" y="2902998"/>
            <a:ext cx="361909" cy="360759"/>
            <a:chOff x="5235700" y="2902998"/>
            <a:chExt cx="361909" cy="360759"/>
          </a:xfrm>
        </p:grpSpPr>
        <p:sp>
          <p:nvSpPr>
            <p:cNvPr id="16197" name="Google Shape;16197;p81"/>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81"/>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81"/>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81"/>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81"/>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81"/>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81"/>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4" name="Google Shape;16204;p81"/>
          <p:cNvGrpSpPr/>
          <p:nvPr/>
        </p:nvGrpSpPr>
        <p:grpSpPr>
          <a:xfrm>
            <a:off x="6634912" y="3394969"/>
            <a:ext cx="360367" cy="252309"/>
            <a:chOff x="6634912" y="3394969"/>
            <a:chExt cx="360367" cy="252309"/>
          </a:xfrm>
        </p:grpSpPr>
        <p:sp>
          <p:nvSpPr>
            <p:cNvPr id="16205" name="Google Shape;16205;p81"/>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81"/>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81"/>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81"/>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81"/>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81"/>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81"/>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81"/>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81"/>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81"/>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81"/>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81"/>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81"/>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8" name="Google Shape;16218;p81"/>
          <p:cNvGrpSpPr/>
          <p:nvPr/>
        </p:nvGrpSpPr>
        <p:grpSpPr>
          <a:xfrm>
            <a:off x="7059330" y="3340796"/>
            <a:ext cx="377170" cy="360655"/>
            <a:chOff x="7059330" y="3340796"/>
            <a:chExt cx="377170" cy="360655"/>
          </a:xfrm>
        </p:grpSpPr>
        <p:sp>
          <p:nvSpPr>
            <p:cNvPr id="16219" name="Google Shape;16219;p81"/>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81"/>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81"/>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81"/>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81"/>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81"/>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81"/>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81"/>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81"/>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81"/>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81"/>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81"/>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1" name="Google Shape;16231;p81"/>
          <p:cNvGrpSpPr/>
          <p:nvPr/>
        </p:nvGrpSpPr>
        <p:grpSpPr>
          <a:xfrm>
            <a:off x="7957948" y="3375631"/>
            <a:ext cx="360629" cy="291012"/>
            <a:chOff x="7957948" y="3375631"/>
            <a:chExt cx="360629" cy="291012"/>
          </a:xfrm>
        </p:grpSpPr>
        <p:sp>
          <p:nvSpPr>
            <p:cNvPr id="16232" name="Google Shape;16232;p81"/>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81"/>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81"/>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81"/>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81"/>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81"/>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81"/>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81"/>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81"/>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81"/>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81"/>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81"/>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81"/>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81"/>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81"/>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81"/>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81"/>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81"/>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0" name="Google Shape;16250;p81"/>
          <p:cNvGrpSpPr/>
          <p:nvPr/>
        </p:nvGrpSpPr>
        <p:grpSpPr>
          <a:xfrm>
            <a:off x="6198656" y="3867888"/>
            <a:ext cx="347562" cy="227954"/>
            <a:chOff x="6198656" y="3867888"/>
            <a:chExt cx="347562" cy="227954"/>
          </a:xfrm>
        </p:grpSpPr>
        <p:sp>
          <p:nvSpPr>
            <p:cNvPr id="16251" name="Google Shape;16251;p81"/>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81"/>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81"/>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81"/>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81"/>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81"/>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81"/>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81"/>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81"/>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81"/>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81"/>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2" name="Google Shape;16262;p81"/>
          <p:cNvGrpSpPr/>
          <p:nvPr/>
        </p:nvGrpSpPr>
        <p:grpSpPr>
          <a:xfrm>
            <a:off x="5706895" y="3819151"/>
            <a:ext cx="349392" cy="325454"/>
            <a:chOff x="5706895" y="3819151"/>
            <a:chExt cx="349392" cy="325454"/>
          </a:xfrm>
        </p:grpSpPr>
        <p:sp>
          <p:nvSpPr>
            <p:cNvPr id="16263" name="Google Shape;16263;p81"/>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81"/>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81"/>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81"/>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81"/>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81"/>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81"/>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81"/>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81"/>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81"/>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81"/>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81"/>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81"/>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81"/>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81"/>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8" name="Google Shape;16278;p81"/>
          <p:cNvGrpSpPr/>
          <p:nvPr/>
        </p:nvGrpSpPr>
        <p:grpSpPr>
          <a:xfrm>
            <a:off x="7648618" y="3340744"/>
            <a:ext cx="97265" cy="360393"/>
            <a:chOff x="7648618" y="3340744"/>
            <a:chExt cx="97265" cy="360393"/>
          </a:xfrm>
        </p:grpSpPr>
        <p:sp>
          <p:nvSpPr>
            <p:cNvPr id="16279" name="Google Shape;16279;p81"/>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81"/>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81"/>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2" name="Google Shape;16282;p81"/>
          <p:cNvGrpSpPr/>
          <p:nvPr/>
        </p:nvGrpSpPr>
        <p:grpSpPr>
          <a:xfrm>
            <a:off x="7164356" y="3790667"/>
            <a:ext cx="385507" cy="382501"/>
            <a:chOff x="7164356" y="3790667"/>
            <a:chExt cx="385507" cy="382501"/>
          </a:xfrm>
        </p:grpSpPr>
        <p:sp>
          <p:nvSpPr>
            <p:cNvPr id="16283" name="Google Shape;16283;p81"/>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81"/>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81"/>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81"/>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81"/>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81"/>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81"/>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81"/>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81"/>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81"/>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81"/>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81"/>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81"/>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81"/>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81"/>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81"/>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81"/>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81"/>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81"/>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81"/>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81"/>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81"/>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81"/>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81"/>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7" name="Google Shape;16307;p81"/>
          <p:cNvGrpSpPr/>
          <p:nvPr/>
        </p:nvGrpSpPr>
        <p:grpSpPr>
          <a:xfrm>
            <a:off x="6670400" y="3826468"/>
            <a:ext cx="387911" cy="310846"/>
            <a:chOff x="6670400" y="3826468"/>
            <a:chExt cx="387911" cy="310846"/>
          </a:xfrm>
        </p:grpSpPr>
        <p:sp>
          <p:nvSpPr>
            <p:cNvPr id="16308" name="Google Shape;16308;p81"/>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81"/>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81"/>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81"/>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81"/>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81"/>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81"/>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81"/>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81"/>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81"/>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81"/>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81"/>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81"/>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81"/>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81"/>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81"/>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81"/>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81"/>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6" name="Google Shape;16326;p81"/>
          <p:cNvGrpSpPr/>
          <p:nvPr/>
        </p:nvGrpSpPr>
        <p:grpSpPr>
          <a:xfrm>
            <a:off x="7662181" y="3803446"/>
            <a:ext cx="302823" cy="360498"/>
            <a:chOff x="7662181" y="3803446"/>
            <a:chExt cx="302823" cy="360498"/>
          </a:xfrm>
        </p:grpSpPr>
        <p:sp>
          <p:nvSpPr>
            <p:cNvPr id="16327" name="Google Shape;16327;p81"/>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81"/>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81"/>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81"/>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81"/>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81"/>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81"/>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81"/>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81"/>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81"/>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7" name="Google Shape;16337;p81"/>
          <p:cNvGrpSpPr/>
          <p:nvPr/>
        </p:nvGrpSpPr>
        <p:grpSpPr>
          <a:xfrm>
            <a:off x="5206562" y="3803994"/>
            <a:ext cx="363895" cy="355663"/>
            <a:chOff x="5206562" y="3803994"/>
            <a:chExt cx="363895" cy="355663"/>
          </a:xfrm>
        </p:grpSpPr>
        <p:sp>
          <p:nvSpPr>
            <p:cNvPr id="16338" name="Google Shape;16338;p81"/>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81"/>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81"/>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81"/>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81"/>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81"/>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81"/>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81"/>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81"/>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81"/>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81"/>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81"/>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81"/>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81"/>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55"/>
        <p:cNvGrpSpPr/>
        <p:nvPr/>
      </p:nvGrpSpPr>
      <p:grpSpPr>
        <a:xfrm>
          <a:off x="0" y="0"/>
          <a:ext cx="0" cy="0"/>
          <a:chOff x="0" y="0"/>
          <a:chExt cx="0" cy="0"/>
        </a:xfrm>
      </p:grpSpPr>
      <p:sp>
        <p:nvSpPr>
          <p:cNvPr id="16356" name="Google Shape;16356;p8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6357" name="Google Shape;16357;p82"/>
          <p:cNvGrpSpPr/>
          <p:nvPr/>
        </p:nvGrpSpPr>
        <p:grpSpPr>
          <a:xfrm>
            <a:off x="4682526" y="1512217"/>
            <a:ext cx="369948" cy="370132"/>
            <a:chOff x="4682526" y="1512217"/>
            <a:chExt cx="369948" cy="370132"/>
          </a:xfrm>
        </p:grpSpPr>
        <p:sp>
          <p:nvSpPr>
            <p:cNvPr id="16358" name="Google Shape;16358;p82"/>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82"/>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82"/>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82"/>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82"/>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82"/>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82"/>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82"/>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82"/>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82"/>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82"/>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82"/>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82"/>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82"/>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82"/>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3" name="Google Shape;16373;p82"/>
          <p:cNvGrpSpPr/>
          <p:nvPr/>
        </p:nvGrpSpPr>
        <p:grpSpPr>
          <a:xfrm>
            <a:off x="3592433" y="1980212"/>
            <a:ext cx="381542" cy="370079"/>
            <a:chOff x="3592433" y="1980212"/>
            <a:chExt cx="381542" cy="370079"/>
          </a:xfrm>
        </p:grpSpPr>
        <p:sp>
          <p:nvSpPr>
            <p:cNvPr id="16374" name="Google Shape;16374;p82"/>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82"/>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82"/>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82"/>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82"/>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82"/>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82"/>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82"/>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82"/>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82"/>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82"/>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82"/>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6" name="Google Shape;16386;p82"/>
          <p:cNvGrpSpPr/>
          <p:nvPr/>
        </p:nvGrpSpPr>
        <p:grpSpPr>
          <a:xfrm>
            <a:off x="1398582" y="2973490"/>
            <a:ext cx="371391" cy="235126"/>
            <a:chOff x="1398582" y="2973490"/>
            <a:chExt cx="371391" cy="235126"/>
          </a:xfrm>
        </p:grpSpPr>
        <p:sp>
          <p:nvSpPr>
            <p:cNvPr id="16387" name="Google Shape;16387;p82"/>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82"/>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82"/>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82"/>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82"/>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82"/>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82"/>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82"/>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82"/>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82"/>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82"/>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82"/>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82"/>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82"/>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82"/>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2" name="Google Shape;16402;p82"/>
          <p:cNvGrpSpPr/>
          <p:nvPr/>
        </p:nvGrpSpPr>
        <p:grpSpPr>
          <a:xfrm>
            <a:off x="850795" y="1512217"/>
            <a:ext cx="370132" cy="370132"/>
            <a:chOff x="850795" y="1512217"/>
            <a:chExt cx="370132" cy="370132"/>
          </a:xfrm>
        </p:grpSpPr>
        <p:sp>
          <p:nvSpPr>
            <p:cNvPr id="16403" name="Google Shape;16403;p82"/>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82"/>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82"/>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82"/>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82"/>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82"/>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82"/>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82"/>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82"/>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82"/>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82"/>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82"/>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82"/>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82"/>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82"/>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82"/>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82"/>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82"/>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1" name="Google Shape;16421;p82"/>
          <p:cNvGrpSpPr/>
          <p:nvPr/>
        </p:nvGrpSpPr>
        <p:grpSpPr>
          <a:xfrm>
            <a:off x="8038497" y="2906079"/>
            <a:ext cx="236568" cy="370105"/>
            <a:chOff x="8038497" y="2906079"/>
            <a:chExt cx="236568" cy="370105"/>
          </a:xfrm>
        </p:grpSpPr>
        <p:sp>
          <p:nvSpPr>
            <p:cNvPr id="16422" name="Google Shape;16422;p82"/>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82"/>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82"/>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82"/>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82"/>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82"/>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82"/>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9" name="Google Shape;16429;p82"/>
          <p:cNvGrpSpPr/>
          <p:nvPr/>
        </p:nvGrpSpPr>
        <p:grpSpPr>
          <a:xfrm>
            <a:off x="6324130" y="1566303"/>
            <a:ext cx="370630" cy="261802"/>
            <a:chOff x="6324130" y="1566303"/>
            <a:chExt cx="370630" cy="261802"/>
          </a:xfrm>
        </p:grpSpPr>
        <p:sp>
          <p:nvSpPr>
            <p:cNvPr id="16430" name="Google Shape;16430;p82"/>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82"/>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82"/>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82"/>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82"/>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82"/>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82"/>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82"/>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82"/>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82"/>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82"/>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82"/>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82"/>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82"/>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82"/>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82"/>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82"/>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7" name="Google Shape;16447;p82"/>
          <p:cNvGrpSpPr/>
          <p:nvPr/>
        </p:nvGrpSpPr>
        <p:grpSpPr>
          <a:xfrm>
            <a:off x="5232280" y="2026587"/>
            <a:ext cx="370840" cy="353213"/>
            <a:chOff x="5232280" y="2026587"/>
            <a:chExt cx="370840" cy="353213"/>
          </a:xfrm>
        </p:grpSpPr>
        <p:sp>
          <p:nvSpPr>
            <p:cNvPr id="16448" name="Google Shape;16448;p82"/>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82"/>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82"/>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82"/>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82"/>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82"/>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82"/>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82"/>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82"/>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82"/>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8" name="Google Shape;16458;p82"/>
          <p:cNvGrpSpPr/>
          <p:nvPr/>
        </p:nvGrpSpPr>
        <p:grpSpPr>
          <a:xfrm>
            <a:off x="7968961" y="2435329"/>
            <a:ext cx="379548" cy="365331"/>
            <a:chOff x="7968961" y="2435329"/>
            <a:chExt cx="379548" cy="365331"/>
          </a:xfrm>
        </p:grpSpPr>
        <p:sp>
          <p:nvSpPr>
            <p:cNvPr id="16459" name="Google Shape;16459;p82"/>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82"/>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82"/>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82"/>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82"/>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82"/>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5" name="Google Shape;16465;p82"/>
          <p:cNvGrpSpPr/>
          <p:nvPr/>
        </p:nvGrpSpPr>
        <p:grpSpPr>
          <a:xfrm>
            <a:off x="4136679" y="2115323"/>
            <a:ext cx="373305" cy="223217"/>
            <a:chOff x="4136679" y="2115323"/>
            <a:chExt cx="373305" cy="223217"/>
          </a:xfrm>
        </p:grpSpPr>
        <p:sp>
          <p:nvSpPr>
            <p:cNvPr id="16466" name="Google Shape;16466;p82"/>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82"/>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82"/>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82"/>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82"/>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82"/>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82"/>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82"/>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82"/>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82"/>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6" name="Google Shape;16476;p82"/>
          <p:cNvGrpSpPr/>
          <p:nvPr/>
        </p:nvGrpSpPr>
        <p:grpSpPr>
          <a:xfrm>
            <a:off x="7423823" y="2464077"/>
            <a:ext cx="372046" cy="307730"/>
            <a:chOff x="7423823" y="2464077"/>
            <a:chExt cx="372046" cy="307730"/>
          </a:xfrm>
        </p:grpSpPr>
        <p:sp>
          <p:nvSpPr>
            <p:cNvPr id="16477" name="Google Shape;16477;p82"/>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82"/>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82"/>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82"/>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82"/>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82"/>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82"/>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82"/>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82"/>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82"/>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82"/>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82"/>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82"/>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0" name="Google Shape;16490;p82"/>
          <p:cNvGrpSpPr/>
          <p:nvPr/>
        </p:nvGrpSpPr>
        <p:grpSpPr>
          <a:xfrm>
            <a:off x="3882511" y="3365156"/>
            <a:ext cx="295061" cy="370263"/>
            <a:chOff x="3882511" y="3365156"/>
            <a:chExt cx="295061" cy="370263"/>
          </a:xfrm>
        </p:grpSpPr>
        <p:sp>
          <p:nvSpPr>
            <p:cNvPr id="16491" name="Google Shape;16491;p82"/>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82"/>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82"/>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82"/>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82"/>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6" name="Google Shape;16496;p82"/>
          <p:cNvGrpSpPr/>
          <p:nvPr/>
        </p:nvGrpSpPr>
        <p:grpSpPr>
          <a:xfrm>
            <a:off x="5229788" y="1512217"/>
            <a:ext cx="370132" cy="370132"/>
            <a:chOff x="5229788" y="1512217"/>
            <a:chExt cx="370132" cy="370132"/>
          </a:xfrm>
        </p:grpSpPr>
        <p:sp>
          <p:nvSpPr>
            <p:cNvPr id="16497" name="Google Shape;16497;p82"/>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82"/>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82"/>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82"/>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82"/>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82"/>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82"/>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82"/>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82"/>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82"/>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82"/>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82"/>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82"/>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82"/>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82"/>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82"/>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82"/>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4" name="Google Shape;16514;p82"/>
          <p:cNvGrpSpPr/>
          <p:nvPr/>
        </p:nvGrpSpPr>
        <p:grpSpPr>
          <a:xfrm>
            <a:off x="6041869" y="3365392"/>
            <a:ext cx="373882" cy="370053"/>
            <a:chOff x="6041869" y="3365392"/>
            <a:chExt cx="373882" cy="370053"/>
          </a:xfrm>
        </p:grpSpPr>
        <p:sp>
          <p:nvSpPr>
            <p:cNvPr id="16515" name="Google Shape;16515;p82"/>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82"/>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82"/>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82"/>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82"/>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82"/>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82"/>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82"/>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82"/>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82"/>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5" name="Google Shape;16525;p82"/>
          <p:cNvGrpSpPr/>
          <p:nvPr/>
        </p:nvGrpSpPr>
        <p:grpSpPr>
          <a:xfrm>
            <a:off x="4684309" y="2087493"/>
            <a:ext cx="374748" cy="279140"/>
            <a:chOff x="4684309" y="2087493"/>
            <a:chExt cx="374748" cy="279140"/>
          </a:xfrm>
        </p:grpSpPr>
        <p:sp>
          <p:nvSpPr>
            <p:cNvPr id="16526" name="Google Shape;16526;p82"/>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82"/>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82"/>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82"/>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82"/>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82"/>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82"/>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82"/>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82"/>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82"/>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82"/>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82"/>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8" name="Google Shape;16538;p82"/>
          <p:cNvGrpSpPr/>
          <p:nvPr/>
        </p:nvGrpSpPr>
        <p:grpSpPr>
          <a:xfrm>
            <a:off x="7521110" y="2906131"/>
            <a:ext cx="175400" cy="370053"/>
            <a:chOff x="7521110" y="2906131"/>
            <a:chExt cx="175400" cy="370053"/>
          </a:xfrm>
        </p:grpSpPr>
        <p:sp>
          <p:nvSpPr>
            <p:cNvPr id="16539" name="Google Shape;16539;p82"/>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82"/>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82"/>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82"/>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82"/>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82"/>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82"/>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82"/>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82"/>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8" name="Google Shape;16548;p82"/>
          <p:cNvGrpSpPr/>
          <p:nvPr/>
        </p:nvGrpSpPr>
        <p:grpSpPr>
          <a:xfrm>
            <a:off x="3586925" y="1523286"/>
            <a:ext cx="371023" cy="347915"/>
            <a:chOff x="3586925" y="1523286"/>
            <a:chExt cx="371023" cy="347915"/>
          </a:xfrm>
        </p:grpSpPr>
        <p:sp>
          <p:nvSpPr>
            <p:cNvPr id="16549" name="Google Shape;16549;p82"/>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82"/>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82"/>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82"/>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82"/>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82"/>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82"/>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82"/>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82"/>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82"/>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82"/>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82"/>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82"/>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82"/>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82"/>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82"/>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82"/>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82"/>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82"/>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8" name="Google Shape;16568;p82"/>
          <p:cNvGrpSpPr/>
          <p:nvPr/>
        </p:nvGrpSpPr>
        <p:grpSpPr>
          <a:xfrm>
            <a:off x="6876009" y="2475461"/>
            <a:ext cx="370158" cy="285120"/>
            <a:chOff x="6876009" y="2475461"/>
            <a:chExt cx="370158" cy="285120"/>
          </a:xfrm>
        </p:grpSpPr>
        <p:sp>
          <p:nvSpPr>
            <p:cNvPr id="16569" name="Google Shape;16569;p82"/>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82"/>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82"/>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82"/>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82"/>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82"/>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82"/>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82"/>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82"/>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8" name="Google Shape;16578;p82"/>
          <p:cNvGrpSpPr/>
          <p:nvPr/>
        </p:nvGrpSpPr>
        <p:grpSpPr>
          <a:xfrm>
            <a:off x="6328222" y="2445847"/>
            <a:ext cx="370158" cy="344269"/>
            <a:chOff x="6328222" y="2445847"/>
            <a:chExt cx="370158" cy="344269"/>
          </a:xfrm>
        </p:grpSpPr>
        <p:sp>
          <p:nvSpPr>
            <p:cNvPr id="16579" name="Google Shape;16579;p82"/>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82"/>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82"/>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82"/>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82"/>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82"/>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82"/>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82"/>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7" name="Google Shape;16587;p82"/>
          <p:cNvGrpSpPr/>
          <p:nvPr/>
        </p:nvGrpSpPr>
        <p:grpSpPr>
          <a:xfrm>
            <a:off x="5249540" y="2432942"/>
            <a:ext cx="351639" cy="370184"/>
            <a:chOff x="5249540" y="2432942"/>
            <a:chExt cx="351639" cy="370184"/>
          </a:xfrm>
        </p:grpSpPr>
        <p:sp>
          <p:nvSpPr>
            <p:cNvPr id="16588" name="Google Shape;16588;p82"/>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82"/>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82"/>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82"/>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82"/>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82"/>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82"/>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5" name="Google Shape;16595;p82"/>
          <p:cNvGrpSpPr/>
          <p:nvPr/>
        </p:nvGrpSpPr>
        <p:grpSpPr>
          <a:xfrm>
            <a:off x="4137047" y="2482176"/>
            <a:ext cx="371102" cy="271585"/>
            <a:chOff x="4137047" y="2482176"/>
            <a:chExt cx="371102" cy="271585"/>
          </a:xfrm>
        </p:grpSpPr>
        <p:sp>
          <p:nvSpPr>
            <p:cNvPr id="16596" name="Google Shape;16596;p82"/>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82"/>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82"/>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82"/>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82"/>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82"/>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82"/>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82"/>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82"/>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82"/>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82"/>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7" name="Google Shape;16607;p82"/>
          <p:cNvGrpSpPr/>
          <p:nvPr/>
        </p:nvGrpSpPr>
        <p:grpSpPr>
          <a:xfrm>
            <a:off x="4686434" y="2432916"/>
            <a:ext cx="367377" cy="370079"/>
            <a:chOff x="4686434" y="2432916"/>
            <a:chExt cx="367377" cy="370079"/>
          </a:xfrm>
        </p:grpSpPr>
        <p:sp>
          <p:nvSpPr>
            <p:cNvPr id="16608" name="Google Shape;16608;p82"/>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82"/>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82"/>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82"/>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82"/>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82"/>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82"/>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82"/>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82"/>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82"/>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82"/>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9" name="Google Shape;16619;p82"/>
          <p:cNvGrpSpPr/>
          <p:nvPr/>
        </p:nvGrpSpPr>
        <p:grpSpPr>
          <a:xfrm>
            <a:off x="6328222" y="2056306"/>
            <a:ext cx="372099" cy="293986"/>
            <a:chOff x="6328222" y="2056306"/>
            <a:chExt cx="372099" cy="293986"/>
          </a:xfrm>
        </p:grpSpPr>
        <p:sp>
          <p:nvSpPr>
            <p:cNvPr id="16620" name="Google Shape;16620;p82"/>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82"/>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82"/>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82"/>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82"/>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82"/>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82"/>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82"/>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82"/>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9" name="Google Shape;16629;p82"/>
          <p:cNvGrpSpPr/>
          <p:nvPr/>
        </p:nvGrpSpPr>
        <p:grpSpPr>
          <a:xfrm>
            <a:off x="5789327" y="2432968"/>
            <a:ext cx="352531" cy="370132"/>
            <a:chOff x="5789327" y="2432968"/>
            <a:chExt cx="352531" cy="370132"/>
          </a:xfrm>
        </p:grpSpPr>
        <p:sp>
          <p:nvSpPr>
            <p:cNvPr id="16630" name="Google Shape;16630;p82"/>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82"/>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82"/>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82"/>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82"/>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82"/>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82"/>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82"/>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82"/>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82"/>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0" name="Google Shape;16640;p82"/>
          <p:cNvGrpSpPr/>
          <p:nvPr/>
        </p:nvGrpSpPr>
        <p:grpSpPr>
          <a:xfrm>
            <a:off x="874612" y="1980134"/>
            <a:ext cx="322314" cy="370158"/>
            <a:chOff x="874612" y="1980134"/>
            <a:chExt cx="322314" cy="370158"/>
          </a:xfrm>
        </p:grpSpPr>
        <p:sp>
          <p:nvSpPr>
            <p:cNvPr id="16641" name="Google Shape;16641;p82"/>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82"/>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82"/>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82"/>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82"/>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82"/>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82"/>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82"/>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82"/>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82"/>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82"/>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82"/>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82"/>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82"/>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82"/>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82"/>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82"/>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8" name="Google Shape;16658;p82"/>
          <p:cNvGrpSpPr/>
          <p:nvPr/>
        </p:nvGrpSpPr>
        <p:grpSpPr>
          <a:xfrm>
            <a:off x="3039662" y="2514780"/>
            <a:ext cx="374223" cy="329764"/>
            <a:chOff x="3039662" y="2514780"/>
            <a:chExt cx="374223" cy="329764"/>
          </a:xfrm>
        </p:grpSpPr>
        <p:sp>
          <p:nvSpPr>
            <p:cNvPr id="16659" name="Google Shape;16659;p82"/>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82"/>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82"/>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82"/>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82"/>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82"/>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82"/>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82"/>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82"/>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82"/>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82"/>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82"/>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82"/>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82"/>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82"/>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82"/>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82"/>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82"/>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7" name="Google Shape;16677;p82"/>
          <p:cNvGrpSpPr/>
          <p:nvPr/>
        </p:nvGrpSpPr>
        <p:grpSpPr>
          <a:xfrm>
            <a:off x="1946369" y="2563122"/>
            <a:ext cx="374066" cy="233395"/>
            <a:chOff x="1946369" y="2563122"/>
            <a:chExt cx="374066" cy="233395"/>
          </a:xfrm>
        </p:grpSpPr>
        <p:sp>
          <p:nvSpPr>
            <p:cNvPr id="16678" name="Google Shape;16678;p82"/>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82"/>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82"/>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82"/>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82"/>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82"/>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82"/>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82"/>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6" name="Google Shape;16686;p82"/>
          <p:cNvGrpSpPr/>
          <p:nvPr/>
        </p:nvGrpSpPr>
        <p:grpSpPr>
          <a:xfrm>
            <a:off x="4135263" y="2906184"/>
            <a:ext cx="374040" cy="370184"/>
            <a:chOff x="4135263" y="2906184"/>
            <a:chExt cx="374040" cy="370184"/>
          </a:xfrm>
        </p:grpSpPr>
        <p:sp>
          <p:nvSpPr>
            <p:cNvPr id="16687" name="Google Shape;16687;p82"/>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82"/>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82"/>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0" name="Google Shape;16690;p82"/>
          <p:cNvGrpSpPr/>
          <p:nvPr/>
        </p:nvGrpSpPr>
        <p:grpSpPr>
          <a:xfrm>
            <a:off x="4683601" y="2906184"/>
            <a:ext cx="372676" cy="370184"/>
            <a:chOff x="4683601" y="2906184"/>
            <a:chExt cx="372676" cy="370184"/>
          </a:xfrm>
        </p:grpSpPr>
        <p:sp>
          <p:nvSpPr>
            <p:cNvPr id="16691" name="Google Shape;16691;p82"/>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82"/>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82"/>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82"/>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82"/>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82"/>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7" name="Google Shape;16697;p82"/>
          <p:cNvGrpSpPr/>
          <p:nvPr/>
        </p:nvGrpSpPr>
        <p:grpSpPr>
          <a:xfrm>
            <a:off x="870808" y="2906053"/>
            <a:ext cx="329134" cy="370132"/>
            <a:chOff x="870808" y="2906053"/>
            <a:chExt cx="329134" cy="370132"/>
          </a:xfrm>
        </p:grpSpPr>
        <p:sp>
          <p:nvSpPr>
            <p:cNvPr id="16698" name="Google Shape;16698;p82"/>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82"/>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82"/>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82"/>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82"/>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82"/>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82"/>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82"/>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82"/>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82"/>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82"/>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82"/>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82"/>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82"/>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82"/>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82"/>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82"/>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82"/>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82"/>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7" name="Google Shape;16717;p82"/>
          <p:cNvGrpSpPr/>
          <p:nvPr/>
        </p:nvGrpSpPr>
        <p:grpSpPr>
          <a:xfrm>
            <a:off x="1943878" y="2909069"/>
            <a:ext cx="374774" cy="364282"/>
            <a:chOff x="1943878" y="2909069"/>
            <a:chExt cx="374774" cy="364282"/>
          </a:xfrm>
        </p:grpSpPr>
        <p:sp>
          <p:nvSpPr>
            <p:cNvPr id="16718" name="Google Shape;16718;p82"/>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82"/>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82"/>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82"/>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82"/>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82"/>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82"/>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82"/>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82"/>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82"/>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82"/>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82"/>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82"/>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82"/>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82"/>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82"/>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82"/>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82"/>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82"/>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82"/>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82"/>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9" name="Google Shape;16739;p82"/>
          <p:cNvGrpSpPr/>
          <p:nvPr/>
        </p:nvGrpSpPr>
        <p:grpSpPr>
          <a:xfrm>
            <a:off x="1128072" y="3365261"/>
            <a:ext cx="328872" cy="370158"/>
            <a:chOff x="1128072" y="3365261"/>
            <a:chExt cx="328872" cy="370158"/>
          </a:xfrm>
        </p:grpSpPr>
        <p:sp>
          <p:nvSpPr>
            <p:cNvPr id="16740" name="Google Shape;16740;p82"/>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82"/>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82"/>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82"/>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82"/>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82"/>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82"/>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82"/>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82"/>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82"/>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82"/>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82"/>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82"/>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82"/>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82"/>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82"/>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82"/>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82"/>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82"/>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82"/>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82"/>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82"/>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82"/>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82"/>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82"/>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82"/>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82"/>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82"/>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82"/>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82"/>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82"/>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82"/>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82"/>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82"/>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82"/>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82"/>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82"/>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82"/>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82"/>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82"/>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82"/>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82"/>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82"/>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82"/>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4" name="Google Shape;16784;p82"/>
          <p:cNvGrpSpPr/>
          <p:nvPr/>
        </p:nvGrpSpPr>
        <p:grpSpPr>
          <a:xfrm>
            <a:off x="5776868" y="1515181"/>
            <a:ext cx="370866" cy="364151"/>
            <a:chOff x="5776868" y="1515181"/>
            <a:chExt cx="370866" cy="364151"/>
          </a:xfrm>
        </p:grpSpPr>
        <p:sp>
          <p:nvSpPr>
            <p:cNvPr id="16785" name="Google Shape;16785;p82"/>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82"/>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82"/>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82"/>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82"/>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82"/>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82"/>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82"/>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82"/>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82"/>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82"/>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82"/>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82"/>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82"/>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82"/>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82"/>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82"/>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2" name="Google Shape;16802;p82"/>
          <p:cNvGrpSpPr/>
          <p:nvPr/>
        </p:nvGrpSpPr>
        <p:grpSpPr>
          <a:xfrm>
            <a:off x="3577849" y="2432942"/>
            <a:ext cx="393660" cy="370079"/>
            <a:chOff x="3577849" y="2432942"/>
            <a:chExt cx="393660" cy="370079"/>
          </a:xfrm>
        </p:grpSpPr>
        <p:sp>
          <p:nvSpPr>
            <p:cNvPr id="16803" name="Google Shape;16803;p82"/>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82"/>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82"/>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82"/>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82"/>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82"/>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82"/>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82"/>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82"/>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82"/>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3" name="Google Shape;16813;p82"/>
          <p:cNvGrpSpPr/>
          <p:nvPr/>
        </p:nvGrpSpPr>
        <p:grpSpPr>
          <a:xfrm>
            <a:off x="2493999" y="2927037"/>
            <a:ext cx="370132" cy="328164"/>
            <a:chOff x="2493999" y="2927037"/>
            <a:chExt cx="370132" cy="328164"/>
          </a:xfrm>
        </p:grpSpPr>
        <p:sp>
          <p:nvSpPr>
            <p:cNvPr id="16814" name="Google Shape;16814;p82"/>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82"/>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82"/>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82"/>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82"/>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82"/>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82"/>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82"/>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82"/>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82"/>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82"/>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82"/>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6" name="Google Shape;16826;p82"/>
          <p:cNvGrpSpPr/>
          <p:nvPr/>
        </p:nvGrpSpPr>
        <p:grpSpPr>
          <a:xfrm>
            <a:off x="3589417" y="2950696"/>
            <a:ext cx="370315" cy="281028"/>
            <a:chOff x="3589417" y="2950696"/>
            <a:chExt cx="370315" cy="281028"/>
          </a:xfrm>
        </p:grpSpPr>
        <p:sp>
          <p:nvSpPr>
            <p:cNvPr id="16827" name="Google Shape;16827;p82"/>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82"/>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82"/>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82"/>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82"/>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82"/>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82"/>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82"/>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82"/>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82"/>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82"/>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82"/>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82"/>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82"/>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82"/>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82"/>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82"/>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82"/>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82"/>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82"/>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7" name="Google Shape;16847;p82"/>
          <p:cNvGrpSpPr/>
          <p:nvPr/>
        </p:nvGrpSpPr>
        <p:grpSpPr>
          <a:xfrm>
            <a:off x="3032711" y="2911718"/>
            <a:ext cx="396125" cy="359062"/>
            <a:chOff x="3032711" y="2911718"/>
            <a:chExt cx="396125" cy="359062"/>
          </a:xfrm>
        </p:grpSpPr>
        <p:sp>
          <p:nvSpPr>
            <p:cNvPr id="16848" name="Google Shape;16848;p82"/>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82"/>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82"/>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82"/>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82"/>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82"/>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82"/>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82"/>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82"/>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82"/>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82"/>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82"/>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0" name="Google Shape;16860;p82"/>
          <p:cNvGrpSpPr/>
          <p:nvPr/>
        </p:nvGrpSpPr>
        <p:grpSpPr>
          <a:xfrm>
            <a:off x="7417764" y="1513397"/>
            <a:ext cx="373174" cy="367692"/>
            <a:chOff x="7417764" y="1513397"/>
            <a:chExt cx="373174" cy="367692"/>
          </a:xfrm>
        </p:grpSpPr>
        <p:sp>
          <p:nvSpPr>
            <p:cNvPr id="16861" name="Google Shape;16861;p82"/>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82"/>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82"/>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82"/>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82"/>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82"/>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82"/>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82"/>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82"/>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82"/>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82"/>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82"/>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82"/>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82"/>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82"/>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82"/>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82"/>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82"/>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82"/>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0" name="Google Shape;16880;p82"/>
          <p:cNvGrpSpPr/>
          <p:nvPr/>
        </p:nvGrpSpPr>
        <p:grpSpPr>
          <a:xfrm>
            <a:off x="6871944" y="1514368"/>
            <a:ext cx="370132" cy="365672"/>
            <a:chOff x="6871944" y="1514368"/>
            <a:chExt cx="370132" cy="365672"/>
          </a:xfrm>
        </p:grpSpPr>
        <p:sp>
          <p:nvSpPr>
            <p:cNvPr id="16881" name="Google Shape;16881;p82"/>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82"/>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82"/>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82"/>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82"/>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82"/>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82"/>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82"/>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82"/>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82"/>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82"/>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82"/>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82"/>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82"/>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82"/>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82"/>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82"/>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82"/>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9" name="Google Shape;16899;p82"/>
          <p:cNvGrpSpPr/>
          <p:nvPr/>
        </p:nvGrpSpPr>
        <p:grpSpPr>
          <a:xfrm>
            <a:off x="6561931" y="3365261"/>
            <a:ext cx="400375" cy="370184"/>
            <a:chOff x="6561931" y="3365261"/>
            <a:chExt cx="400375" cy="370184"/>
          </a:xfrm>
        </p:grpSpPr>
        <p:sp>
          <p:nvSpPr>
            <p:cNvPr id="16900" name="Google Shape;16900;p82"/>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82"/>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82"/>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82"/>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82"/>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82"/>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82"/>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82"/>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82"/>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82"/>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82"/>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82"/>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2" name="Google Shape;16912;p82"/>
          <p:cNvGrpSpPr/>
          <p:nvPr/>
        </p:nvGrpSpPr>
        <p:grpSpPr>
          <a:xfrm>
            <a:off x="1942120" y="1985852"/>
            <a:ext cx="378315" cy="358695"/>
            <a:chOff x="1942120" y="1985852"/>
            <a:chExt cx="378315" cy="358695"/>
          </a:xfrm>
        </p:grpSpPr>
        <p:sp>
          <p:nvSpPr>
            <p:cNvPr id="16913" name="Google Shape;16913;p82"/>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82"/>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82"/>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82"/>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82"/>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82"/>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82"/>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82"/>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82"/>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82"/>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82"/>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82"/>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82"/>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82"/>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82"/>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82"/>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82"/>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82"/>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82"/>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82"/>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3" name="Google Shape;16933;p82"/>
          <p:cNvGrpSpPr/>
          <p:nvPr/>
        </p:nvGrpSpPr>
        <p:grpSpPr>
          <a:xfrm>
            <a:off x="1401415" y="2429218"/>
            <a:ext cx="364282" cy="374197"/>
            <a:chOff x="1401415" y="2429218"/>
            <a:chExt cx="364282" cy="374197"/>
          </a:xfrm>
        </p:grpSpPr>
        <p:sp>
          <p:nvSpPr>
            <p:cNvPr id="16934" name="Google Shape;16934;p82"/>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82"/>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82"/>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82"/>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82"/>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82"/>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82"/>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82"/>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82"/>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82"/>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82"/>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82"/>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82"/>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82"/>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82"/>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9" name="Google Shape;16949;p82"/>
          <p:cNvGrpSpPr/>
          <p:nvPr/>
        </p:nvGrpSpPr>
        <p:grpSpPr>
          <a:xfrm>
            <a:off x="7110427" y="3365261"/>
            <a:ext cx="400401" cy="370184"/>
            <a:chOff x="7110427" y="3365261"/>
            <a:chExt cx="400401" cy="370184"/>
          </a:xfrm>
        </p:grpSpPr>
        <p:sp>
          <p:nvSpPr>
            <p:cNvPr id="16950" name="Google Shape;16950;p82"/>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82"/>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82"/>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82"/>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82"/>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82"/>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82"/>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7" name="Google Shape;16957;p82"/>
          <p:cNvGrpSpPr/>
          <p:nvPr/>
        </p:nvGrpSpPr>
        <p:grpSpPr>
          <a:xfrm>
            <a:off x="7658949" y="3363137"/>
            <a:ext cx="400375" cy="370132"/>
            <a:chOff x="7658949" y="3363137"/>
            <a:chExt cx="400375" cy="370132"/>
          </a:xfrm>
        </p:grpSpPr>
        <p:sp>
          <p:nvSpPr>
            <p:cNvPr id="16958" name="Google Shape;16958;p82"/>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82"/>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82"/>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82"/>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82"/>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3" name="Google Shape;16963;p82"/>
          <p:cNvGrpSpPr/>
          <p:nvPr/>
        </p:nvGrpSpPr>
        <p:grpSpPr>
          <a:xfrm>
            <a:off x="3304481" y="3379389"/>
            <a:ext cx="356623" cy="370105"/>
            <a:chOff x="3307156" y="3365314"/>
            <a:chExt cx="356623" cy="370105"/>
          </a:xfrm>
        </p:grpSpPr>
        <p:sp>
          <p:nvSpPr>
            <p:cNvPr id="16964" name="Google Shape;16964;p82"/>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82"/>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82"/>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82"/>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82"/>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82"/>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82"/>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82"/>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82"/>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82"/>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82"/>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82"/>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82"/>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82"/>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82"/>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9" name="Google Shape;16979;p82"/>
          <p:cNvGrpSpPr/>
          <p:nvPr/>
        </p:nvGrpSpPr>
        <p:grpSpPr>
          <a:xfrm>
            <a:off x="7422407" y="1980107"/>
            <a:ext cx="372807" cy="370079"/>
            <a:chOff x="7422407" y="1980107"/>
            <a:chExt cx="372807" cy="370079"/>
          </a:xfrm>
        </p:grpSpPr>
        <p:sp>
          <p:nvSpPr>
            <p:cNvPr id="16980" name="Google Shape;16980;p82"/>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82"/>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82"/>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82"/>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82"/>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82"/>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82"/>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82"/>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82"/>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82"/>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82"/>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82"/>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82"/>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3" name="Google Shape;16993;p82"/>
          <p:cNvGrpSpPr/>
          <p:nvPr/>
        </p:nvGrpSpPr>
        <p:grpSpPr>
          <a:xfrm>
            <a:off x="6916141" y="2906184"/>
            <a:ext cx="289737" cy="370394"/>
            <a:chOff x="6916141" y="2906184"/>
            <a:chExt cx="289737" cy="370394"/>
          </a:xfrm>
        </p:grpSpPr>
        <p:sp>
          <p:nvSpPr>
            <p:cNvPr id="16994" name="Google Shape;16994;p82"/>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82"/>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82"/>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82"/>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82"/>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82"/>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82"/>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82"/>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82"/>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82"/>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82"/>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82"/>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82"/>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82"/>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82"/>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82"/>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82"/>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82"/>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82"/>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82"/>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82"/>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5" name="Google Shape;17015;p82"/>
          <p:cNvGrpSpPr/>
          <p:nvPr/>
        </p:nvGrpSpPr>
        <p:grpSpPr>
          <a:xfrm>
            <a:off x="7970194" y="2013577"/>
            <a:ext cx="372676" cy="331731"/>
            <a:chOff x="7970194" y="2013577"/>
            <a:chExt cx="372676" cy="331731"/>
          </a:xfrm>
        </p:grpSpPr>
        <p:sp>
          <p:nvSpPr>
            <p:cNvPr id="17016" name="Google Shape;17016;p82"/>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82"/>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82"/>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82"/>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82"/>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82"/>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82"/>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82"/>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82"/>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82"/>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6" name="Google Shape;17026;p82"/>
          <p:cNvGrpSpPr/>
          <p:nvPr/>
        </p:nvGrpSpPr>
        <p:grpSpPr>
          <a:xfrm>
            <a:off x="1416733" y="1512190"/>
            <a:ext cx="332964" cy="370158"/>
            <a:chOff x="1416733" y="1512190"/>
            <a:chExt cx="332964" cy="370158"/>
          </a:xfrm>
        </p:grpSpPr>
        <p:sp>
          <p:nvSpPr>
            <p:cNvPr id="17027" name="Google Shape;17027;p82"/>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82"/>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82"/>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82"/>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82"/>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82"/>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82"/>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82"/>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82"/>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82"/>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82"/>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82"/>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82"/>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82"/>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82"/>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82"/>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82"/>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82"/>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82"/>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6" name="Google Shape;17046;p82"/>
          <p:cNvGrpSpPr/>
          <p:nvPr/>
        </p:nvGrpSpPr>
        <p:grpSpPr>
          <a:xfrm>
            <a:off x="5246366" y="2906105"/>
            <a:ext cx="342852" cy="370079"/>
            <a:chOff x="5246366" y="2906105"/>
            <a:chExt cx="342852" cy="370079"/>
          </a:xfrm>
        </p:grpSpPr>
        <p:sp>
          <p:nvSpPr>
            <p:cNvPr id="17047" name="Google Shape;17047;p82"/>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82"/>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82"/>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82"/>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82"/>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82"/>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3" name="Google Shape;17053;p82"/>
          <p:cNvGrpSpPr/>
          <p:nvPr/>
        </p:nvGrpSpPr>
        <p:grpSpPr>
          <a:xfrm>
            <a:off x="849667" y="2434883"/>
            <a:ext cx="371259" cy="366249"/>
            <a:chOff x="849667" y="2434883"/>
            <a:chExt cx="371259" cy="366249"/>
          </a:xfrm>
        </p:grpSpPr>
        <p:sp>
          <p:nvSpPr>
            <p:cNvPr id="17054" name="Google Shape;17054;p82"/>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82"/>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82"/>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82"/>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82"/>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82"/>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82"/>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82"/>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82"/>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82"/>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82"/>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82"/>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82"/>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7" name="Google Shape;17067;p82"/>
          <p:cNvGrpSpPr/>
          <p:nvPr/>
        </p:nvGrpSpPr>
        <p:grpSpPr>
          <a:xfrm>
            <a:off x="4417026" y="3365366"/>
            <a:ext cx="332728" cy="370053"/>
            <a:chOff x="4417026" y="3365366"/>
            <a:chExt cx="332728" cy="370053"/>
          </a:xfrm>
        </p:grpSpPr>
        <p:sp>
          <p:nvSpPr>
            <p:cNvPr id="17068" name="Google Shape;17068;p82"/>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82"/>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82"/>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82"/>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82"/>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82"/>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82"/>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82"/>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82"/>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82"/>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82"/>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82"/>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82"/>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82"/>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82"/>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82"/>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82"/>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82"/>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6" name="Google Shape;17086;p82"/>
          <p:cNvGrpSpPr/>
          <p:nvPr/>
        </p:nvGrpSpPr>
        <p:grpSpPr>
          <a:xfrm>
            <a:off x="2497068" y="1980186"/>
            <a:ext cx="363994" cy="370105"/>
            <a:chOff x="2497068" y="1980186"/>
            <a:chExt cx="363994" cy="370105"/>
          </a:xfrm>
        </p:grpSpPr>
        <p:sp>
          <p:nvSpPr>
            <p:cNvPr id="17087" name="Google Shape;17087;p82"/>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82"/>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82"/>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82"/>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82"/>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82"/>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82"/>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82"/>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82"/>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82"/>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82"/>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82"/>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82"/>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82"/>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82"/>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82"/>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82"/>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82"/>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82"/>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82"/>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82"/>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8" name="Google Shape;17108;p82"/>
          <p:cNvGrpSpPr/>
          <p:nvPr/>
        </p:nvGrpSpPr>
        <p:grpSpPr>
          <a:xfrm>
            <a:off x="5820278" y="2906158"/>
            <a:ext cx="294904" cy="370027"/>
            <a:chOff x="5820278" y="2906158"/>
            <a:chExt cx="294904" cy="370027"/>
          </a:xfrm>
        </p:grpSpPr>
        <p:sp>
          <p:nvSpPr>
            <p:cNvPr id="17109" name="Google Shape;17109;p82"/>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82"/>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82"/>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82"/>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82"/>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82"/>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82"/>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6" name="Google Shape;17116;p82"/>
          <p:cNvGrpSpPr/>
          <p:nvPr/>
        </p:nvGrpSpPr>
        <p:grpSpPr>
          <a:xfrm>
            <a:off x="4946819" y="3383229"/>
            <a:ext cx="370132" cy="334223"/>
            <a:chOff x="4946819" y="3383229"/>
            <a:chExt cx="370132" cy="334223"/>
          </a:xfrm>
        </p:grpSpPr>
        <p:sp>
          <p:nvSpPr>
            <p:cNvPr id="17117" name="Google Shape;17117;p82"/>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82"/>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82"/>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82"/>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82"/>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82"/>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82"/>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82"/>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82"/>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6" name="Google Shape;17126;p82"/>
          <p:cNvGrpSpPr/>
          <p:nvPr/>
        </p:nvGrpSpPr>
        <p:grpSpPr>
          <a:xfrm>
            <a:off x="3038403" y="1539234"/>
            <a:ext cx="375482" cy="316072"/>
            <a:chOff x="3038403" y="1539234"/>
            <a:chExt cx="375482" cy="316072"/>
          </a:xfrm>
        </p:grpSpPr>
        <p:sp>
          <p:nvSpPr>
            <p:cNvPr id="17127" name="Google Shape;17127;p8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28" name="Google Shape;17128;p82"/>
            <p:cNvGrpSpPr/>
            <p:nvPr/>
          </p:nvGrpSpPr>
          <p:grpSpPr>
            <a:xfrm>
              <a:off x="3038403" y="1539234"/>
              <a:ext cx="375482" cy="316072"/>
              <a:chOff x="3038403" y="1539234"/>
              <a:chExt cx="375482" cy="316072"/>
            </a:xfrm>
          </p:grpSpPr>
          <p:sp>
            <p:nvSpPr>
              <p:cNvPr id="17129" name="Google Shape;17129;p82"/>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82"/>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82"/>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82"/>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82"/>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82"/>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82"/>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82"/>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82"/>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38" name="Google Shape;17138;p82"/>
          <p:cNvGrpSpPr/>
          <p:nvPr/>
        </p:nvGrpSpPr>
        <p:grpSpPr>
          <a:xfrm>
            <a:off x="6332865" y="2906131"/>
            <a:ext cx="360846" cy="370184"/>
            <a:chOff x="6332865" y="2906131"/>
            <a:chExt cx="360846" cy="370184"/>
          </a:xfrm>
        </p:grpSpPr>
        <p:sp>
          <p:nvSpPr>
            <p:cNvPr id="17139" name="Google Shape;17139;p82"/>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82"/>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82"/>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82"/>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82"/>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82"/>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82"/>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82"/>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82"/>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82"/>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82"/>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0" name="Google Shape;17150;p82"/>
          <p:cNvGrpSpPr/>
          <p:nvPr/>
        </p:nvGrpSpPr>
        <p:grpSpPr>
          <a:xfrm>
            <a:off x="4135079" y="1518066"/>
            <a:ext cx="370132" cy="358223"/>
            <a:chOff x="4135079" y="1518066"/>
            <a:chExt cx="370132" cy="358223"/>
          </a:xfrm>
        </p:grpSpPr>
        <p:sp>
          <p:nvSpPr>
            <p:cNvPr id="17151" name="Google Shape;17151;p82"/>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82"/>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82"/>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82"/>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82"/>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82"/>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82"/>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82"/>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82"/>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82"/>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82"/>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82"/>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82"/>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82"/>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82"/>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82"/>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82"/>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82"/>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82"/>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0" name="Google Shape;17170;p82"/>
          <p:cNvGrpSpPr/>
          <p:nvPr/>
        </p:nvGrpSpPr>
        <p:grpSpPr>
          <a:xfrm>
            <a:off x="6878869" y="1980134"/>
            <a:ext cx="361240" cy="370158"/>
            <a:chOff x="6878869" y="1980134"/>
            <a:chExt cx="361240" cy="370158"/>
          </a:xfrm>
        </p:grpSpPr>
        <p:sp>
          <p:nvSpPr>
            <p:cNvPr id="17171" name="Google Shape;17171;p82"/>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82"/>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82"/>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82"/>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82"/>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82"/>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82"/>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82"/>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82"/>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82"/>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82"/>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82"/>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82"/>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4" name="Google Shape;17184;p82"/>
          <p:cNvGrpSpPr/>
          <p:nvPr/>
        </p:nvGrpSpPr>
        <p:grpSpPr>
          <a:xfrm>
            <a:off x="2493999" y="2550033"/>
            <a:ext cx="370132" cy="259467"/>
            <a:chOff x="2493999" y="2550033"/>
            <a:chExt cx="370132" cy="259467"/>
          </a:xfrm>
        </p:grpSpPr>
        <p:sp>
          <p:nvSpPr>
            <p:cNvPr id="17185" name="Google Shape;17185;p82"/>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82"/>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82"/>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82"/>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82"/>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82"/>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82"/>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82"/>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82"/>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82"/>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82"/>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82"/>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82"/>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82"/>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82"/>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82"/>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82"/>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82"/>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82"/>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4" name="Google Shape;17204;p82"/>
          <p:cNvGrpSpPr/>
          <p:nvPr/>
        </p:nvGrpSpPr>
        <p:grpSpPr>
          <a:xfrm>
            <a:off x="1699703" y="3365261"/>
            <a:ext cx="281054" cy="370158"/>
            <a:chOff x="1699703" y="3365261"/>
            <a:chExt cx="281054" cy="370158"/>
          </a:xfrm>
        </p:grpSpPr>
        <p:sp>
          <p:nvSpPr>
            <p:cNvPr id="17205" name="Google Shape;17205;p82"/>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82"/>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82"/>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82"/>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82"/>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82"/>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82"/>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82"/>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82"/>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82"/>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82"/>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82"/>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82"/>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8" name="Google Shape;17218;p82"/>
          <p:cNvGrpSpPr/>
          <p:nvPr/>
        </p:nvGrpSpPr>
        <p:grpSpPr>
          <a:xfrm>
            <a:off x="7966810" y="1519430"/>
            <a:ext cx="369974" cy="355626"/>
            <a:chOff x="7966810" y="1519430"/>
            <a:chExt cx="369974" cy="355626"/>
          </a:xfrm>
        </p:grpSpPr>
        <p:sp>
          <p:nvSpPr>
            <p:cNvPr id="17219" name="Google Shape;17219;p82"/>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82"/>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82"/>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82"/>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82"/>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82"/>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82"/>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82"/>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82"/>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82"/>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82"/>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82"/>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82"/>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82"/>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82"/>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82"/>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5" name="Google Shape;17235;p82"/>
          <p:cNvGrpSpPr/>
          <p:nvPr/>
        </p:nvGrpSpPr>
        <p:grpSpPr>
          <a:xfrm>
            <a:off x="2792628" y="3365340"/>
            <a:ext cx="290445" cy="370079"/>
            <a:chOff x="2792628" y="3365340"/>
            <a:chExt cx="290445" cy="370079"/>
          </a:xfrm>
        </p:grpSpPr>
        <p:sp>
          <p:nvSpPr>
            <p:cNvPr id="17236" name="Google Shape;17236;p82"/>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82"/>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82"/>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82"/>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82"/>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82"/>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82"/>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82"/>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82"/>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82"/>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82"/>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82"/>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82"/>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82"/>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0" name="Google Shape;17250;p82"/>
          <p:cNvGrpSpPr/>
          <p:nvPr/>
        </p:nvGrpSpPr>
        <p:grpSpPr>
          <a:xfrm>
            <a:off x="1389585" y="1988317"/>
            <a:ext cx="388125" cy="353790"/>
            <a:chOff x="1389585" y="1988317"/>
            <a:chExt cx="388125" cy="353790"/>
          </a:xfrm>
        </p:grpSpPr>
        <p:sp>
          <p:nvSpPr>
            <p:cNvPr id="17251" name="Google Shape;17251;p82"/>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82"/>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82"/>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82"/>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82"/>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82"/>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82"/>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82"/>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82"/>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82"/>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82"/>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82"/>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82"/>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82"/>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82"/>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82"/>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82"/>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82"/>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82"/>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82"/>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82"/>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82"/>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3" name="Google Shape;17273;p82"/>
          <p:cNvGrpSpPr/>
          <p:nvPr/>
        </p:nvGrpSpPr>
        <p:grpSpPr>
          <a:xfrm>
            <a:off x="2492924" y="1512190"/>
            <a:ext cx="370158" cy="370158"/>
            <a:chOff x="2492924" y="1512190"/>
            <a:chExt cx="370158" cy="370158"/>
          </a:xfrm>
        </p:grpSpPr>
        <p:sp>
          <p:nvSpPr>
            <p:cNvPr id="17274" name="Google Shape;17274;p82"/>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82"/>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82"/>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82"/>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82"/>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82"/>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82"/>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82"/>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82"/>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82"/>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82"/>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82"/>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82"/>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82"/>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82"/>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82"/>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82"/>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82"/>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82"/>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82"/>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82"/>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82"/>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6" name="Google Shape;17296;p82"/>
          <p:cNvGrpSpPr/>
          <p:nvPr/>
        </p:nvGrpSpPr>
        <p:grpSpPr>
          <a:xfrm>
            <a:off x="1933569" y="1512243"/>
            <a:ext cx="393975" cy="370105"/>
            <a:chOff x="1933569" y="1512243"/>
            <a:chExt cx="393975" cy="370105"/>
          </a:xfrm>
        </p:grpSpPr>
        <p:sp>
          <p:nvSpPr>
            <p:cNvPr id="17297" name="Google Shape;17297;p82"/>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82"/>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82"/>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82"/>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82"/>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82"/>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82"/>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82"/>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82"/>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82"/>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82"/>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82"/>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82"/>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82"/>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82"/>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82"/>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82"/>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82"/>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82"/>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82"/>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82"/>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82"/>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82"/>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82"/>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82"/>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82"/>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82"/>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82"/>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5" name="Google Shape;17325;p82"/>
          <p:cNvGrpSpPr/>
          <p:nvPr/>
        </p:nvGrpSpPr>
        <p:grpSpPr>
          <a:xfrm>
            <a:off x="2236106" y="3365392"/>
            <a:ext cx="306471" cy="370000"/>
            <a:chOff x="2236106" y="3365392"/>
            <a:chExt cx="306471" cy="370000"/>
          </a:xfrm>
        </p:grpSpPr>
        <p:sp>
          <p:nvSpPr>
            <p:cNvPr id="17326" name="Google Shape;17326;p82"/>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82"/>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82"/>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82"/>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82"/>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82"/>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82"/>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82"/>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82"/>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82"/>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82"/>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82"/>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82"/>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82"/>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0" name="Google Shape;17340;p82"/>
          <p:cNvGrpSpPr/>
          <p:nvPr/>
        </p:nvGrpSpPr>
        <p:grpSpPr>
          <a:xfrm>
            <a:off x="5492823" y="3385563"/>
            <a:ext cx="375325" cy="329606"/>
            <a:chOff x="5492823" y="3385563"/>
            <a:chExt cx="375325" cy="329606"/>
          </a:xfrm>
        </p:grpSpPr>
        <p:sp>
          <p:nvSpPr>
            <p:cNvPr id="17341" name="Google Shape;17341;p82"/>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82"/>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82"/>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82"/>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82"/>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82"/>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82"/>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82"/>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82"/>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82"/>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82"/>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82"/>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82"/>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82"/>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82"/>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82"/>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82"/>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82"/>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82"/>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82"/>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1" name="Google Shape;17361;p82"/>
          <p:cNvGrpSpPr/>
          <p:nvPr/>
        </p:nvGrpSpPr>
        <p:grpSpPr>
          <a:xfrm>
            <a:off x="3041787" y="2001118"/>
            <a:ext cx="370158" cy="328164"/>
            <a:chOff x="3041787" y="2001118"/>
            <a:chExt cx="370158" cy="328164"/>
          </a:xfrm>
        </p:grpSpPr>
        <p:sp>
          <p:nvSpPr>
            <p:cNvPr id="17362" name="Google Shape;17362;p82"/>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82"/>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82"/>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82"/>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82"/>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82"/>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82"/>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82"/>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82"/>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82"/>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82"/>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82"/>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82"/>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82"/>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82"/>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82"/>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82"/>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82"/>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0" name="Google Shape;17380;p82"/>
          <p:cNvGrpSpPr/>
          <p:nvPr/>
        </p:nvGrpSpPr>
        <p:grpSpPr>
          <a:xfrm>
            <a:off x="5779884" y="2039125"/>
            <a:ext cx="372309" cy="328216"/>
            <a:chOff x="5779884" y="2039125"/>
            <a:chExt cx="372309" cy="328216"/>
          </a:xfrm>
        </p:grpSpPr>
        <p:sp>
          <p:nvSpPr>
            <p:cNvPr id="17381" name="Google Shape;17381;p82"/>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82"/>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82"/>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82"/>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82"/>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82"/>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82"/>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82"/>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82"/>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82"/>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82"/>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82"/>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82"/>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397"/>
        <p:cNvGrpSpPr/>
        <p:nvPr/>
      </p:nvGrpSpPr>
      <p:grpSpPr>
        <a:xfrm>
          <a:off x="0" y="0"/>
          <a:ext cx="0" cy="0"/>
          <a:chOff x="0" y="0"/>
          <a:chExt cx="0" cy="0"/>
        </a:xfrm>
      </p:grpSpPr>
      <p:sp>
        <p:nvSpPr>
          <p:cNvPr id="17398" name="Google Shape;17398;p8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7399" name="Google Shape;17399;p83"/>
          <p:cNvGrpSpPr/>
          <p:nvPr/>
        </p:nvGrpSpPr>
        <p:grpSpPr>
          <a:xfrm>
            <a:off x="878066" y="1981993"/>
            <a:ext cx="354610" cy="372358"/>
            <a:chOff x="878066" y="1981993"/>
            <a:chExt cx="354610" cy="372358"/>
          </a:xfrm>
        </p:grpSpPr>
        <p:sp>
          <p:nvSpPr>
            <p:cNvPr id="17400" name="Google Shape;17400;p83"/>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83"/>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83"/>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83"/>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83"/>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83"/>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83"/>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83"/>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83"/>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83"/>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83"/>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83"/>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83"/>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83"/>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4" name="Google Shape;17414;p83"/>
          <p:cNvGrpSpPr/>
          <p:nvPr/>
        </p:nvGrpSpPr>
        <p:grpSpPr>
          <a:xfrm>
            <a:off x="1345794" y="1982386"/>
            <a:ext cx="371650" cy="371624"/>
            <a:chOff x="1345794" y="1982386"/>
            <a:chExt cx="371650" cy="371624"/>
          </a:xfrm>
        </p:grpSpPr>
        <p:sp>
          <p:nvSpPr>
            <p:cNvPr id="17415" name="Google Shape;17415;p83"/>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83"/>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83"/>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83"/>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83"/>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83"/>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83"/>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83"/>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83"/>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83"/>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83"/>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83"/>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83"/>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83"/>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83"/>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83"/>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83"/>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83"/>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83"/>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83"/>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83"/>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83"/>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83"/>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83"/>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83"/>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83"/>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83"/>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83"/>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83"/>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83"/>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83"/>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83"/>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83"/>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83"/>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83"/>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83"/>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83"/>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2" name="Google Shape;17452;p83"/>
          <p:cNvGrpSpPr/>
          <p:nvPr/>
        </p:nvGrpSpPr>
        <p:grpSpPr>
          <a:xfrm>
            <a:off x="1821465" y="1981993"/>
            <a:ext cx="372410" cy="372410"/>
            <a:chOff x="1821465" y="1981993"/>
            <a:chExt cx="372410" cy="372410"/>
          </a:xfrm>
        </p:grpSpPr>
        <p:sp>
          <p:nvSpPr>
            <p:cNvPr id="17453" name="Google Shape;17453;p83"/>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83"/>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83"/>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83"/>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83"/>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83"/>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83"/>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83"/>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83"/>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83"/>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83"/>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83"/>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83"/>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83"/>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7" name="Google Shape;17467;p83"/>
          <p:cNvGrpSpPr/>
          <p:nvPr/>
        </p:nvGrpSpPr>
        <p:grpSpPr>
          <a:xfrm>
            <a:off x="2276348" y="1981809"/>
            <a:ext cx="415901" cy="372699"/>
            <a:chOff x="2276348" y="1981809"/>
            <a:chExt cx="415901" cy="372699"/>
          </a:xfrm>
        </p:grpSpPr>
        <p:sp>
          <p:nvSpPr>
            <p:cNvPr id="17468" name="Google Shape;17468;p83"/>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83"/>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83"/>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83"/>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83"/>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83"/>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83"/>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5" name="Google Shape;17475;p83"/>
          <p:cNvGrpSpPr/>
          <p:nvPr/>
        </p:nvGrpSpPr>
        <p:grpSpPr>
          <a:xfrm>
            <a:off x="2774354" y="2009990"/>
            <a:ext cx="372017" cy="316310"/>
            <a:chOff x="2774354" y="2009990"/>
            <a:chExt cx="372017" cy="316310"/>
          </a:xfrm>
        </p:grpSpPr>
        <p:sp>
          <p:nvSpPr>
            <p:cNvPr id="17476" name="Google Shape;17476;p83"/>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83"/>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83"/>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83"/>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83"/>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83"/>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83"/>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83"/>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83"/>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83"/>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83"/>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83"/>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83"/>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83"/>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83"/>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83"/>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83"/>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83"/>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83"/>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83"/>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83"/>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83"/>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83"/>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83"/>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83"/>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83"/>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2" name="Google Shape;17502;p83"/>
          <p:cNvGrpSpPr/>
          <p:nvPr/>
        </p:nvGrpSpPr>
        <p:grpSpPr>
          <a:xfrm>
            <a:off x="3722682" y="1981993"/>
            <a:ext cx="375818" cy="372043"/>
            <a:chOff x="3722682" y="1981993"/>
            <a:chExt cx="375818" cy="372043"/>
          </a:xfrm>
        </p:grpSpPr>
        <p:sp>
          <p:nvSpPr>
            <p:cNvPr id="17503" name="Google Shape;17503;p83"/>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83"/>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83"/>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83"/>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83"/>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83"/>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83"/>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83"/>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83"/>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83"/>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83"/>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83"/>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83"/>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83"/>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83"/>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8" name="Google Shape;17518;p83"/>
          <p:cNvGrpSpPr/>
          <p:nvPr/>
        </p:nvGrpSpPr>
        <p:grpSpPr>
          <a:xfrm>
            <a:off x="4201394" y="1981809"/>
            <a:ext cx="373538" cy="372305"/>
            <a:chOff x="4201394" y="1981809"/>
            <a:chExt cx="373538" cy="372305"/>
          </a:xfrm>
        </p:grpSpPr>
        <p:sp>
          <p:nvSpPr>
            <p:cNvPr id="17519" name="Google Shape;17519;p83"/>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83"/>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83"/>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83"/>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83"/>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83"/>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83"/>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83"/>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83"/>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83"/>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83"/>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83"/>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83"/>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83"/>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83"/>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83"/>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5" name="Google Shape;17535;p83"/>
          <p:cNvGrpSpPr/>
          <p:nvPr/>
        </p:nvGrpSpPr>
        <p:grpSpPr>
          <a:xfrm>
            <a:off x="4659658" y="1500266"/>
            <a:ext cx="422743" cy="377784"/>
            <a:chOff x="4659658" y="1500266"/>
            <a:chExt cx="422743" cy="377784"/>
          </a:xfrm>
        </p:grpSpPr>
        <p:sp>
          <p:nvSpPr>
            <p:cNvPr id="17536" name="Google Shape;17536;p83"/>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83"/>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83"/>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83"/>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83"/>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83"/>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83"/>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83"/>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83"/>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83"/>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83"/>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83"/>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83"/>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83"/>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83"/>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83"/>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83"/>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3" name="Google Shape;17553;p83"/>
          <p:cNvGrpSpPr/>
          <p:nvPr/>
        </p:nvGrpSpPr>
        <p:grpSpPr>
          <a:xfrm>
            <a:off x="5211406" y="1513504"/>
            <a:ext cx="260394" cy="351202"/>
            <a:chOff x="5211406" y="1513504"/>
            <a:chExt cx="260394" cy="351202"/>
          </a:xfrm>
        </p:grpSpPr>
        <p:sp>
          <p:nvSpPr>
            <p:cNvPr id="17554" name="Google Shape;17554;p83"/>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83"/>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83"/>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83"/>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83"/>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83"/>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83"/>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83"/>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83"/>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83"/>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83"/>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83"/>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83"/>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7" name="Google Shape;17567;p83"/>
          <p:cNvGrpSpPr/>
          <p:nvPr/>
        </p:nvGrpSpPr>
        <p:grpSpPr>
          <a:xfrm>
            <a:off x="5632602" y="1513216"/>
            <a:ext cx="366722" cy="351779"/>
            <a:chOff x="5632602" y="1513216"/>
            <a:chExt cx="366722" cy="351779"/>
          </a:xfrm>
        </p:grpSpPr>
        <p:sp>
          <p:nvSpPr>
            <p:cNvPr id="17568" name="Google Shape;17568;p83"/>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83"/>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83"/>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83"/>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83"/>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83"/>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83"/>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83"/>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6" name="Google Shape;17576;p83"/>
          <p:cNvGrpSpPr/>
          <p:nvPr/>
        </p:nvGrpSpPr>
        <p:grpSpPr>
          <a:xfrm>
            <a:off x="6089372" y="1527136"/>
            <a:ext cx="401902" cy="323965"/>
            <a:chOff x="6089372" y="1527136"/>
            <a:chExt cx="401902" cy="323965"/>
          </a:xfrm>
        </p:grpSpPr>
        <p:sp>
          <p:nvSpPr>
            <p:cNvPr id="17577" name="Google Shape;17577;p83"/>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83"/>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83"/>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83"/>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83"/>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83"/>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83"/>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83"/>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83"/>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83"/>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83"/>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83"/>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83"/>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83"/>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83"/>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83"/>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83"/>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83"/>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83"/>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83"/>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83"/>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83"/>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83"/>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83"/>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83"/>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83"/>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83"/>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83"/>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83"/>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83"/>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7" name="Google Shape;17607;p83"/>
          <p:cNvGrpSpPr/>
          <p:nvPr/>
        </p:nvGrpSpPr>
        <p:grpSpPr>
          <a:xfrm>
            <a:off x="6579435" y="1527897"/>
            <a:ext cx="370103" cy="322445"/>
            <a:chOff x="6579435" y="1527897"/>
            <a:chExt cx="370103" cy="322445"/>
          </a:xfrm>
        </p:grpSpPr>
        <p:sp>
          <p:nvSpPr>
            <p:cNvPr id="17608" name="Google Shape;17608;p83"/>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83"/>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83"/>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83"/>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83"/>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83"/>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83"/>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83"/>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83"/>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83"/>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83"/>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83"/>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83"/>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83"/>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83"/>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83"/>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83"/>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83"/>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83"/>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83"/>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83"/>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9" name="Google Shape;17629;p83"/>
          <p:cNvGrpSpPr/>
          <p:nvPr/>
        </p:nvGrpSpPr>
        <p:grpSpPr>
          <a:xfrm>
            <a:off x="6988887" y="1538854"/>
            <a:ext cx="499920" cy="300136"/>
            <a:chOff x="6988887" y="1538854"/>
            <a:chExt cx="499920" cy="300136"/>
          </a:xfrm>
        </p:grpSpPr>
        <p:sp>
          <p:nvSpPr>
            <p:cNvPr id="17630" name="Google Shape;17630;p83"/>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83"/>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83"/>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83"/>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83"/>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83"/>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83"/>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83"/>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83"/>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83"/>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83"/>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83"/>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83"/>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3" name="Google Shape;17643;p83"/>
          <p:cNvGrpSpPr/>
          <p:nvPr/>
        </p:nvGrpSpPr>
        <p:grpSpPr>
          <a:xfrm>
            <a:off x="8050359" y="1520687"/>
            <a:ext cx="279321" cy="336837"/>
            <a:chOff x="8050359" y="1520687"/>
            <a:chExt cx="279321" cy="336837"/>
          </a:xfrm>
        </p:grpSpPr>
        <p:sp>
          <p:nvSpPr>
            <p:cNvPr id="17644" name="Google Shape;17644;p83"/>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83"/>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83"/>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83"/>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83"/>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83"/>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83"/>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83"/>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83"/>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83"/>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83"/>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83"/>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83"/>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7" name="Google Shape;17657;p83"/>
          <p:cNvGrpSpPr/>
          <p:nvPr/>
        </p:nvGrpSpPr>
        <p:grpSpPr>
          <a:xfrm>
            <a:off x="6093907" y="2461832"/>
            <a:ext cx="364441" cy="339091"/>
            <a:chOff x="6093907" y="2461832"/>
            <a:chExt cx="364441" cy="339091"/>
          </a:xfrm>
        </p:grpSpPr>
        <p:sp>
          <p:nvSpPr>
            <p:cNvPr id="17658" name="Google Shape;17658;p83"/>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83"/>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83"/>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83"/>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83"/>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83"/>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83"/>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83"/>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83"/>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83"/>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8" name="Google Shape;17668;p83"/>
          <p:cNvGrpSpPr/>
          <p:nvPr/>
        </p:nvGrpSpPr>
        <p:grpSpPr>
          <a:xfrm>
            <a:off x="4676331" y="1980866"/>
            <a:ext cx="377680" cy="377680"/>
            <a:chOff x="4676331" y="1980866"/>
            <a:chExt cx="377680" cy="377680"/>
          </a:xfrm>
        </p:grpSpPr>
        <p:sp>
          <p:nvSpPr>
            <p:cNvPr id="17669" name="Google Shape;17669;p83"/>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83"/>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83"/>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83"/>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83"/>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83"/>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83"/>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83"/>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83"/>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83"/>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83"/>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83"/>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83"/>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83"/>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83"/>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83"/>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83"/>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83"/>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83"/>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8" name="Google Shape;17688;p83"/>
          <p:cNvGrpSpPr/>
          <p:nvPr/>
        </p:nvGrpSpPr>
        <p:grpSpPr>
          <a:xfrm>
            <a:off x="7526242" y="1522968"/>
            <a:ext cx="357651" cy="332275"/>
            <a:chOff x="7526242" y="1522968"/>
            <a:chExt cx="357651" cy="332275"/>
          </a:xfrm>
        </p:grpSpPr>
        <p:sp>
          <p:nvSpPr>
            <p:cNvPr id="17689" name="Google Shape;17689;p83"/>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83"/>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83"/>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83"/>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83"/>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83"/>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83"/>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83"/>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83"/>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83"/>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83"/>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83"/>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83"/>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83"/>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83"/>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83"/>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5" name="Google Shape;17705;p83"/>
          <p:cNvGrpSpPr/>
          <p:nvPr/>
        </p:nvGrpSpPr>
        <p:grpSpPr>
          <a:xfrm>
            <a:off x="3250786" y="1982386"/>
            <a:ext cx="371650" cy="371624"/>
            <a:chOff x="3250786" y="1982386"/>
            <a:chExt cx="371650" cy="371624"/>
          </a:xfrm>
        </p:grpSpPr>
        <p:sp>
          <p:nvSpPr>
            <p:cNvPr id="17706" name="Google Shape;17706;p83"/>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83"/>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83"/>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83"/>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83"/>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83"/>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83"/>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83"/>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83"/>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83"/>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83"/>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83"/>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83"/>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83"/>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83"/>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83"/>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83"/>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83"/>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83"/>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83"/>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83"/>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83"/>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83"/>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83"/>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83"/>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83"/>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83"/>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83"/>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83"/>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83"/>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6" name="Google Shape;17736;p83"/>
          <p:cNvGrpSpPr/>
          <p:nvPr/>
        </p:nvGrpSpPr>
        <p:grpSpPr>
          <a:xfrm>
            <a:off x="1342386" y="2916322"/>
            <a:ext cx="373538" cy="331515"/>
            <a:chOff x="1342386" y="2916322"/>
            <a:chExt cx="373538" cy="331515"/>
          </a:xfrm>
        </p:grpSpPr>
        <p:sp>
          <p:nvSpPr>
            <p:cNvPr id="17737" name="Google Shape;17737;p83"/>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83"/>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83"/>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83"/>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83"/>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83"/>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83"/>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83"/>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83"/>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83"/>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83"/>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8" name="Google Shape;17748;p83"/>
          <p:cNvGrpSpPr/>
          <p:nvPr/>
        </p:nvGrpSpPr>
        <p:grpSpPr>
          <a:xfrm>
            <a:off x="2294122" y="2946600"/>
            <a:ext cx="373931" cy="271351"/>
            <a:chOff x="2294122" y="2946600"/>
            <a:chExt cx="373931" cy="271351"/>
          </a:xfrm>
        </p:grpSpPr>
        <p:sp>
          <p:nvSpPr>
            <p:cNvPr id="17749" name="Google Shape;17749;p83"/>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83"/>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83"/>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83"/>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83"/>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83"/>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83"/>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83"/>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83"/>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83"/>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83"/>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83"/>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83"/>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83"/>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83"/>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83"/>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83"/>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83"/>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83"/>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83"/>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83"/>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83"/>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83"/>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83"/>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83"/>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83"/>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83"/>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83"/>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83"/>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83"/>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9" name="Google Shape;17779;p83"/>
          <p:cNvGrpSpPr/>
          <p:nvPr/>
        </p:nvGrpSpPr>
        <p:grpSpPr>
          <a:xfrm>
            <a:off x="2769819" y="2907251"/>
            <a:ext cx="373905" cy="349682"/>
            <a:chOff x="2769819" y="2907251"/>
            <a:chExt cx="373905" cy="349682"/>
          </a:xfrm>
        </p:grpSpPr>
        <p:sp>
          <p:nvSpPr>
            <p:cNvPr id="17780" name="Google Shape;17780;p83"/>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83"/>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83"/>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83"/>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83"/>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83"/>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83"/>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83"/>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83"/>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83"/>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83"/>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83"/>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83"/>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83"/>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83"/>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83"/>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83"/>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7" name="Google Shape;17797;p83"/>
          <p:cNvGrpSpPr/>
          <p:nvPr/>
        </p:nvGrpSpPr>
        <p:grpSpPr>
          <a:xfrm>
            <a:off x="3246251" y="2895245"/>
            <a:ext cx="375792" cy="373800"/>
            <a:chOff x="3246251" y="2895245"/>
            <a:chExt cx="375792" cy="373800"/>
          </a:xfrm>
        </p:grpSpPr>
        <p:sp>
          <p:nvSpPr>
            <p:cNvPr id="17798" name="Google Shape;17798;p83"/>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83"/>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83"/>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83"/>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83"/>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83"/>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83"/>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83"/>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83"/>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83"/>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83"/>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83"/>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83"/>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83"/>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2" name="Google Shape;17812;p83"/>
          <p:cNvGrpSpPr/>
          <p:nvPr/>
        </p:nvGrpSpPr>
        <p:grpSpPr>
          <a:xfrm>
            <a:off x="3791182" y="2895454"/>
            <a:ext cx="234650" cy="373590"/>
            <a:chOff x="3791182" y="2895454"/>
            <a:chExt cx="234650" cy="373590"/>
          </a:xfrm>
        </p:grpSpPr>
        <p:sp>
          <p:nvSpPr>
            <p:cNvPr id="17813" name="Google Shape;17813;p83"/>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83"/>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83"/>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83"/>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83"/>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83"/>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83"/>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83"/>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83"/>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2" name="Google Shape;17822;p83"/>
          <p:cNvGrpSpPr/>
          <p:nvPr/>
        </p:nvGrpSpPr>
        <p:grpSpPr>
          <a:xfrm>
            <a:off x="7042995" y="2489463"/>
            <a:ext cx="364441" cy="256225"/>
            <a:chOff x="7042995" y="2489463"/>
            <a:chExt cx="364441" cy="256225"/>
          </a:xfrm>
        </p:grpSpPr>
        <p:sp>
          <p:nvSpPr>
            <p:cNvPr id="17823" name="Google Shape;17823;p83"/>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83"/>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83"/>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83"/>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83"/>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83"/>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83"/>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83"/>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83"/>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2" name="Google Shape;17832;p83"/>
          <p:cNvGrpSpPr/>
          <p:nvPr/>
        </p:nvGrpSpPr>
        <p:grpSpPr>
          <a:xfrm>
            <a:off x="7517172" y="2437007"/>
            <a:ext cx="364284" cy="361243"/>
            <a:chOff x="7517172" y="2437007"/>
            <a:chExt cx="364284" cy="361243"/>
          </a:xfrm>
        </p:grpSpPr>
        <p:sp>
          <p:nvSpPr>
            <p:cNvPr id="17833" name="Google Shape;17833;p83"/>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83"/>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83"/>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83"/>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83"/>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83"/>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83"/>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83"/>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83"/>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83"/>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83"/>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83"/>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83"/>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83"/>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83"/>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83"/>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83"/>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83"/>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83"/>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83"/>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83"/>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4" name="Google Shape;17854;p83"/>
          <p:cNvGrpSpPr/>
          <p:nvPr/>
        </p:nvGrpSpPr>
        <p:grpSpPr>
          <a:xfrm>
            <a:off x="8006475" y="2436954"/>
            <a:ext cx="335290" cy="361321"/>
            <a:chOff x="8006475" y="2436954"/>
            <a:chExt cx="335290" cy="361321"/>
          </a:xfrm>
        </p:grpSpPr>
        <p:sp>
          <p:nvSpPr>
            <p:cNvPr id="17855" name="Google Shape;17855;p83"/>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83"/>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83"/>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83"/>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83"/>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83"/>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83"/>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83"/>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83"/>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83"/>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83"/>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83"/>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83"/>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83"/>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83"/>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83"/>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83"/>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83"/>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83"/>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4" name="Google Shape;17874;p83"/>
          <p:cNvGrpSpPr/>
          <p:nvPr/>
        </p:nvGrpSpPr>
        <p:grpSpPr>
          <a:xfrm>
            <a:off x="5596661" y="2909139"/>
            <a:ext cx="394326" cy="349682"/>
            <a:chOff x="5596661" y="2909139"/>
            <a:chExt cx="394326" cy="349682"/>
          </a:xfrm>
        </p:grpSpPr>
        <p:sp>
          <p:nvSpPr>
            <p:cNvPr id="17875" name="Google Shape;17875;p83"/>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83"/>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83"/>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83"/>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83"/>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83"/>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83"/>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83"/>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83"/>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83"/>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83"/>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83"/>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83"/>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83"/>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83"/>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83"/>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1" name="Google Shape;17891;p83"/>
          <p:cNvGrpSpPr/>
          <p:nvPr/>
        </p:nvGrpSpPr>
        <p:grpSpPr>
          <a:xfrm>
            <a:off x="874658" y="2914408"/>
            <a:ext cx="356891" cy="335709"/>
            <a:chOff x="874658" y="2914408"/>
            <a:chExt cx="356891" cy="335709"/>
          </a:xfrm>
        </p:grpSpPr>
        <p:sp>
          <p:nvSpPr>
            <p:cNvPr id="17892" name="Google Shape;17892;p83"/>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83"/>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83"/>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83"/>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83"/>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83"/>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83"/>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83"/>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83"/>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83"/>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83"/>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83"/>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83"/>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83"/>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83"/>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83"/>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83"/>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83"/>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83"/>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83"/>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2" name="Google Shape;17912;p83"/>
          <p:cNvGrpSpPr/>
          <p:nvPr/>
        </p:nvGrpSpPr>
        <p:grpSpPr>
          <a:xfrm>
            <a:off x="4230912" y="2929193"/>
            <a:ext cx="308813" cy="306165"/>
            <a:chOff x="4230912" y="2929193"/>
            <a:chExt cx="308813" cy="306165"/>
          </a:xfrm>
        </p:grpSpPr>
        <p:sp>
          <p:nvSpPr>
            <p:cNvPr id="17913" name="Google Shape;17913;p83"/>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83"/>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83"/>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83"/>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83"/>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83"/>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83"/>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83"/>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83"/>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83"/>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83"/>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83"/>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83"/>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83"/>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83"/>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8" name="Google Shape;17928;p83"/>
          <p:cNvGrpSpPr/>
          <p:nvPr/>
        </p:nvGrpSpPr>
        <p:grpSpPr>
          <a:xfrm>
            <a:off x="4627886" y="3401089"/>
            <a:ext cx="409111" cy="267944"/>
            <a:chOff x="4627886" y="3401089"/>
            <a:chExt cx="409111" cy="267944"/>
          </a:xfrm>
        </p:grpSpPr>
        <p:sp>
          <p:nvSpPr>
            <p:cNvPr id="17929" name="Google Shape;17929;p83"/>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83"/>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83"/>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83"/>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83"/>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83"/>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83"/>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83"/>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83"/>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83"/>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83"/>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0" name="Google Shape;17940;p83"/>
          <p:cNvGrpSpPr/>
          <p:nvPr/>
        </p:nvGrpSpPr>
        <p:grpSpPr>
          <a:xfrm>
            <a:off x="4652476" y="2898915"/>
            <a:ext cx="386016" cy="384495"/>
            <a:chOff x="4652476" y="2898915"/>
            <a:chExt cx="386016" cy="384495"/>
          </a:xfrm>
        </p:grpSpPr>
        <p:sp>
          <p:nvSpPr>
            <p:cNvPr id="17941" name="Google Shape;17941;p83"/>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83"/>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83"/>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83"/>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83"/>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83"/>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83"/>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83"/>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83"/>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0" name="Google Shape;17950;p83"/>
          <p:cNvGrpSpPr/>
          <p:nvPr/>
        </p:nvGrpSpPr>
        <p:grpSpPr>
          <a:xfrm>
            <a:off x="5156931" y="2922194"/>
            <a:ext cx="324699" cy="347611"/>
            <a:chOff x="5156931" y="2922194"/>
            <a:chExt cx="324699" cy="347611"/>
          </a:xfrm>
        </p:grpSpPr>
        <p:sp>
          <p:nvSpPr>
            <p:cNvPr id="17951" name="Google Shape;17951;p83"/>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83"/>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83"/>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83"/>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83"/>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83"/>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83"/>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83"/>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83"/>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83"/>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83"/>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83"/>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83"/>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83"/>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83"/>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83"/>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7" name="Google Shape;17967;p83"/>
          <p:cNvGrpSpPr/>
          <p:nvPr/>
        </p:nvGrpSpPr>
        <p:grpSpPr>
          <a:xfrm>
            <a:off x="6086331" y="2905337"/>
            <a:ext cx="364441" cy="364834"/>
            <a:chOff x="6086331" y="2905337"/>
            <a:chExt cx="364441" cy="364834"/>
          </a:xfrm>
        </p:grpSpPr>
        <p:sp>
          <p:nvSpPr>
            <p:cNvPr id="17968" name="Google Shape;17968;p83"/>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83"/>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83"/>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83"/>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83"/>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83"/>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4" name="Google Shape;17974;p83"/>
          <p:cNvGrpSpPr/>
          <p:nvPr/>
        </p:nvGrpSpPr>
        <p:grpSpPr>
          <a:xfrm>
            <a:off x="6554059" y="2907251"/>
            <a:ext cx="377706" cy="377680"/>
            <a:chOff x="6554059" y="2907251"/>
            <a:chExt cx="377706" cy="377680"/>
          </a:xfrm>
        </p:grpSpPr>
        <p:sp>
          <p:nvSpPr>
            <p:cNvPr id="17975" name="Google Shape;17975;p83"/>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83"/>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83"/>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83"/>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83"/>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83"/>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83"/>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83"/>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83"/>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83"/>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83"/>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83"/>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83"/>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83"/>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83"/>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83"/>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83"/>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83"/>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83"/>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83"/>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83"/>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6" name="Google Shape;17996;p83"/>
          <p:cNvGrpSpPr/>
          <p:nvPr/>
        </p:nvGrpSpPr>
        <p:grpSpPr>
          <a:xfrm>
            <a:off x="7491796" y="2945446"/>
            <a:ext cx="400801" cy="317542"/>
            <a:chOff x="7491796" y="2945446"/>
            <a:chExt cx="400801" cy="317542"/>
          </a:xfrm>
        </p:grpSpPr>
        <p:sp>
          <p:nvSpPr>
            <p:cNvPr id="17997" name="Google Shape;17997;p83"/>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83"/>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83"/>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83"/>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83"/>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83"/>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83"/>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83"/>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83"/>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83"/>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83"/>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83"/>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83"/>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83"/>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83"/>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83"/>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83"/>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83"/>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83"/>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83"/>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83"/>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83"/>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9" name="Google Shape;18019;p83"/>
          <p:cNvGrpSpPr/>
          <p:nvPr/>
        </p:nvGrpSpPr>
        <p:grpSpPr>
          <a:xfrm>
            <a:off x="7045643" y="2907723"/>
            <a:ext cx="345304" cy="365857"/>
            <a:chOff x="7045643" y="2907723"/>
            <a:chExt cx="345304" cy="365857"/>
          </a:xfrm>
        </p:grpSpPr>
        <p:sp>
          <p:nvSpPr>
            <p:cNvPr id="18020" name="Google Shape;18020;p83"/>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83"/>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83"/>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83"/>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83"/>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83"/>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83"/>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83"/>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83"/>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83"/>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83"/>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83"/>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83"/>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83"/>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83"/>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83"/>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83"/>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83"/>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83"/>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9" name="Google Shape;18039;p83"/>
          <p:cNvGrpSpPr/>
          <p:nvPr/>
        </p:nvGrpSpPr>
        <p:grpSpPr>
          <a:xfrm>
            <a:off x="7992843" y="2907251"/>
            <a:ext cx="347794" cy="366328"/>
            <a:chOff x="7992843" y="2907251"/>
            <a:chExt cx="347794" cy="366328"/>
          </a:xfrm>
        </p:grpSpPr>
        <p:sp>
          <p:nvSpPr>
            <p:cNvPr id="18040" name="Google Shape;18040;p83"/>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83"/>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83"/>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83"/>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83"/>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83"/>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83"/>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83"/>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83"/>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83"/>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83"/>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83"/>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83"/>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83"/>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83"/>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83"/>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83"/>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83"/>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83"/>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83"/>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83"/>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83"/>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83"/>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83"/>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83"/>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83"/>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83"/>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83"/>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83"/>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83"/>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83"/>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83"/>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83"/>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3" name="Google Shape;18073;p83"/>
          <p:cNvGrpSpPr/>
          <p:nvPr/>
        </p:nvGrpSpPr>
        <p:grpSpPr>
          <a:xfrm>
            <a:off x="873898" y="1512377"/>
            <a:ext cx="398127" cy="353457"/>
            <a:chOff x="873898" y="1512377"/>
            <a:chExt cx="398127" cy="353457"/>
          </a:xfrm>
        </p:grpSpPr>
        <p:sp>
          <p:nvSpPr>
            <p:cNvPr id="18074" name="Google Shape;18074;p83"/>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83"/>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83"/>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83"/>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83"/>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83"/>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83"/>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83"/>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83"/>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83"/>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83"/>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83"/>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83"/>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83"/>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83"/>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83"/>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83"/>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83"/>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83"/>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3" name="Google Shape;18093;p83"/>
          <p:cNvGrpSpPr/>
          <p:nvPr/>
        </p:nvGrpSpPr>
        <p:grpSpPr>
          <a:xfrm>
            <a:off x="1424125" y="1515680"/>
            <a:ext cx="246762" cy="347139"/>
            <a:chOff x="1424125" y="1515680"/>
            <a:chExt cx="246762" cy="347139"/>
          </a:xfrm>
        </p:grpSpPr>
        <p:sp>
          <p:nvSpPr>
            <p:cNvPr id="18094" name="Google Shape;18094;p83"/>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83"/>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83"/>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83"/>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83"/>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83"/>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83"/>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83"/>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83"/>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83"/>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83"/>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83"/>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83"/>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83"/>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83"/>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83"/>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83"/>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83"/>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83"/>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83"/>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4" name="Google Shape;18114;p83"/>
          <p:cNvGrpSpPr/>
          <p:nvPr/>
        </p:nvGrpSpPr>
        <p:grpSpPr>
          <a:xfrm>
            <a:off x="2319498" y="1512744"/>
            <a:ext cx="352697" cy="352723"/>
            <a:chOff x="2319498" y="1512744"/>
            <a:chExt cx="352697" cy="352723"/>
          </a:xfrm>
        </p:grpSpPr>
        <p:sp>
          <p:nvSpPr>
            <p:cNvPr id="18115" name="Google Shape;18115;p83"/>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83"/>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83"/>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83"/>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83"/>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83"/>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83"/>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83"/>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83"/>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83"/>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83"/>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83"/>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83"/>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83"/>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83"/>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83"/>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83"/>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83"/>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83"/>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4" name="Google Shape;18134;p83"/>
          <p:cNvGrpSpPr/>
          <p:nvPr/>
        </p:nvGrpSpPr>
        <p:grpSpPr>
          <a:xfrm>
            <a:off x="4236601" y="1512666"/>
            <a:ext cx="312981" cy="352697"/>
            <a:chOff x="4236601" y="1512666"/>
            <a:chExt cx="312981" cy="352697"/>
          </a:xfrm>
        </p:grpSpPr>
        <p:sp>
          <p:nvSpPr>
            <p:cNvPr id="18135" name="Google Shape;18135;p83"/>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83"/>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83"/>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83"/>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83"/>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83"/>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83"/>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83"/>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83"/>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83"/>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83"/>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83"/>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83"/>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83"/>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9" name="Google Shape;18149;p83"/>
          <p:cNvGrpSpPr/>
          <p:nvPr/>
        </p:nvGrpSpPr>
        <p:grpSpPr>
          <a:xfrm>
            <a:off x="849675" y="3347716"/>
            <a:ext cx="346300" cy="375818"/>
            <a:chOff x="849675" y="3347716"/>
            <a:chExt cx="346300" cy="375818"/>
          </a:xfrm>
        </p:grpSpPr>
        <p:sp>
          <p:nvSpPr>
            <p:cNvPr id="18150" name="Google Shape;18150;p83"/>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83"/>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83"/>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83"/>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83"/>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83"/>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83"/>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83"/>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83"/>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83"/>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83"/>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83"/>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83"/>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83"/>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83"/>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83"/>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83"/>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7" name="Google Shape;18167;p83"/>
          <p:cNvGrpSpPr/>
          <p:nvPr/>
        </p:nvGrpSpPr>
        <p:grpSpPr>
          <a:xfrm>
            <a:off x="1324219" y="3399202"/>
            <a:ext cx="376578" cy="272846"/>
            <a:chOff x="1324219" y="3399202"/>
            <a:chExt cx="376578" cy="272846"/>
          </a:xfrm>
        </p:grpSpPr>
        <p:sp>
          <p:nvSpPr>
            <p:cNvPr id="18168" name="Google Shape;18168;p83"/>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83"/>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83"/>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83"/>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83"/>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83"/>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83"/>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83"/>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83"/>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83"/>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83"/>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83"/>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83"/>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83"/>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83"/>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83"/>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83"/>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83"/>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83"/>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83"/>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83"/>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83"/>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83"/>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83"/>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83"/>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83"/>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83"/>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83"/>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83"/>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83"/>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83"/>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83"/>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83"/>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1" name="Google Shape;18201;p83"/>
          <p:cNvGrpSpPr/>
          <p:nvPr/>
        </p:nvGrpSpPr>
        <p:grpSpPr>
          <a:xfrm>
            <a:off x="1798763" y="3395401"/>
            <a:ext cx="376185" cy="280448"/>
            <a:chOff x="1798763" y="3395401"/>
            <a:chExt cx="376185" cy="280448"/>
          </a:xfrm>
        </p:grpSpPr>
        <p:sp>
          <p:nvSpPr>
            <p:cNvPr id="18202" name="Google Shape;18202;p83"/>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83"/>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83"/>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83"/>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83"/>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83"/>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83"/>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83"/>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83"/>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83"/>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83"/>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83"/>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83"/>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83"/>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83"/>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83"/>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83"/>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83"/>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83"/>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83"/>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83"/>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83"/>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83"/>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83"/>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83"/>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83"/>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83"/>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83"/>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83"/>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83"/>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83"/>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3" name="Google Shape;18233;p83"/>
          <p:cNvGrpSpPr/>
          <p:nvPr/>
        </p:nvGrpSpPr>
        <p:grpSpPr>
          <a:xfrm>
            <a:off x="2273307" y="3378754"/>
            <a:ext cx="375818" cy="313374"/>
            <a:chOff x="2273307" y="3378754"/>
            <a:chExt cx="375818" cy="313374"/>
          </a:xfrm>
        </p:grpSpPr>
        <p:sp>
          <p:nvSpPr>
            <p:cNvPr id="18234" name="Google Shape;18234;p83"/>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83"/>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83"/>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83"/>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83"/>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83"/>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83"/>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83"/>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83"/>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83"/>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83"/>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83"/>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83"/>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83"/>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83"/>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83"/>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83"/>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83"/>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83"/>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83"/>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83"/>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83"/>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83"/>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83"/>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83"/>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83"/>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83"/>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83"/>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83"/>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83"/>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83"/>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83"/>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83"/>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83"/>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83"/>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83"/>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83"/>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83"/>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83"/>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83"/>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83"/>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83"/>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83"/>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83"/>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83"/>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83"/>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83"/>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83"/>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83"/>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83"/>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83"/>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83"/>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83"/>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83"/>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83"/>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83"/>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83"/>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83"/>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83"/>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83"/>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83"/>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83"/>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83"/>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83"/>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83"/>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83"/>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83"/>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83"/>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83"/>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83"/>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83"/>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83"/>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83"/>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83"/>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83"/>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83"/>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83"/>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83"/>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83"/>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83"/>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83"/>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83"/>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83"/>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83"/>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8" name="Google Shape;18318;p83"/>
          <p:cNvGrpSpPr/>
          <p:nvPr/>
        </p:nvGrpSpPr>
        <p:grpSpPr>
          <a:xfrm>
            <a:off x="2747484" y="3359460"/>
            <a:ext cx="377706" cy="352330"/>
            <a:chOff x="2747484" y="3359460"/>
            <a:chExt cx="377706" cy="352330"/>
          </a:xfrm>
        </p:grpSpPr>
        <p:sp>
          <p:nvSpPr>
            <p:cNvPr id="18319" name="Google Shape;18319;p83"/>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83"/>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83"/>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83"/>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83"/>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83"/>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83"/>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83"/>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83"/>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83"/>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83"/>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83"/>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83"/>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83"/>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83"/>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4" name="Google Shape;18334;p83"/>
          <p:cNvGrpSpPr/>
          <p:nvPr/>
        </p:nvGrpSpPr>
        <p:grpSpPr>
          <a:xfrm>
            <a:off x="3696205" y="3371938"/>
            <a:ext cx="375792" cy="327373"/>
            <a:chOff x="3696205" y="3371938"/>
            <a:chExt cx="375792" cy="327373"/>
          </a:xfrm>
        </p:grpSpPr>
        <p:sp>
          <p:nvSpPr>
            <p:cNvPr id="18335" name="Google Shape;18335;p83"/>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83"/>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83"/>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83"/>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83"/>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83"/>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83"/>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83"/>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83"/>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83"/>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83"/>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83"/>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83"/>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83"/>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83"/>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83"/>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83"/>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83"/>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83"/>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83"/>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83"/>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83"/>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83"/>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8" name="Google Shape;18358;p83"/>
          <p:cNvGrpSpPr/>
          <p:nvPr/>
        </p:nvGrpSpPr>
        <p:grpSpPr>
          <a:xfrm>
            <a:off x="6567324" y="2436849"/>
            <a:ext cx="366722" cy="342892"/>
            <a:chOff x="6567324" y="2436849"/>
            <a:chExt cx="366722" cy="342892"/>
          </a:xfrm>
        </p:grpSpPr>
        <p:sp>
          <p:nvSpPr>
            <p:cNvPr id="18359" name="Google Shape;18359;p83"/>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83"/>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83"/>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83"/>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83"/>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83"/>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83"/>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83"/>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83"/>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83"/>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83"/>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83"/>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1" name="Google Shape;18371;p83"/>
          <p:cNvGrpSpPr/>
          <p:nvPr/>
        </p:nvGrpSpPr>
        <p:grpSpPr>
          <a:xfrm>
            <a:off x="4208970" y="3361347"/>
            <a:ext cx="299349" cy="348188"/>
            <a:chOff x="4208970" y="3361347"/>
            <a:chExt cx="299349" cy="348188"/>
          </a:xfrm>
        </p:grpSpPr>
        <p:sp>
          <p:nvSpPr>
            <p:cNvPr id="18372" name="Google Shape;18372;p83"/>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83"/>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83"/>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83"/>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83"/>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83"/>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83"/>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83"/>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83"/>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83"/>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83"/>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83"/>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83"/>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83"/>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6" name="Google Shape;18386;p83"/>
          <p:cNvGrpSpPr/>
          <p:nvPr/>
        </p:nvGrpSpPr>
        <p:grpSpPr>
          <a:xfrm>
            <a:off x="2786833" y="1512351"/>
            <a:ext cx="366722" cy="353667"/>
            <a:chOff x="2786833" y="1512351"/>
            <a:chExt cx="366722" cy="353667"/>
          </a:xfrm>
        </p:grpSpPr>
        <p:sp>
          <p:nvSpPr>
            <p:cNvPr id="18387" name="Google Shape;18387;p83"/>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83"/>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83"/>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83"/>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83"/>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83"/>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83"/>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83"/>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83"/>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83"/>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83"/>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83"/>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83"/>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83"/>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83"/>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83"/>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83"/>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83"/>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83"/>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83"/>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7" name="Google Shape;18407;p83"/>
          <p:cNvGrpSpPr/>
          <p:nvPr/>
        </p:nvGrpSpPr>
        <p:grpSpPr>
          <a:xfrm>
            <a:off x="1845321" y="1512744"/>
            <a:ext cx="352723" cy="353090"/>
            <a:chOff x="1845321" y="1512744"/>
            <a:chExt cx="352723" cy="353090"/>
          </a:xfrm>
        </p:grpSpPr>
        <p:sp>
          <p:nvSpPr>
            <p:cNvPr id="18408" name="Google Shape;18408;p83"/>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83"/>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83"/>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83"/>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83"/>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83"/>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83"/>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83"/>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83"/>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83"/>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83"/>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9" name="Google Shape;18419;p83"/>
          <p:cNvGrpSpPr/>
          <p:nvPr/>
        </p:nvGrpSpPr>
        <p:grpSpPr>
          <a:xfrm>
            <a:off x="3214452" y="3340533"/>
            <a:ext cx="392465" cy="389896"/>
            <a:chOff x="3214452" y="3340533"/>
            <a:chExt cx="392465" cy="389896"/>
          </a:xfrm>
        </p:grpSpPr>
        <p:sp>
          <p:nvSpPr>
            <p:cNvPr id="18420" name="Google Shape;18420;p83"/>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83"/>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83"/>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83"/>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83"/>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83"/>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83"/>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83"/>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83"/>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83"/>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83"/>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83"/>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83"/>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83"/>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83"/>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83"/>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83"/>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83"/>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83"/>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83"/>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83"/>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83"/>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83"/>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83"/>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83"/>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5" name="Google Shape;18445;p83"/>
          <p:cNvGrpSpPr/>
          <p:nvPr/>
        </p:nvGrpSpPr>
        <p:grpSpPr>
          <a:xfrm>
            <a:off x="3327229" y="1499899"/>
            <a:ext cx="234650" cy="378440"/>
            <a:chOff x="3327229" y="1499899"/>
            <a:chExt cx="234650" cy="378440"/>
          </a:xfrm>
        </p:grpSpPr>
        <p:sp>
          <p:nvSpPr>
            <p:cNvPr id="18446" name="Google Shape;18446;p83"/>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83"/>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83"/>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83"/>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83"/>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83"/>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83"/>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83"/>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83"/>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83"/>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83"/>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83"/>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83"/>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83"/>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83"/>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83"/>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83"/>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83"/>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83"/>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83"/>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83"/>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7" name="Google Shape;18467;p83"/>
          <p:cNvGrpSpPr/>
          <p:nvPr/>
        </p:nvGrpSpPr>
        <p:grpSpPr>
          <a:xfrm>
            <a:off x="3735553" y="1530151"/>
            <a:ext cx="366722" cy="317962"/>
            <a:chOff x="3735553" y="1530151"/>
            <a:chExt cx="366722" cy="317962"/>
          </a:xfrm>
        </p:grpSpPr>
        <p:sp>
          <p:nvSpPr>
            <p:cNvPr id="18468" name="Google Shape;18468;p83"/>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83"/>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83"/>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83"/>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83"/>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83"/>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83"/>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83"/>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83"/>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83"/>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83"/>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83"/>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0" name="Google Shape;18480;p83"/>
          <p:cNvGrpSpPr/>
          <p:nvPr/>
        </p:nvGrpSpPr>
        <p:grpSpPr>
          <a:xfrm>
            <a:off x="866322" y="2469775"/>
            <a:ext cx="379226" cy="322733"/>
            <a:chOff x="866322" y="2469775"/>
            <a:chExt cx="379226" cy="322733"/>
          </a:xfrm>
        </p:grpSpPr>
        <p:sp>
          <p:nvSpPr>
            <p:cNvPr id="18481" name="Google Shape;18481;p83"/>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83"/>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83"/>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83"/>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83"/>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83"/>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83"/>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83"/>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83"/>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83"/>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83"/>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83"/>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83"/>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83"/>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83"/>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83"/>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83"/>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83"/>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83"/>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83"/>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83"/>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83"/>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83"/>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83"/>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83"/>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83"/>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7" name="Google Shape;18507;p83"/>
          <p:cNvGrpSpPr/>
          <p:nvPr/>
        </p:nvGrpSpPr>
        <p:grpSpPr>
          <a:xfrm>
            <a:off x="1328387" y="2500814"/>
            <a:ext cx="404183" cy="289151"/>
            <a:chOff x="1328387" y="2500814"/>
            <a:chExt cx="404183" cy="289151"/>
          </a:xfrm>
        </p:grpSpPr>
        <p:sp>
          <p:nvSpPr>
            <p:cNvPr id="18508" name="Google Shape;18508;p83"/>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83"/>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83"/>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83"/>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83"/>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83"/>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83"/>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83"/>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83"/>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83"/>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83"/>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83"/>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83"/>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83"/>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83"/>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83"/>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83"/>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83"/>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83"/>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83"/>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83"/>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83"/>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83"/>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83"/>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83"/>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83"/>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83"/>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83"/>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83"/>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7" name="Google Shape;18537;p83"/>
          <p:cNvGrpSpPr/>
          <p:nvPr/>
        </p:nvGrpSpPr>
        <p:grpSpPr>
          <a:xfrm>
            <a:off x="1821465" y="2495702"/>
            <a:ext cx="365988" cy="270801"/>
            <a:chOff x="1821465" y="2495702"/>
            <a:chExt cx="365988" cy="270801"/>
          </a:xfrm>
        </p:grpSpPr>
        <p:sp>
          <p:nvSpPr>
            <p:cNvPr id="18538" name="Google Shape;18538;p83"/>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83"/>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83"/>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83"/>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83"/>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83"/>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83"/>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5" name="Google Shape;18545;p83"/>
          <p:cNvGrpSpPr/>
          <p:nvPr/>
        </p:nvGrpSpPr>
        <p:grpSpPr>
          <a:xfrm>
            <a:off x="3725723" y="2455776"/>
            <a:ext cx="354977" cy="351202"/>
            <a:chOff x="3725723" y="2455776"/>
            <a:chExt cx="354977" cy="351202"/>
          </a:xfrm>
        </p:grpSpPr>
        <p:sp>
          <p:nvSpPr>
            <p:cNvPr id="18546" name="Google Shape;18546;p83"/>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83"/>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83"/>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83"/>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83"/>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83"/>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83"/>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83"/>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83"/>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83"/>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83"/>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83"/>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83"/>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9" name="Google Shape;18559;p83"/>
          <p:cNvGrpSpPr/>
          <p:nvPr/>
        </p:nvGrpSpPr>
        <p:grpSpPr>
          <a:xfrm>
            <a:off x="5226165" y="1977641"/>
            <a:ext cx="230482" cy="388847"/>
            <a:chOff x="5226165" y="1977641"/>
            <a:chExt cx="230482" cy="388847"/>
          </a:xfrm>
        </p:grpSpPr>
        <p:sp>
          <p:nvSpPr>
            <p:cNvPr id="18560" name="Google Shape;18560;p83"/>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83"/>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83"/>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83"/>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83"/>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83"/>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83"/>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83"/>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83"/>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83"/>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83"/>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83"/>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2" name="Google Shape;18572;p83"/>
          <p:cNvGrpSpPr/>
          <p:nvPr/>
        </p:nvGrpSpPr>
        <p:grpSpPr>
          <a:xfrm>
            <a:off x="5632602" y="2025510"/>
            <a:ext cx="370130" cy="287264"/>
            <a:chOff x="5632602" y="2025510"/>
            <a:chExt cx="370130" cy="287264"/>
          </a:xfrm>
        </p:grpSpPr>
        <p:sp>
          <p:nvSpPr>
            <p:cNvPr id="18573" name="Google Shape;18573;p83"/>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83"/>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83"/>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83"/>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83"/>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83"/>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83"/>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83"/>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83"/>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83"/>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83"/>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83"/>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83"/>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83"/>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83"/>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83"/>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83"/>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83"/>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1" name="Google Shape;18591;p83"/>
          <p:cNvGrpSpPr/>
          <p:nvPr/>
        </p:nvGrpSpPr>
        <p:grpSpPr>
          <a:xfrm>
            <a:off x="4212378" y="2456537"/>
            <a:ext cx="331515" cy="330021"/>
            <a:chOff x="4212378" y="2456537"/>
            <a:chExt cx="331515" cy="330021"/>
          </a:xfrm>
        </p:grpSpPr>
        <p:sp>
          <p:nvSpPr>
            <p:cNvPr id="18592" name="Google Shape;18592;p83"/>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83"/>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83"/>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83"/>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83"/>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83"/>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83"/>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83"/>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83"/>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1" name="Google Shape;18601;p83"/>
          <p:cNvGrpSpPr/>
          <p:nvPr/>
        </p:nvGrpSpPr>
        <p:grpSpPr>
          <a:xfrm>
            <a:off x="6176013" y="1977825"/>
            <a:ext cx="235411" cy="347427"/>
            <a:chOff x="6176013" y="1977825"/>
            <a:chExt cx="235411" cy="347427"/>
          </a:xfrm>
        </p:grpSpPr>
        <p:sp>
          <p:nvSpPr>
            <p:cNvPr id="18602" name="Google Shape;18602;p83"/>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83"/>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83"/>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83"/>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83"/>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83"/>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83"/>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83"/>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83"/>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83"/>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83"/>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83"/>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83"/>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83"/>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83"/>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83"/>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83"/>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9" name="Google Shape;18619;p83"/>
          <p:cNvGrpSpPr/>
          <p:nvPr/>
        </p:nvGrpSpPr>
        <p:grpSpPr>
          <a:xfrm>
            <a:off x="6652077" y="1977458"/>
            <a:ext cx="235778" cy="347794"/>
            <a:chOff x="6652077" y="1977458"/>
            <a:chExt cx="235778" cy="347794"/>
          </a:xfrm>
        </p:grpSpPr>
        <p:sp>
          <p:nvSpPr>
            <p:cNvPr id="18620" name="Google Shape;18620;p83"/>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83"/>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83"/>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83"/>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83"/>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83"/>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83"/>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83"/>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83"/>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83"/>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83"/>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83"/>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83"/>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83"/>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83"/>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83"/>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6" name="Google Shape;18636;p83"/>
          <p:cNvGrpSpPr/>
          <p:nvPr/>
        </p:nvGrpSpPr>
        <p:grpSpPr>
          <a:xfrm>
            <a:off x="7072513" y="1997512"/>
            <a:ext cx="394352" cy="308052"/>
            <a:chOff x="7072513" y="1997512"/>
            <a:chExt cx="394352" cy="308052"/>
          </a:xfrm>
        </p:grpSpPr>
        <p:sp>
          <p:nvSpPr>
            <p:cNvPr id="18637" name="Google Shape;18637;p83"/>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83"/>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83"/>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83"/>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83"/>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83"/>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83"/>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83"/>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83"/>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83"/>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83"/>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8" name="Google Shape;18648;p83"/>
          <p:cNvGrpSpPr/>
          <p:nvPr/>
        </p:nvGrpSpPr>
        <p:grpSpPr>
          <a:xfrm>
            <a:off x="7576208" y="1977825"/>
            <a:ext cx="292533" cy="347454"/>
            <a:chOff x="7576208" y="1977825"/>
            <a:chExt cx="292533" cy="347454"/>
          </a:xfrm>
        </p:grpSpPr>
        <p:sp>
          <p:nvSpPr>
            <p:cNvPr id="18649" name="Google Shape;18649;p83"/>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83"/>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83"/>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83"/>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83"/>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83"/>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83"/>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83"/>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83"/>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83"/>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83"/>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83"/>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83"/>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2" name="Google Shape;18662;p83"/>
          <p:cNvGrpSpPr/>
          <p:nvPr/>
        </p:nvGrpSpPr>
        <p:grpSpPr>
          <a:xfrm>
            <a:off x="8023882" y="1977458"/>
            <a:ext cx="320557" cy="347794"/>
            <a:chOff x="8023882" y="1977458"/>
            <a:chExt cx="320557" cy="347794"/>
          </a:xfrm>
        </p:grpSpPr>
        <p:sp>
          <p:nvSpPr>
            <p:cNvPr id="18663" name="Google Shape;18663;p83"/>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83"/>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83"/>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83"/>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83"/>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83"/>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83"/>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83"/>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83"/>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83"/>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83"/>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83"/>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83"/>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83"/>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83"/>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83"/>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83"/>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83"/>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83"/>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83"/>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83"/>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83"/>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83"/>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83"/>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83"/>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83"/>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83"/>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83"/>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83"/>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83"/>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83"/>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83"/>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83"/>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83"/>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83"/>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83"/>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83"/>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83"/>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83"/>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83"/>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3" name="Google Shape;18703;p83"/>
          <p:cNvGrpSpPr/>
          <p:nvPr/>
        </p:nvGrpSpPr>
        <p:grpSpPr>
          <a:xfrm>
            <a:off x="5627674" y="2444819"/>
            <a:ext cx="345147" cy="342630"/>
            <a:chOff x="5627674" y="2444819"/>
            <a:chExt cx="345147" cy="342630"/>
          </a:xfrm>
        </p:grpSpPr>
        <p:sp>
          <p:nvSpPr>
            <p:cNvPr id="18704" name="Google Shape;18704;p83"/>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83"/>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83"/>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83"/>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83"/>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9" name="Google Shape;18709;p83"/>
          <p:cNvGrpSpPr/>
          <p:nvPr/>
        </p:nvGrpSpPr>
        <p:grpSpPr>
          <a:xfrm>
            <a:off x="4653996" y="2440257"/>
            <a:ext cx="396607" cy="348555"/>
            <a:chOff x="4653996" y="2440257"/>
            <a:chExt cx="396607" cy="348555"/>
          </a:xfrm>
        </p:grpSpPr>
        <p:sp>
          <p:nvSpPr>
            <p:cNvPr id="18710" name="Google Shape;18710;p83"/>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83"/>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83"/>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83"/>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83"/>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83"/>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83"/>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83"/>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83"/>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83"/>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83"/>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83"/>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83"/>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83"/>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83"/>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83"/>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83"/>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83"/>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8" name="Google Shape;18728;p83"/>
          <p:cNvGrpSpPr/>
          <p:nvPr/>
        </p:nvGrpSpPr>
        <p:grpSpPr>
          <a:xfrm>
            <a:off x="1854391" y="2895140"/>
            <a:ext cx="301630" cy="374272"/>
            <a:chOff x="1854391" y="2895140"/>
            <a:chExt cx="301630" cy="374272"/>
          </a:xfrm>
        </p:grpSpPr>
        <p:sp>
          <p:nvSpPr>
            <p:cNvPr id="18729" name="Google Shape;18729;p83"/>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83"/>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83"/>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83"/>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83"/>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83"/>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83"/>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83"/>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83"/>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83"/>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83"/>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83"/>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83"/>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83"/>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83"/>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83"/>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83"/>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83"/>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83"/>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83"/>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83"/>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83"/>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83"/>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83"/>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83"/>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83"/>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83"/>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83"/>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83"/>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83"/>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83"/>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83"/>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83"/>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83"/>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83"/>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83"/>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83"/>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83"/>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83"/>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83"/>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83"/>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83"/>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83"/>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83"/>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83"/>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83"/>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83"/>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83"/>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83"/>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8" name="Google Shape;18778;p83"/>
          <p:cNvGrpSpPr/>
          <p:nvPr/>
        </p:nvGrpSpPr>
        <p:grpSpPr>
          <a:xfrm>
            <a:off x="5172817" y="2438370"/>
            <a:ext cx="289518" cy="357651"/>
            <a:chOff x="5172817" y="2438370"/>
            <a:chExt cx="289518" cy="357651"/>
          </a:xfrm>
        </p:grpSpPr>
        <p:sp>
          <p:nvSpPr>
            <p:cNvPr id="18779" name="Google Shape;18779;p83"/>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83"/>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83"/>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83"/>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83"/>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83"/>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83"/>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83"/>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83"/>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83"/>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83"/>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0" name="Google Shape;18790;p83"/>
          <p:cNvGrpSpPr/>
          <p:nvPr/>
        </p:nvGrpSpPr>
        <p:grpSpPr>
          <a:xfrm>
            <a:off x="3234506" y="2484534"/>
            <a:ext cx="388297" cy="293320"/>
            <a:chOff x="3234506" y="2484534"/>
            <a:chExt cx="388297" cy="293320"/>
          </a:xfrm>
        </p:grpSpPr>
        <p:sp>
          <p:nvSpPr>
            <p:cNvPr id="18791" name="Google Shape;18791;p83"/>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83"/>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83"/>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83"/>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83"/>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83"/>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83"/>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83"/>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83"/>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83"/>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83"/>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83"/>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83"/>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83"/>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83"/>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83"/>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7" name="Google Shape;18807;p83"/>
          <p:cNvGrpSpPr/>
          <p:nvPr/>
        </p:nvGrpSpPr>
        <p:grpSpPr>
          <a:xfrm>
            <a:off x="6065149" y="3367036"/>
            <a:ext cx="362553" cy="356498"/>
            <a:chOff x="6065149" y="3367036"/>
            <a:chExt cx="362553" cy="356498"/>
          </a:xfrm>
        </p:grpSpPr>
        <p:sp>
          <p:nvSpPr>
            <p:cNvPr id="18808" name="Google Shape;18808;p83"/>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83"/>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83"/>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83"/>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83"/>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3" name="Google Shape;18813;p83"/>
          <p:cNvGrpSpPr/>
          <p:nvPr/>
        </p:nvGrpSpPr>
        <p:grpSpPr>
          <a:xfrm>
            <a:off x="2866317" y="3817357"/>
            <a:ext cx="362920" cy="356865"/>
            <a:chOff x="2866317" y="3817357"/>
            <a:chExt cx="362920" cy="356865"/>
          </a:xfrm>
        </p:grpSpPr>
        <p:sp>
          <p:nvSpPr>
            <p:cNvPr id="18814" name="Google Shape;18814;p83"/>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83"/>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83"/>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7" name="Google Shape;18817;p83"/>
          <p:cNvGrpSpPr/>
          <p:nvPr/>
        </p:nvGrpSpPr>
        <p:grpSpPr>
          <a:xfrm>
            <a:off x="6540821" y="3367036"/>
            <a:ext cx="362553" cy="356498"/>
            <a:chOff x="6540821" y="3367036"/>
            <a:chExt cx="362553" cy="356498"/>
          </a:xfrm>
        </p:grpSpPr>
        <p:sp>
          <p:nvSpPr>
            <p:cNvPr id="18818" name="Google Shape;18818;p83"/>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83"/>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83"/>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83"/>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83"/>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83"/>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83"/>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5" name="Google Shape;18825;p83"/>
          <p:cNvGrpSpPr/>
          <p:nvPr/>
        </p:nvGrpSpPr>
        <p:grpSpPr>
          <a:xfrm>
            <a:off x="2302458" y="2474704"/>
            <a:ext cx="354479" cy="312561"/>
            <a:chOff x="2302458" y="2474704"/>
            <a:chExt cx="354479" cy="312561"/>
          </a:xfrm>
        </p:grpSpPr>
        <p:sp>
          <p:nvSpPr>
            <p:cNvPr id="18826" name="Google Shape;18826;p83"/>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83"/>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83"/>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83"/>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83"/>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83"/>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2" name="Google Shape;18832;p83"/>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83"/>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83"/>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83"/>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83"/>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83"/>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8" name="Google Shape;18838;p83"/>
          <p:cNvGrpSpPr/>
          <p:nvPr/>
        </p:nvGrpSpPr>
        <p:grpSpPr>
          <a:xfrm>
            <a:off x="2831110" y="2442538"/>
            <a:ext cx="246002" cy="348922"/>
            <a:chOff x="2831110" y="2442538"/>
            <a:chExt cx="246002" cy="348922"/>
          </a:xfrm>
        </p:grpSpPr>
        <p:sp>
          <p:nvSpPr>
            <p:cNvPr id="18839" name="Google Shape;18839;p83"/>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83"/>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83"/>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83"/>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83"/>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83"/>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83"/>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83"/>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83"/>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83"/>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83"/>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83"/>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83"/>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83"/>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3" name="Google Shape;18853;p83"/>
          <p:cNvGrpSpPr/>
          <p:nvPr/>
        </p:nvGrpSpPr>
        <p:grpSpPr>
          <a:xfrm>
            <a:off x="3314750" y="3817357"/>
            <a:ext cx="362920" cy="356865"/>
            <a:chOff x="3314750" y="3817357"/>
            <a:chExt cx="362920" cy="356865"/>
          </a:xfrm>
        </p:grpSpPr>
        <p:sp>
          <p:nvSpPr>
            <p:cNvPr id="18854" name="Google Shape;18854;p83"/>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83"/>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83"/>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83"/>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83"/>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9" name="Google Shape;18859;p83"/>
          <p:cNvGrpSpPr/>
          <p:nvPr/>
        </p:nvGrpSpPr>
        <p:grpSpPr>
          <a:xfrm>
            <a:off x="7016492" y="3367036"/>
            <a:ext cx="362947" cy="356498"/>
            <a:chOff x="7016492" y="3367036"/>
            <a:chExt cx="362947" cy="356498"/>
          </a:xfrm>
        </p:grpSpPr>
        <p:sp>
          <p:nvSpPr>
            <p:cNvPr id="18860" name="Google Shape;18860;p83"/>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83"/>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83"/>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83"/>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83"/>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83"/>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6" name="Google Shape;18866;p83"/>
          <p:cNvGrpSpPr/>
          <p:nvPr/>
        </p:nvGrpSpPr>
        <p:grpSpPr>
          <a:xfrm>
            <a:off x="3763184" y="3817357"/>
            <a:ext cx="363314" cy="356576"/>
            <a:chOff x="3763184" y="3817357"/>
            <a:chExt cx="363314" cy="356576"/>
          </a:xfrm>
        </p:grpSpPr>
        <p:sp>
          <p:nvSpPr>
            <p:cNvPr id="18867" name="Google Shape;18867;p83"/>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83"/>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83"/>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83"/>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83"/>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2" name="Google Shape;18872;p83"/>
          <p:cNvGrpSpPr/>
          <p:nvPr/>
        </p:nvGrpSpPr>
        <p:grpSpPr>
          <a:xfrm>
            <a:off x="5108852" y="3817357"/>
            <a:ext cx="362947" cy="356576"/>
            <a:chOff x="5108852" y="3817357"/>
            <a:chExt cx="362947" cy="356576"/>
          </a:xfrm>
        </p:grpSpPr>
        <p:sp>
          <p:nvSpPr>
            <p:cNvPr id="18873" name="Google Shape;18873;p83"/>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83"/>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83"/>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83"/>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7" name="Google Shape;18877;p83"/>
          <p:cNvGrpSpPr/>
          <p:nvPr/>
        </p:nvGrpSpPr>
        <p:grpSpPr>
          <a:xfrm>
            <a:off x="6005720" y="3817357"/>
            <a:ext cx="362947" cy="356576"/>
            <a:chOff x="6005720" y="3817357"/>
            <a:chExt cx="362947" cy="356576"/>
          </a:xfrm>
        </p:grpSpPr>
        <p:sp>
          <p:nvSpPr>
            <p:cNvPr id="18878" name="Google Shape;18878;p83"/>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83"/>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83"/>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83"/>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2" name="Google Shape;18882;p83"/>
          <p:cNvGrpSpPr/>
          <p:nvPr/>
        </p:nvGrpSpPr>
        <p:grpSpPr>
          <a:xfrm>
            <a:off x="5589452" y="3367036"/>
            <a:ext cx="362580" cy="356498"/>
            <a:chOff x="5589452" y="3367036"/>
            <a:chExt cx="362580" cy="356498"/>
          </a:xfrm>
        </p:grpSpPr>
        <p:sp>
          <p:nvSpPr>
            <p:cNvPr id="18883" name="Google Shape;18883;p83"/>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83"/>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83"/>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6" name="Google Shape;18886;p83"/>
          <p:cNvGrpSpPr/>
          <p:nvPr/>
        </p:nvGrpSpPr>
        <p:grpSpPr>
          <a:xfrm>
            <a:off x="4211985" y="3817357"/>
            <a:ext cx="362947" cy="356576"/>
            <a:chOff x="4211985" y="3817357"/>
            <a:chExt cx="362947" cy="356576"/>
          </a:xfrm>
        </p:grpSpPr>
        <p:sp>
          <p:nvSpPr>
            <p:cNvPr id="18887" name="Google Shape;18887;p83"/>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83"/>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83"/>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0" name="Google Shape;18890;p83"/>
          <p:cNvGrpSpPr/>
          <p:nvPr/>
        </p:nvGrpSpPr>
        <p:grpSpPr>
          <a:xfrm>
            <a:off x="4660419" y="3817357"/>
            <a:ext cx="362947" cy="356576"/>
            <a:chOff x="4660419" y="3817357"/>
            <a:chExt cx="362947" cy="356576"/>
          </a:xfrm>
        </p:grpSpPr>
        <p:sp>
          <p:nvSpPr>
            <p:cNvPr id="18891" name="Google Shape;18891;p83"/>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83"/>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83"/>
            <p:cNvSpPr/>
            <p:nvPr/>
          </p:nvSpPr>
          <p:spPr>
            <a:xfrm>
              <a:off x="4702441" y="3871098"/>
              <a:ext cx="271351" cy="249016"/>
            </a:xfrm>
            <a:custGeom>
              <a:avLst/>
              <a:gdLst/>
              <a:ahLst/>
              <a:cxnLst/>
              <a:rect l="l" t="t" r="r" b="b"/>
              <a:pathLst>
                <a:path w="10351" h="9499" extrusionOk="0">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83"/>
            <p:cNvSpPr/>
            <p:nvPr/>
          </p:nvSpPr>
          <p:spPr>
            <a:xfrm>
              <a:off x="4727791" y="3894351"/>
              <a:ext cx="220652" cy="202668"/>
            </a:xfrm>
            <a:custGeom>
              <a:avLst/>
              <a:gdLst/>
              <a:ahLst/>
              <a:cxnLst/>
              <a:rect l="l" t="t" r="r" b="b"/>
              <a:pathLst>
                <a:path w="8417" h="7731" extrusionOk="0">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83"/>
            <p:cNvSpPr/>
            <p:nvPr/>
          </p:nvSpPr>
          <p:spPr>
            <a:xfrm>
              <a:off x="4765619" y="3922742"/>
              <a:ext cx="147250" cy="144025"/>
            </a:xfrm>
            <a:custGeom>
              <a:avLst/>
              <a:gdLst/>
              <a:ahLst/>
              <a:cxnLst/>
              <a:rect l="l" t="t" r="r" b="b"/>
              <a:pathLst>
                <a:path w="5617" h="5494" extrusionOk="0">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6" name="Google Shape;18896;p83"/>
          <p:cNvGrpSpPr/>
          <p:nvPr/>
        </p:nvGrpSpPr>
        <p:grpSpPr>
          <a:xfrm>
            <a:off x="5557286" y="3817357"/>
            <a:ext cx="362947" cy="356576"/>
            <a:chOff x="5557286" y="3817357"/>
            <a:chExt cx="362947" cy="356576"/>
          </a:xfrm>
        </p:grpSpPr>
        <p:sp>
          <p:nvSpPr>
            <p:cNvPr id="18897" name="Google Shape;18897;p83"/>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83"/>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83"/>
            <p:cNvSpPr/>
            <p:nvPr/>
          </p:nvSpPr>
          <p:spPr>
            <a:xfrm>
              <a:off x="5601563" y="3894456"/>
              <a:ext cx="268337" cy="202563"/>
            </a:xfrm>
            <a:custGeom>
              <a:avLst/>
              <a:gdLst/>
              <a:ahLst/>
              <a:cxnLst/>
              <a:rect l="l" t="t" r="r" b="b"/>
              <a:pathLst>
                <a:path w="10236" h="7727" extrusionOk="0">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83"/>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1" name="Google Shape;18901;p83"/>
          <p:cNvGrpSpPr/>
          <p:nvPr/>
        </p:nvGrpSpPr>
        <p:grpSpPr>
          <a:xfrm>
            <a:off x="7488021" y="3362475"/>
            <a:ext cx="372017" cy="365621"/>
            <a:chOff x="7488021" y="3362475"/>
            <a:chExt cx="372017" cy="365621"/>
          </a:xfrm>
        </p:grpSpPr>
        <p:sp>
          <p:nvSpPr>
            <p:cNvPr id="18902" name="Google Shape;18902;p83"/>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83"/>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83"/>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83"/>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83"/>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7" name="Google Shape;18907;p83"/>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83"/>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83"/>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83"/>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83"/>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2" name="Google Shape;18912;p83"/>
          <p:cNvGrpSpPr/>
          <p:nvPr/>
        </p:nvGrpSpPr>
        <p:grpSpPr>
          <a:xfrm>
            <a:off x="5113781" y="3367036"/>
            <a:ext cx="362553" cy="356498"/>
            <a:chOff x="5113781" y="3367036"/>
            <a:chExt cx="362553" cy="356498"/>
          </a:xfrm>
        </p:grpSpPr>
        <p:sp>
          <p:nvSpPr>
            <p:cNvPr id="18913" name="Google Shape;18913;p83"/>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83"/>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15" name="Google Shape;18915;p83"/>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16" name="Google Shape;18916;p83"/>
          <p:cNvGrpSpPr/>
          <p:nvPr/>
        </p:nvGrpSpPr>
        <p:grpSpPr>
          <a:xfrm>
            <a:off x="7968621" y="3365489"/>
            <a:ext cx="375818" cy="357651"/>
            <a:chOff x="7968621" y="3365489"/>
            <a:chExt cx="375818" cy="357651"/>
          </a:xfrm>
        </p:grpSpPr>
        <p:sp>
          <p:nvSpPr>
            <p:cNvPr id="18917" name="Google Shape;18917;p83"/>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83"/>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9" name="Google Shape;18919;p83"/>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83"/>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83"/>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83"/>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83"/>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83"/>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83"/>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83"/>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83"/>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83"/>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932"/>
        <p:cNvGrpSpPr/>
        <p:nvPr/>
      </p:nvGrpSpPr>
      <p:grpSpPr>
        <a:xfrm>
          <a:off x="0" y="0"/>
          <a:ext cx="0" cy="0"/>
          <a:chOff x="0" y="0"/>
          <a:chExt cx="0" cy="0"/>
        </a:xfrm>
      </p:grpSpPr>
      <p:pic>
        <p:nvPicPr>
          <p:cNvPr id="18933" name="Google Shape;18933;p8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양쪽 모서리가 둥근 사각형 57"/>
          <p:cNvSpPr/>
          <p:nvPr/>
        </p:nvSpPr>
        <p:spPr>
          <a:xfrm>
            <a:off x="174389" y="1015941"/>
            <a:ext cx="8795222" cy="3908103"/>
          </a:xfrm>
          <a:prstGeom prst="round2SameRect">
            <a:avLst>
              <a:gd name="adj1" fmla="val 0"/>
              <a:gd name="adj2" fmla="val 0"/>
            </a:avLst>
          </a:prstGeom>
          <a:solidFill>
            <a:schemeClr val="bg1"/>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200000"/>
              </a:lnSpc>
            </a:pPr>
            <a:endParaRPr lang="ko-KR" altLang="en-US" sz="1200" dirty="0">
              <a:solidFill>
                <a:srgbClr val="E7E6E6">
                  <a:lumMod val="50000"/>
                </a:srgbClr>
              </a:solidFill>
            </a:endParaRPr>
          </a:p>
        </p:txBody>
      </p:sp>
      <p:sp>
        <p:nvSpPr>
          <p:cNvPr id="21" name="TextBox 20"/>
          <p:cNvSpPr txBox="1"/>
          <p:nvPr/>
        </p:nvSpPr>
        <p:spPr>
          <a:xfrm>
            <a:off x="174389" y="2253324"/>
            <a:ext cx="2353544" cy="577081"/>
          </a:xfrm>
          <a:prstGeom prst="rect">
            <a:avLst/>
          </a:prstGeom>
          <a:noFill/>
        </p:spPr>
        <p:txBody>
          <a:bodyPr wrap="square" rtlCol="0">
            <a:spAutoFit/>
          </a:bodyPr>
          <a:lstStyle/>
          <a:p>
            <a:pPr lvl="0" algn="just"/>
            <a:r>
              <a:rPr lang="en-US" sz="1050" dirty="0" err="1"/>
              <a:t>Mahasiswa</a:t>
            </a:r>
            <a:r>
              <a:rPr lang="en-US" sz="1050" dirty="0"/>
              <a:t> </a:t>
            </a:r>
            <a:r>
              <a:rPr lang="en-US" sz="1050" dirty="0" err="1"/>
              <a:t>dapat</a:t>
            </a:r>
            <a:r>
              <a:rPr lang="en-US" sz="1050" dirty="0"/>
              <a:t> </a:t>
            </a:r>
            <a:r>
              <a:rPr lang="en-US" sz="1050" dirty="0" err="1"/>
              <a:t>menerapkan</a:t>
            </a:r>
            <a:r>
              <a:rPr lang="en-US" sz="1050" dirty="0"/>
              <a:t> </a:t>
            </a:r>
            <a:r>
              <a:rPr lang="en-US" sz="1050" dirty="0" err="1"/>
              <a:t>ilmu</a:t>
            </a:r>
            <a:r>
              <a:rPr lang="en-US" sz="1050" dirty="0"/>
              <a:t> yang </a:t>
            </a:r>
            <a:r>
              <a:rPr lang="en-US" sz="1050" dirty="0" err="1"/>
              <a:t>telah</a:t>
            </a:r>
            <a:r>
              <a:rPr lang="en-US" sz="1050" dirty="0"/>
              <a:t> </a:t>
            </a:r>
            <a:r>
              <a:rPr lang="en-US" sz="1050" dirty="0" err="1"/>
              <a:t>diterima</a:t>
            </a:r>
            <a:r>
              <a:rPr lang="en-US" sz="1050" dirty="0"/>
              <a:t> </a:t>
            </a:r>
            <a:r>
              <a:rPr lang="en-US" sz="1050" dirty="0" err="1"/>
              <a:t>pada</a:t>
            </a:r>
            <a:r>
              <a:rPr lang="en-US" sz="1050" dirty="0"/>
              <a:t> </a:t>
            </a:r>
            <a:r>
              <a:rPr lang="en-US" sz="1050" dirty="0" err="1"/>
              <a:t>saat</a:t>
            </a:r>
            <a:r>
              <a:rPr lang="en-US" sz="1050" dirty="0"/>
              <a:t> </a:t>
            </a:r>
            <a:r>
              <a:rPr lang="en-US" sz="1050" dirty="0" err="1"/>
              <a:t>kuliah</a:t>
            </a:r>
            <a:r>
              <a:rPr lang="en-US" sz="1050" dirty="0"/>
              <a:t>.</a:t>
            </a:r>
            <a:endParaRPr lang="id-ID" sz="1050" dirty="0"/>
          </a:p>
        </p:txBody>
      </p:sp>
      <p:cxnSp>
        <p:nvCxnSpPr>
          <p:cNvPr id="65" name="Elbow Connector 64"/>
          <p:cNvCxnSpPr/>
          <p:nvPr/>
        </p:nvCxnSpPr>
        <p:spPr>
          <a:xfrm rot="10800000">
            <a:off x="2653748" y="2382406"/>
            <a:ext cx="1391019" cy="492829"/>
          </a:xfrm>
          <a:prstGeom prst="bentConnector3">
            <a:avLst>
              <a:gd name="adj1" fmla="val 35589"/>
            </a:avLst>
          </a:prstGeom>
          <a:ln w="31750">
            <a:solidFill>
              <a:schemeClr val="tx1">
                <a:alpha val="33000"/>
              </a:schemeClr>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66" name="Elbow Connector 65"/>
          <p:cNvCxnSpPr/>
          <p:nvPr/>
        </p:nvCxnSpPr>
        <p:spPr>
          <a:xfrm rot="10800000" flipV="1">
            <a:off x="2664955" y="3135417"/>
            <a:ext cx="574043" cy="199"/>
          </a:xfrm>
          <a:prstGeom prst="bentConnector3">
            <a:avLst>
              <a:gd name="adj1" fmla="val 50000"/>
            </a:avLst>
          </a:prstGeom>
          <a:ln w="31750">
            <a:solidFill>
              <a:schemeClr val="tx1">
                <a:alpha val="33000"/>
              </a:schemeClr>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67" name="Elbow Connector 66"/>
          <p:cNvCxnSpPr/>
          <p:nvPr/>
        </p:nvCxnSpPr>
        <p:spPr>
          <a:xfrm rot="10800000">
            <a:off x="2670422" y="3842890"/>
            <a:ext cx="1017564" cy="287136"/>
          </a:xfrm>
          <a:prstGeom prst="bentConnector3">
            <a:avLst>
              <a:gd name="adj1" fmla="val 50000"/>
            </a:avLst>
          </a:prstGeom>
          <a:ln w="31750">
            <a:solidFill>
              <a:schemeClr val="tx1">
                <a:alpha val="33000"/>
              </a:schemeClr>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68" name="Elbow Connector 67"/>
          <p:cNvCxnSpPr/>
          <p:nvPr/>
        </p:nvCxnSpPr>
        <p:spPr>
          <a:xfrm rot="10800000">
            <a:off x="4703204" y="1919100"/>
            <a:ext cx="1694473" cy="296819"/>
          </a:xfrm>
          <a:prstGeom prst="bentConnector3">
            <a:avLst>
              <a:gd name="adj1" fmla="val 50000"/>
            </a:avLst>
          </a:prstGeom>
          <a:ln w="31750">
            <a:solidFill>
              <a:schemeClr val="tx1">
                <a:alpha val="33000"/>
              </a:schemeClr>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69" name="Elbow Connector 68"/>
          <p:cNvCxnSpPr/>
          <p:nvPr/>
        </p:nvCxnSpPr>
        <p:spPr>
          <a:xfrm rot="10800000" flipV="1">
            <a:off x="5487640" y="3067702"/>
            <a:ext cx="887747" cy="469469"/>
          </a:xfrm>
          <a:prstGeom prst="bentConnector3">
            <a:avLst>
              <a:gd name="adj1" fmla="val 50000"/>
            </a:avLst>
          </a:prstGeom>
          <a:ln w="31750">
            <a:solidFill>
              <a:schemeClr val="tx1">
                <a:alpha val="33000"/>
              </a:schemeClr>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cxnSp>
        <p:nvCxnSpPr>
          <p:cNvPr id="70" name="Elbow Connector 69"/>
          <p:cNvCxnSpPr/>
          <p:nvPr/>
        </p:nvCxnSpPr>
        <p:spPr>
          <a:xfrm rot="10800000">
            <a:off x="4659879" y="3707195"/>
            <a:ext cx="1680955" cy="470591"/>
          </a:xfrm>
          <a:prstGeom prst="bentConnector3">
            <a:avLst>
              <a:gd name="adj1" fmla="val 84339"/>
            </a:avLst>
          </a:prstGeom>
          <a:ln w="31750">
            <a:solidFill>
              <a:schemeClr val="tx1">
                <a:alpha val="33000"/>
              </a:schemeClr>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71" name="TextBox 70"/>
          <p:cNvSpPr txBox="1"/>
          <p:nvPr/>
        </p:nvSpPr>
        <p:spPr>
          <a:xfrm>
            <a:off x="273401" y="3016601"/>
            <a:ext cx="2148357" cy="577081"/>
          </a:xfrm>
          <a:prstGeom prst="rect">
            <a:avLst/>
          </a:prstGeom>
          <a:noFill/>
        </p:spPr>
        <p:txBody>
          <a:bodyPr wrap="square" rtlCol="0">
            <a:spAutoFit/>
          </a:bodyPr>
          <a:lstStyle/>
          <a:p>
            <a:pPr lvl="0" algn="just"/>
            <a:r>
              <a:rPr lang="en-US" sz="1050" dirty="0" err="1"/>
              <a:t>Mahasiswa</a:t>
            </a:r>
            <a:r>
              <a:rPr lang="en-US" sz="1050" dirty="0"/>
              <a:t> </a:t>
            </a:r>
            <a:r>
              <a:rPr lang="en-US" sz="1050" dirty="0" err="1"/>
              <a:t>mempunyai</a:t>
            </a:r>
            <a:r>
              <a:rPr lang="en-US" sz="1050" dirty="0"/>
              <a:t> </a:t>
            </a:r>
            <a:r>
              <a:rPr lang="en-US" sz="1050" dirty="0" err="1"/>
              <a:t>ilmu</a:t>
            </a:r>
            <a:r>
              <a:rPr lang="en-US" sz="1050" dirty="0"/>
              <a:t> </a:t>
            </a:r>
            <a:r>
              <a:rPr lang="en-US" sz="1050" dirty="0" err="1"/>
              <a:t>dan</a:t>
            </a:r>
            <a:r>
              <a:rPr lang="en-US" sz="1050" dirty="0"/>
              <a:t> </a:t>
            </a:r>
            <a:r>
              <a:rPr lang="en-US" sz="1050" dirty="0" err="1"/>
              <a:t>pengalaman</a:t>
            </a:r>
            <a:r>
              <a:rPr lang="en-US" sz="1050" dirty="0"/>
              <a:t> </a:t>
            </a:r>
            <a:r>
              <a:rPr lang="en-US" sz="1050" dirty="0" err="1"/>
              <a:t>baru</a:t>
            </a:r>
            <a:r>
              <a:rPr lang="en-US" sz="1050" dirty="0"/>
              <a:t> </a:t>
            </a:r>
            <a:r>
              <a:rPr lang="en-US" sz="1050" dirty="0" err="1"/>
              <a:t>dalam</a:t>
            </a:r>
            <a:r>
              <a:rPr lang="en-US" sz="1050" dirty="0"/>
              <a:t> </a:t>
            </a:r>
            <a:r>
              <a:rPr lang="en-US" sz="1050" dirty="0" err="1"/>
              <a:t>pembuatan</a:t>
            </a:r>
            <a:r>
              <a:rPr lang="en-US" sz="1050" dirty="0"/>
              <a:t> </a:t>
            </a:r>
            <a:r>
              <a:rPr lang="en-US" sz="1050" dirty="0" err="1"/>
              <a:t>sistem</a:t>
            </a:r>
            <a:r>
              <a:rPr lang="en-US" sz="1050" dirty="0"/>
              <a:t> </a:t>
            </a:r>
            <a:r>
              <a:rPr lang="en-US" sz="1050" dirty="0" err="1"/>
              <a:t>informasi</a:t>
            </a:r>
            <a:r>
              <a:rPr lang="en-US" sz="1050" dirty="0"/>
              <a:t>.</a:t>
            </a:r>
            <a:endParaRPr lang="id-ID" sz="1050" dirty="0"/>
          </a:p>
        </p:txBody>
      </p:sp>
      <p:sp>
        <p:nvSpPr>
          <p:cNvPr id="72" name="TextBox 71"/>
          <p:cNvSpPr txBox="1"/>
          <p:nvPr/>
        </p:nvSpPr>
        <p:spPr>
          <a:xfrm>
            <a:off x="231587" y="3747429"/>
            <a:ext cx="2326182" cy="738664"/>
          </a:xfrm>
          <a:prstGeom prst="rect">
            <a:avLst/>
          </a:prstGeom>
          <a:noFill/>
        </p:spPr>
        <p:txBody>
          <a:bodyPr wrap="square" rtlCol="0">
            <a:spAutoFit/>
          </a:bodyPr>
          <a:lstStyle/>
          <a:p>
            <a:pPr algn="just"/>
            <a:r>
              <a:rPr lang="en-US" sz="1050" dirty="0" err="1"/>
              <a:t>Mendapatkan</a:t>
            </a:r>
            <a:r>
              <a:rPr lang="en-US" sz="1050" dirty="0"/>
              <a:t> </a:t>
            </a:r>
            <a:r>
              <a:rPr lang="en-US" sz="1050" dirty="0" err="1"/>
              <a:t>pengalaman</a:t>
            </a:r>
            <a:r>
              <a:rPr lang="en-US" sz="1050" dirty="0"/>
              <a:t> </a:t>
            </a:r>
            <a:r>
              <a:rPr lang="en-US" sz="1050" dirty="0" err="1"/>
              <a:t>kerjasama</a:t>
            </a:r>
            <a:r>
              <a:rPr lang="en-US" sz="1050" dirty="0"/>
              <a:t> </a:t>
            </a:r>
            <a:r>
              <a:rPr lang="en-US" sz="1050" dirty="0" err="1"/>
              <a:t>dengan</a:t>
            </a:r>
            <a:r>
              <a:rPr lang="en-US" sz="1050" dirty="0"/>
              <a:t> </a:t>
            </a:r>
            <a:r>
              <a:rPr lang="en-US" sz="1050" dirty="0" err="1"/>
              <a:t>Politeknik</a:t>
            </a:r>
            <a:r>
              <a:rPr lang="en-US" sz="1050" dirty="0"/>
              <a:t> </a:t>
            </a:r>
            <a:r>
              <a:rPr lang="en-US" sz="1050" dirty="0" err="1"/>
              <a:t>Negeri</a:t>
            </a:r>
            <a:r>
              <a:rPr lang="en-US" sz="1050" dirty="0"/>
              <a:t> </a:t>
            </a:r>
            <a:r>
              <a:rPr lang="en-US" sz="1050" dirty="0" err="1"/>
              <a:t>Madiun</a:t>
            </a:r>
            <a:r>
              <a:rPr lang="en-US" sz="1050" dirty="0"/>
              <a:t> yang </a:t>
            </a:r>
            <a:r>
              <a:rPr lang="en-US" sz="1050" dirty="0" err="1"/>
              <a:t>dapat</a:t>
            </a:r>
            <a:r>
              <a:rPr lang="en-US" sz="1050" dirty="0"/>
              <a:t> </a:t>
            </a:r>
            <a:r>
              <a:rPr lang="en-US" sz="1050" dirty="0" err="1"/>
              <a:t>bermanfaat</a:t>
            </a:r>
            <a:r>
              <a:rPr lang="en-US" sz="1050" dirty="0"/>
              <a:t> </a:t>
            </a:r>
            <a:r>
              <a:rPr lang="en-US" sz="1050" dirty="0" err="1"/>
              <a:t>bagi</a:t>
            </a:r>
            <a:r>
              <a:rPr lang="en-US" sz="1050" dirty="0"/>
              <a:t> </a:t>
            </a:r>
            <a:r>
              <a:rPr lang="en-US" sz="1050" dirty="0" err="1"/>
              <a:t>mahasiswa</a:t>
            </a:r>
            <a:r>
              <a:rPr lang="en-US" sz="1050" dirty="0"/>
              <a:t>.</a:t>
            </a:r>
            <a:endParaRPr lang="id-ID" sz="1050" dirty="0"/>
          </a:p>
        </p:txBody>
      </p:sp>
      <p:sp>
        <p:nvSpPr>
          <p:cNvPr id="80" name="TextBox 79"/>
          <p:cNvSpPr txBox="1"/>
          <p:nvPr/>
        </p:nvSpPr>
        <p:spPr>
          <a:xfrm>
            <a:off x="6513746" y="2091742"/>
            <a:ext cx="2264562" cy="577081"/>
          </a:xfrm>
          <a:prstGeom prst="rect">
            <a:avLst/>
          </a:prstGeom>
          <a:noFill/>
        </p:spPr>
        <p:txBody>
          <a:bodyPr wrap="square" rtlCol="0">
            <a:spAutoFit/>
          </a:bodyPr>
          <a:lstStyle/>
          <a:p>
            <a:pPr lvl="0"/>
            <a:r>
              <a:rPr lang="en-US" sz="1050" dirty="0" err="1"/>
              <a:t>Memberikan</a:t>
            </a:r>
            <a:r>
              <a:rPr lang="en-US" sz="1050" dirty="0"/>
              <a:t> </a:t>
            </a:r>
            <a:r>
              <a:rPr lang="en-US" sz="1050" dirty="0" err="1"/>
              <a:t>kemudahan</a:t>
            </a:r>
            <a:r>
              <a:rPr lang="en-US" sz="1050" dirty="0"/>
              <a:t> </a:t>
            </a:r>
            <a:r>
              <a:rPr lang="en-US" sz="1050" dirty="0" err="1"/>
              <a:t>bagi</a:t>
            </a:r>
            <a:r>
              <a:rPr lang="en-US" sz="1050" dirty="0"/>
              <a:t> </a:t>
            </a:r>
            <a:r>
              <a:rPr lang="en-US" sz="1050" dirty="0" err="1"/>
              <a:t>Politeknik</a:t>
            </a:r>
            <a:r>
              <a:rPr lang="en-US" sz="1050" dirty="0"/>
              <a:t> </a:t>
            </a:r>
            <a:r>
              <a:rPr lang="en-US" sz="1050" dirty="0" err="1"/>
              <a:t>Negeri</a:t>
            </a:r>
            <a:r>
              <a:rPr lang="en-US" sz="1050" dirty="0"/>
              <a:t> </a:t>
            </a:r>
            <a:r>
              <a:rPr lang="en-US" sz="1050" dirty="0" err="1"/>
              <a:t>Madiun</a:t>
            </a:r>
            <a:r>
              <a:rPr lang="en-US" sz="1050" dirty="0"/>
              <a:t> </a:t>
            </a:r>
            <a:r>
              <a:rPr lang="en-US" sz="1050" dirty="0" err="1"/>
              <a:t>terkait</a:t>
            </a:r>
            <a:r>
              <a:rPr lang="en-US" sz="1050" dirty="0"/>
              <a:t> </a:t>
            </a:r>
            <a:r>
              <a:rPr lang="en-US" sz="1050" dirty="0" err="1"/>
              <a:t>pelaksanaan</a:t>
            </a:r>
            <a:r>
              <a:rPr lang="en-US" sz="1050" dirty="0"/>
              <a:t> </a:t>
            </a:r>
            <a:r>
              <a:rPr lang="en-US" sz="1050" dirty="0" err="1"/>
              <a:t>Tugas</a:t>
            </a:r>
            <a:r>
              <a:rPr lang="en-US" sz="1050" dirty="0"/>
              <a:t> </a:t>
            </a:r>
            <a:r>
              <a:rPr lang="en-US" sz="1050" dirty="0" err="1"/>
              <a:t>Akhir</a:t>
            </a:r>
            <a:r>
              <a:rPr lang="en-US" sz="1050" dirty="0"/>
              <a:t>.</a:t>
            </a:r>
            <a:endParaRPr lang="id-ID" sz="1050" dirty="0"/>
          </a:p>
        </p:txBody>
      </p:sp>
      <p:sp>
        <p:nvSpPr>
          <p:cNvPr id="81" name="TextBox 80"/>
          <p:cNvSpPr txBox="1"/>
          <p:nvPr/>
        </p:nvSpPr>
        <p:spPr>
          <a:xfrm>
            <a:off x="6495269" y="2890728"/>
            <a:ext cx="2393437" cy="577081"/>
          </a:xfrm>
          <a:prstGeom prst="rect">
            <a:avLst/>
          </a:prstGeom>
          <a:noFill/>
        </p:spPr>
        <p:txBody>
          <a:bodyPr wrap="square" rtlCol="0">
            <a:spAutoFit/>
          </a:bodyPr>
          <a:lstStyle/>
          <a:p>
            <a:pPr lvl="0"/>
            <a:r>
              <a:rPr lang="en-US" sz="1050" dirty="0" err="1"/>
              <a:t>Menambah</a:t>
            </a:r>
            <a:r>
              <a:rPr lang="en-US" sz="1050" dirty="0"/>
              <a:t> </a:t>
            </a:r>
            <a:r>
              <a:rPr lang="en-US" sz="1050" dirty="0" err="1"/>
              <a:t>wawasan</a:t>
            </a:r>
            <a:r>
              <a:rPr lang="en-US" sz="1050" dirty="0"/>
              <a:t> </a:t>
            </a:r>
            <a:r>
              <a:rPr lang="en-US" sz="1050" dirty="0" err="1"/>
              <a:t>bahwa</a:t>
            </a:r>
            <a:r>
              <a:rPr lang="en-US" sz="1050" dirty="0"/>
              <a:t> </a:t>
            </a:r>
            <a:r>
              <a:rPr lang="en-US" sz="1050" dirty="0" err="1"/>
              <a:t>teknologi</a:t>
            </a:r>
            <a:r>
              <a:rPr lang="en-US" sz="1050" dirty="0"/>
              <a:t> </a:t>
            </a:r>
            <a:r>
              <a:rPr lang="en-US" sz="1050" dirty="0" err="1"/>
              <a:t>dapat</a:t>
            </a:r>
            <a:r>
              <a:rPr lang="en-US" sz="1050" dirty="0"/>
              <a:t> </a:t>
            </a:r>
            <a:r>
              <a:rPr lang="en-US" sz="1050" dirty="0" err="1"/>
              <a:t>mempermudah</a:t>
            </a:r>
            <a:r>
              <a:rPr lang="en-US" sz="1050" dirty="0"/>
              <a:t> </a:t>
            </a:r>
            <a:r>
              <a:rPr lang="en-US" sz="1050" dirty="0" err="1"/>
              <a:t>berjalannya</a:t>
            </a:r>
            <a:r>
              <a:rPr lang="en-US" sz="1050" dirty="0"/>
              <a:t> </a:t>
            </a:r>
            <a:r>
              <a:rPr lang="en-US" sz="1050" dirty="0" err="1"/>
              <a:t>kegiatan</a:t>
            </a:r>
            <a:r>
              <a:rPr lang="en-US" sz="1050" dirty="0"/>
              <a:t>.</a:t>
            </a:r>
            <a:endParaRPr lang="id-ID" sz="1050" dirty="0"/>
          </a:p>
        </p:txBody>
      </p:sp>
      <p:sp>
        <p:nvSpPr>
          <p:cNvPr id="82" name="TextBox 81"/>
          <p:cNvSpPr txBox="1"/>
          <p:nvPr/>
        </p:nvSpPr>
        <p:spPr>
          <a:xfrm>
            <a:off x="6489696" y="3854983"/>
            <a:ext cx="2393437" cy="577081"/>
          </a:xfrm>
          <a:prstGeom prst="rect">
            <a:avLst/>
          </a:prstGeom>
          <a:noFill/>
        </p:spPr>
        <p:txBody>
          <a:bodyPr wrap="square" rtlCol="0">
            <a:spAutoFit/>
          </a:bodyPr>
          <a:lstStyle/>
          <a:p>
            <a:pPr lvl="0"/>
            <a:r>
              <a:rPr lang="en-US" sz="1050" dirty="0" err="1"/>
              <a:t>Memberikan</a:t>
            </a:r>
            <a:r>
              <a:rPr lang="en-US" sz="1050" dirty="0"/>
              <a:t> </a:t>
            </a:r>
            <a:r>
              <a:rPr lang="en-US" sz="1050" dirty="0" err="1"/>
              <a:t>masukan</a:t>
            </a:r>
            <a:r>
              <a:rPr lang="en-US" sz="1050" dirty="0"/>
              <a:t> </a:t>
            </a:r>
            <a:r>
              <a:rPr lang="en-US" sz="1050" dirty="0" err="1"/>
              <a:t>kepada</a:t>
            </a:r>
            <a:r>
              <a:rPr lang="en-US" sz="1050" dirty="0"/>
              <a:t> </a:t>
            </a:r>
            <a:r>
              <a:rPr lang="en-US" sz="1050" dirty="0" err="1"/>
              <a:t>Politeknik</a:t>
            </a:r>
            <a:r>
              <a:rPr lang="en-US" sz="1050" dirty="0"/>
              <a:t> </a:t>
            </a:r>
            <a:r>
              <a:rPr lang="en-US" sz="1050" dirty="0" err="1"/>
              <a:t>Negeri</a:t>
            </a:r>
            <a:r>
              <a:rPr lang="en-US" sz="1050" dirty="0"/>
              <a:t> </a:t>
            </a:r>
            <a:r>
              <a:rPr lang="en-US" sz="1050" dirty="0" err="1"/>
              <a:t>Madiun</a:t>
            </a:r>
            <a:r>
              <a:rPr lang="en-US" sz="1050" dirty="0"/>
              <a:t> </a:t>
            </a:r>
            <a:r>
              <a:rPr lang="en-US" sz="1050" dirty="0" err="1"/>
              <a:t>untuk</a:t>
            </a:r>
            <a:r>
              <a:rPr lang="en-US" sz="1050" dirty="0"/>
              <a:t> </a:t>
            </a:r>
            <a:r>
              <a:rPr lang="en-US" sz="1050" dirty="0" err="1"/>
              <a:t>terus</a:t>
            </a:r>
            <a:r>
              <a:rPr lang="en-US" sz="1050" dirty="0"/>
              <a:t> </a:t>
            </a:r>
            <a:r>
              <a:rPr lang="en-US" sz="1050" dirty="0" err="1"/>
              <a:t>meningkatkan</a:t>
            </a:r>
            <a:r>
              <a:rPr lang="en-US" sz="1050" dirty="0"/>
              <a:t> </a:t>
            </a:r>
            <a:r>
              <a:rPr lang="en-US" sz="1050" dirty="0" err="1"/>
              <a:t>kepuasan</a:t>
            </a:r>
            <a:r>
              <a:rPr lang="en-US" sz="1050" dirty="0"/>
              <a:t> </a:t>
            </a:r>
            <a:r>
              <a:rPr lang="en-US" sz="1050" dirty="0" err="1"/>
              <a:t>mahasiswa</a:t>
            </a:r>
            <a:r>
              <a:rPr lang="en-US" sz="1050" dirty="0"/>
              <a:t>.</a:t>
            </a:r>
            <a:endParaRPr lang="id-ID" sz="1050" dirty="0"/>
          </a:p>
        </p:txBody>
      </p:sp>
      <p:sp>
        <p:nvSpPr>
          <p:cNvPr id="112" name="BAB 5">
            <a:hlinkClick r:id="rId2" action="ppaction://hlinksldjump"/>
          </p:cNvPr>
          <p:cNvSpPr/>
          <p:nvPr/>
        </p:nvSpPr>
        <p:spPr>
          <a:xfrm>
            <a:off x="427526" y="1414338"/>
            <a:ext cx="1883691" cy="349861"/>
          </a:xfrm>
          <a:prstGeom prst="roundRect">
            <a:avLst>
              <a:gd name="adj" fmla="val 50000"/>
            </a:avLst>
          </a:prstGeom>
          <a:solidFill>
            <a:schemeClr val="accent6">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b="1" dirty="0">
                <a:solidFill>
                  <a:schemeClr val="bg2">
                    <a:lumMod val="25000"/>
                  </a:schemeClr>
                </a:solidFill>
                <a:latin typeface="Calibri" panose="020F0502020204030204" pitchFamily="34" charset="0"/>
                <a:cs typeface="Calibri" panose="020F0502020204030204" pitchFamily="34" charset="0"/>
              </a:rPr>
              <a:t>MAHASISWA</a:t>
            </a:r>
            <a:endParaRPr lang="en-US" sz="1050" b="1" dirty="0">
              <a:solidFill>
                <a:schemeClr val="bg2">
                  <a:lumMod val="25000"/>
                </a:schemeClr>
              </a:solidFill>
              <a:latin typeface="Calibri" panose="020F0502020204030204" pitchFamily="34" charset="0"/>
              <a:cs typeface="Calibri" panose="020F0502020204030204" pitchFamily="34" charset="0"/>
            </a:endParaRPr>
          </a:p>
        </p:txBody>
      </p:sp>
      <p:sp>
        <p:nvSpPr>
          <p:cNvPr id="113" name="BAB 5">
            <a:hlinkClick r:id="rId2" action="ppaction://hlinksldjump"/>
          </p:cNvPr>
          <p:cNvSpPr/>
          <p:nvPr/>
        </p:nvSpPr>
        <p:spPr>
          <a:xfrm>
            <a:off x="6744568" y="1325104"/>
            <a:ext cx="1883691" cy="528329"/>
          </a:xfrm>
          <a:prstGeom prst="roundRect">
            <a:avLst>
              <a:gd name="adj" fmla="val 50000"/>
            </a:avLst>
          </a:prstGeom>
          <a:solidFill>
            <a:schemeClr val="accent6">
              <a:lumMod val="60000"/>
              <a:lumOff val="4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b="1" dirty="0">
                <a:solidFill>
                  <a:schemeClr val="bg2">
                    <a:lumMod val="25000"/>
                  </a:schemeClr>
                </a:solidFill>
                <a:latin typeface="Calibri" panose="020F0502020204030204" pitchFamily="34" charset="0"/>
                <a:cs typeface="Calibri" panose="020F0502020204030204" pitchFamily="34" charset="0"/>
              </a:rPr>
              <a:t>POLITEKNIK NEGERI   MADIUN</a:t>
            </a:r>
            <a:endParaRPr lang="en-US" sz="1050" b="1" dirty="0">
              <a:solidFill>
                <a:schemeClr val="bg2">
                  <a:lumMod val="25000"/>
                </a:schemeClr>
              </a:solidFill>
              <a:latin typeface="Calibri" panose="020F0502020204030204" pitchFamily="34" charset="0"/>
              <a:cs typeface="Calibri" panose="020F0502020204030204" pitchFamily="34" charset="0"/>
            </a:endParaRPr>
          </a:p>
        </p:txBody>
      </p:sp>
      <p:sp>
        <p:nvSpPr>
          <p:cNvPr id="77" name="BAB 1">
            <a:hlinkClick r:id="rId3" action="ppaction://hlinksldjump"/>
          </p:cNvPr>
          <p:cNvSpPr/>
          <p:nvPr/>
        </p:nvSpPr>
        <p:spPr>
          <a:xfrm>
            <a:off x="150088" y="531841"/>
            <a:ext cx="721694" cy="341260"/>
          </a:xfrm>
          <a:prstGeom prst="roundRect">
            <a:avLst>
              <a:gd name="adj" fmla="val 50000"/>
            </a:avLst>
          </a:prstGeom>
          <a:solidFill>
            <a:schemeClr val="accent1">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50" b="1" dirty="0">
                <a:latin typeface="Calibri" panose="020F0502020204030204" pitchFamily="34" charset="0"/>
                <a:cs typeface="Calibri" panose="020F0502020204030204" pitchFamily="34" charset="0"/>
              </a:rPr>
              <a:t>BAB 1</a:t>
            </a:r>
            <a:endParaRPr lang="en-US" sz="1050" b="1" dirty="0">
              <a:latin typeface="Calibri" panose="020F0502020204030204" pitchFamily="34" charset="0"/>
              <a:cs typeface="Calibri" panose="020F0502020204030204" pitchFamily="34" charset="0"/>
            </a:endParaRPr>
          </a:p>
        </p:txBody>
      </p:sp>
      <p:sp>
        <p:nvSpPr>
          <p:cNvPr id="85" name="양쪽 모서리가 둥근 사각형 7"/>
          <p:cNvSpPr/>
          <p:nvPr/>
        </p:nvSpPr>
        <p:spPr>
          <a:xfrm>
            <a:off x="122948" y="24238"/>
            <a:ext cx="3808880" cy="416498"/>
          </a:xfrm>
          <a:prstGeom prst="round2SameRect">
            <a:avLst>
              <a:gd name="adj1" fmla="val 0"/>
              <a:gd name="adj2" fmla="val 50000"/>
            </a:avLst>
          </a:prstGeom>
          <a:solidFill>
            <a:schemeClr val="bg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1"/>
          </a:lnRef>
          <a:fillRef idx="3">
            <a:schemeClr val="accent1"/>
          </a:fillRef>
          <a:effectRef idx="3">
            <a:schemeClr val="accent1"/>
          </a:effectRef>
          <a:fontRef idx="minor">
            <a:schemeClr val="lt1"/>
          </a:fontRef>
        </p:style>
        <p:txBody>
          <a:bodyPr lIns="594000" rtlCol="0" anchor="ctr"/>
          <a:lstStyle/>
          <a:p>
            <a:r>
              <a:rPr lang="en-GB" altLang="ko-KR" sz="1500" b="1" dirty="0">
                <a:solidFill>
                  <a:schemeClr val="accent1">
                    <a:lumMod val="50000"/>
                  </a:schemeClr>
                </a:solidFill>
              </a:rPr>
              <a:t>	MANFAAT</a:t>
            </a:r>
            <a:endParaRPr lang="en-US" altLang="ko-KR" sz="1500" b="1" dirty="0">
              <a:solidFill>
                <a:schemeClr val="accent1">
                  <a:lumMod val="50000"/>
                </a:schemeClr>
              </a:solidFill>
            </a:endParaRPr>
          </a:p>
        </p:txBody>
      </p:sp>
      <p:grpSp>
        <p:nvGrpSpPr>
          <p:cNvPr id="86" name="Group 85"/>
          <p:cNvGrpSpPr/>
          <p:nvPr/>
        </p:nvGrpSpPr>
        <p:grpSpPr>
          <a:xfrm>
            <a:off x="3686195" y="2448820"/>
            <a:ext cx="910241" cy="900000"/>
            <a:chOff x="1804483" y="1025"/>
            <a:chExt cx="910241" cy="900000"/>
          </a:xfrm>
        </p:grpSpPr>
        <p:sp>
          <p:nvSpPr>
            <p:cNvPr id="87" name="Oval 86"/>
            <p:cNvSpPr/>
            <p:nvPr/>
          </p:nvSpPr>
          <p:spPr>
            <a:xfrm>
              <a:off x="1804483" y="1025"/>
              <a:ext cx="910241" cy="900000"/>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algn="ctr"/>
              <a:r>
                <a:rPr lang="en-US" sz="3600" dirty="0">
                  <a:ln w="0"/>
                  <a:solidFill>
                    <a:schemeClr val="tx1"/>
                  </a:solidFill>
                  <a:effectLst>
                    <a:outerShdw blurRad="38100" dist="19050" dir="2700000" algn="tl" rotWithShape="0">
                      <a:schemeClr val="dk1">
                        <a:alpha val="40000"/>
                      </a:schemeClr>
                    </a:outerShdw>
                  </a:effectLst>
                </a:rPr>
                <a:t>1</a:t>
              </a:r>
              <a:endParaRPr lang="id-ID" sz="3600" dirty="0">
                <a:ln w="0"/>
                <a:solidFill>
                  <a:schemeClr val="tx1"/>
                </a:solidFill>
                <a:effectLst>
                  <a:outerShdw blurRad="38100" dist="19050" dir="2700000" algn="tl" rotWithShape="0">
                    <a:schemeClr val="dk1">
                      <a:alpha val="40000"/>
                    </a:schemeClr>
                  </a:outerShdw>
                </a:effectLst>
              </a:endParaRPr>
            </a:p>
          </p:txBody>
        </p:sp>
        <p:sp>
          <p:nvSpPr>
            <p:cNvPr id="88" name="Oval 4"/>
            <p:cNvSpPr/>
            <p:nvPr/>
          </p:nvSpPr>
          <p:spPr>
            <a:xfrm>
              <a:off x="1937785" y="134328"/>
              <a:ext cx="643637" cy="64363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4130" tIns="24130" rIns="24130" bIns="24130" numCol="1" spcCol="1270" anchor="ctr" anchorCtr="0">
              <a:noAutofit/>
            </a:bodyPr>
            <a:lstStyle/>
            <a:p>
              <a:pPr lvl="0" algn="ctr" defTabSz="844550">
                <a:lnSpc>
                  <a:spcPct val="90000"/>
                </a:lnSpc>
                <a:spcBef>
                  <a:spcPct val="0"/>
                </a:spcBef>
                <a:spcAft>
                  <a:spcPct val="35000"/>
                </a:spcAft>
              </a:pPr>
              <a:endParaRPr lang="id-ID" sz="1900" kern="1200"/>
            </a:p>
          </p:txBody>
        </p:sp>
      </p:grpSp>
      <p:grpSp>
        <p:nvGrpSpPr>
          <p:cNvPr id="89" name="Group 88"/>
          <p:cNvGrpSpPr/>
          <p:nvPr/>
        </p:nvGrpSpPr>
        <p:grpSpPr>
          <a:xfrm>
            <a:off x="2931851" y="2900103"/>
            <a:ext cx="695338" cy="702954"/>
            <a:chOff x="1804483" y="27634"/>
            <a:chExt cx="910241" cy="910241"/>
          </a:xfrm>
        </p:grpSpPr>
        <p:sp>
          <p:nvSpPr>
            <p:cNvPr id="90" name="Oval 89"/>
            <p:cNvSpPr/>
            <p:nvPr/>
          </p:nvSpPr>
          <p:spPr>
            <a:xfrm>
              <a:off x="1804483" y="27634"/>
              <a:ext cx="910241" cy="910241"/>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algn="ctr"/>
              <a:r>
                <a:rPr lang="en-US" sz="3200" dirty="0">
                  <a:ln w="0"/>
                  <a:solidFill>
                    <a:schemeClr val="tx1"/>
                  </a:solidFill>
                  <a:effectLst>
                    <a:outerShdw blurRad="38100" dist="19050" dir="2700000" algn="tl" rotWithShape="0">
                      <a:schemeClr val="dk1">
                        <a:alpha val="40000"/>
                      </a:schemeClr>
                    </a:outerShdw>
                  </a:effectLst>
                </a:rPr>
                <a:t>2</a:t>
              </a:r>
              <a:endParaRPr lang="id-ID" sz="3200" dirty="0">
                <a:ln w="0"/>
                <a:solidFill>
                  <a:schemeClr val="tx1"/>
                </a:solidFill>
                <a:effectLst>
                  <a:outerShdw blurRad="38100" dist="19050" dir="2700000" algn="tl" rotWithShape="0">
                    <a:schemeClr val="dk1">
                      <a:alpha val="40000"/>
                    </a:schemeClr>
                  </a:outerShdw>
                </a:effectLst>
              </a:endParaRPr>
            </a:p>
          </p:txBody>
        </p:sp>
        <p:sp>
          <p:nvSpPr>
            <p:cNvPr id="91" name="Oval 4"/>
            <p:cNvSpPr/>
            <p:nvPr/>
          </p:nvSpPr>
          <p:spPr>
            <a:xfrm>
              <a:off x="1937785" y="134328"/>
              <a:ext cx="643637" cy="64363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4130" tIns="24130" rIns="24130" bIns="24130" numCol="1" spcCol="1270" anchor="ctr" anchorCtr="0">
              <a:noAutofit/>
            </a:bodyPr>
            <a:lstStyle/>
            <a:p>
              <a:pPr lvl="0" algn="ctr" defTabSz="844550">
                <a:lnSpc>
                  <a:spcPct val="90000"/>
                </a:lnSpc>
                <a:spcBef>
                  <a:spcPct val="0"/>
                </a:spcBef>
                <a:spcAft>
                  <a:spcPct val="35000"/>
                </a:spcAft>
              </a:pPr>
              <a:endParaRPr lang="id-ID" sz="1900" kern="1200"/>
            </a:p>
          </p:txBody>
        </p:sp>
      </p:grpSp>
      <p:grpSp>
        <p:nvGrpSpPr>
          <p:cNvPr id="92" name="Group 91"/>
          <p:cNvGrpSpPr/>
          <p:nvPr/>
        </p:nvGrpSpPr>
        <p:grpSpPr>
          <a:xfrm>
            <a:off x="3381727" y="3616851"/>
            <a:ext cx="910241" cy="910241"/>
            <a:chOff x="1804483" y="1026"/>
            <a:chExt cx="910241" cy="910241"/>
          </a:xfrm>
        </p:grpSpPr>
        <p:sp>
          <p:nvSpPr>
            <p:cNvPr id="93" name="Oval 92"/>
            <p:cNvSpPr/>
            <p:nvPr/>
          </p:nvSpPr>
          <p:spPr>
            <a:xfrm>
              <a:off x="1804483" y="1026"/>
              <a:ext cx="910241" cy="910241"/>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algn="ctr"/>
              <a:r>
                <a:rPr lang="en-US" sz="4000" dirty="0">
                  <a:ln w="0"/>
                  <a:solidFill>
                    <a:schemeClr val="tx1"/>
                  </a:solidFill>
                  <a:effectLst>
                    <a:outerShdw blurRad="38100" dist="19050" dir="2700000" algn="tl" rotWithShape="0">
                      <a:schemeClr val="dk1">
                        <a:alpha val="40000"/>
                      </a:schemeClr>
                    </a:outerShdw>
                  </a:effectLst>
                </a:rPr>
                <a:t>3</a:t>
              </a:r>
              <a:endParaRPr lang="id-ID" sz="4000" dirty="0">
                <a:ln w="0"/>
                <a:solidFill>
                  <a:schemeClr val="tx1"/>
                </a:solidFill>
                <a:effectLst>
                  <a:outerShdw blurRad="38100" dist="19050" dir="2700000" algn="tl" rotWithShape="0">
                    <a:schemeClr val="dk1">
                      <a:alpha val="40000"/>
                    </a:schemeClr>
                  </a:outerShdw>
                </a:effectLst>
              </a:endParaRPr>
            </a:p>
          </p:txBody>
        </p:sp>
        <p:sp>
          <p:nvSpPr>
            <p:cNvPr id="94" name="Oval 4"/>
            <p:cNvSpPr/>
            <p:nvPr/>
          </p:nvSpPr>
          <p:spPr>
            <a:xfrm>
              <a:off x="1937785" y="134328"/>
              <a:ext cx="643637" cy="64363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4130" tIns="24130" rIns="24130" bIns="24130" numCol="1" spcCol="1270" anchor="ctr" anchorCtr="0">
              <a:noAutofit/>
            </a:bodyPr>
            <a:lstStyle/>
            <a:p>
              <a:pPr lvl="0" algn="ctr" defTabSz="844550">
                <a:lnSpc>
                  <a:spcPct val="90000"/>
                </a:lnSpc>
                <a:spcBef>
                  <a:spcPct val="0"/>
                </a:spcBef>
                <a:spcAft>
                  <a:spcPct val="35000"/>
                </a:spcAft>
              </a:pPr>
              <a:endParaRPr lang="id-ID" sz="1900" kern="1200"/>
            </a:p>
          </p:txBody>
        </p:sp>
      </p:grpSp>
      <p:sp>
        <p:nvSpPr>
          <p:cNvPr id="95" name="Oval 94"/>
          <p:cNvSpPr/>
          <p:nvPr/>
        </p:nvSpPr>
        <p:spPr>
          <a:xfrm>
            <a:off x="4072772" y="1425760"/>
            <a:ext cx="910241" cy="900000"/>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algn="ctr"/>
            <a:r>
              <a:rPr lang="en-US" sz="3600" dirty="0">
                <a:ln w="0"/>
                <a:solidFill>
                  <a:schemeClr val="tx1"/>
                </a:solidFill>
                <a:effectLst>
                  <a:outerShdw blurRad="38100" dist="19050" dir="2700000" algn="tl" rotWithShape="0">
                    <a:schemeClr val="dk1">
                      <a:alpha val="40000"/>
                    </a:schemeClr>
                  </a:outerShdw>
                </a:effectLst>
              </a:rPr>
              <a:t>1</a:t>
            </a:r>
            <a:endParaRPr lang="id-ID" sz="3600" dirty="0">
              <a:ln w="0"/>
              <a:solidFill>
                <a:schemeClr val="tx1"/>
              </a:solidFill>
              <a:effectLst>
                <a:outerShdw blurRad="38100" dist="19050" dir="2700000" algn="tl" rotWithShape="0">
                  <a:schemeClr val="dk1">
                    <a:alpha val="40000"/>
                  </a:schemeClr>
                </a:outerShdw>
              </a:effectLst>
            </a:endParaRPr>
          </a:p>
        </p:txBody>
      </p:sp>
      <p:grpSp>
        <p:nvGrpSpPr>
          <p:cNvPr id="96" name="Group 95"/>
          <p:cNvGrpSpPr/>
          <p:nvPr/>
        </p:nvGrpSpPr>
        <p:grpSpPr>
          <a:xfrm>
            <a:off x="5131262" y="3116332"/>
            <a:ext cx="695338" cy="702954"/>
            <a:chOff x="1804483" y="27634"/>
            <a:chExt cx="910241" cy="910241"/>
          </a:xfrm>
        </p:grpSpPr>
        <p:sp>
          <p:nvSpPr>
            <p:cNvPr id="97" name="Oval 96"/>
            <p:cNvSpPr/>
            <p:nvPr/>
          </p:nvSpPr>
          <p:spPr>
            <a:xfrm>
              <a:off x="1804483" y="27634"/>
              <a:ext cx="910241" cy="910241"/>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algn="ctr"/>
              <a:r>
                <a:rPr lang="en-US" sz="3200" dirty="0">
                  <a:ln w="0"/>
                  <a:solidFill>
                    <a:schemeClr val="tx1"/>
                  </a:solidFill>
                  <a:effectLst>
                    <a:outerShdw blurRad="38100" dist="19050" dir="2700000" algn="tl" rotWithShape="0">
                      <a:schemeClr val="dk1">
                        <a:alpha val="40000"/>
                      </a:schemeClr>
                    </a:outerShdw>
                  </a:effectLst>
                </a:rPr>
                <a:t>2</a:t>
              </a:r>
              <a:endParaRPr lang="id-ID" sz="3200" dirty="0">
                <a:ln w="0"/>
                <a:solidFill>
                  <a:schemeClr val="tx1"/>
                </a:solidFill>
                <a:effectLst>
                  <a:outerShdw blurRad="38100" dist="19050" dir="2700000" algn="tl" rotWithShape="0">
                    <a:schemeClr val="dk1">
                      <a:alpha val="40000"/>
                    </a:schemeClr>
                  </a:outerShdw>
                </a:effectLst>
              </a:endParaRPr>
            </a:p>
          </p:txBody>
        </p:sp>
        <p:sp>
          <p:nvSpPr>
            <p:cNvPr id="98" name="Oval 4"/>
            <p:cNvSpPr/>
            <p:nvPr/>
          </p:nvSpPr>
          <p:spPr>
            <a:xfrm>
              <a:off x="1937785" y="134328"/>
              <a:ext cx="643637" cy="64363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4130" tIns="24130" rIns="24130" bIns="24130" numCol="1" spcCol="1270" anchor="ctr" anchorCtr="0">
              <a:noAutofit/>
            </a:bodyPr>
            <a:lstStyle/>
            <a:p>
              <a:pPr lvl="0" algn="ctr" defTabSz="844550">
                <a:lnSpc>
                  <a:spcPct val="90000"/>
                </a:lnSpc>
                <a:spcBef>
                  <a:spcPct val="0"/>
                </a:spcBef>
                <a:spcAft>
                  <a:spcPct val="35000"/>
                </a:spcAft>
              </a:pPr>
              <a:endParaRPr lang="id-ID" sz="1900" kern="1200"/>
            </a:p>
          </p:txBody>
        </p:sp>
      </p:grpSp>
      <p:grpSp>
        <p:nvGrpSpPr>
          <p:cNvPr id="99" name="Group 98"/>
          <p:cNvGrpSpPr/>
          <p:nvPr/>
        </p:nvGrpSpPr>
        <p:grpSpPr>
          <a:xfrm>
            <a:off x="4098573" y="3253630"/>
            <a:ext cx="804129" cy="713745"/>
            <a:chOff x="1804483" y="1026"/>
            <a:chExt cx="910241" cy="910241"/>
          </a:xfrm>
        </p:grpSpPr>
        <p:sp>
          <p:nvSpPr>
            <p:cNvPr id="100" name="Oval 99"/>
            <p:cNvSpPr/>
            <p:nvPr/>
          </p:nvSpPr>
          <p:spPr>
            <a:xfrm>
              <a:off x="1804483" y="1026"/>
              <a:ext cx="910241" cy="910241"/>
            </a:xfrm>
            <a:prstGeom prst="ellipse">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pPr algn="ctr"/>
              <a:r>
                <a:rPr lang="en-US" sz="2800" dirty="0">
                  <a:ln w="0"/>
                  <a:solidFill>
                    <a:schemeClr val="tx1"/>
                  </a:solidFill>
                  <a:effectLst>
                    <a:outerShdw blurRad="38100" dist="19050" dir="2700000" algn="tl" rotWithShape="0">
                      <a:schemeClr val="dk1">
                        <a:alpha val="40000"/>
                      </a:schemeClr>
                    </a:outerShdw>
                  </a:effectLst>
                </a:rPr>
                <a:t>3</a:t>
              </a:r>
              <a:endParaRPr lang="id-ID" sz="2800" dirty="0">
                <a:ln w="0"/>
                <a:solidFill>
                  <a:schemeClr val="tx1"/>
                </a:solidFill>
                <a:effectLst>
                  <a:outerShdw blurRad="38100" dist="19050" dir="2700000" algn="tl" rotWithShape="0">
                    <a:schemeClr val="dk1">
                      <a:alpha val="40000"/>
                    </a:schemeClr>
                  </a:outerShdw>
                </a:effectLst>
              </a:endParaRPr>
            </a:p>
          </p:txBody>
        </p:sp>
        <p:sp>
          <p:nvSpPr>
            <p:cNvPr id="101" name="Oval 4"/>
            <p:cNvSpPr/>
            <p:nvPr/>
          </p:nvSpPr>
          <p:spPr>
            <a:xfrm>
              <a:off x="1937785" y="134328"/>
              <a:ext cx="643637" cy="64363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4130" tIns="24130" rIns="24130" bIns="24130" numCol="1" spcCol="1270" anchor="ctr" anchorCtr="0">
              <a:noAutofit/>
            </a:bodyPr>
            <a:lstStyle/>
            <a:p>
              <a:pPr lvl="0" algn="ctr" defTabSz="844550">
                <a:lnSpc>
                  <a:spcPct val="90000"/>
                </a:lnSpc>
                <a:spcBef>
                  <a:spcPct val="0"/>
                </a:spcBef>
                <a:spcAft>
                  <a:spcPct val="35000"/>
                </a:spcAft>
              </a:pPr>
              <a:endParaRPr lang="id-ID" sz="1900" kern="1200"/>
            </a:p>
          </p:txBody>
        </p:sp>
      </p:grpSp>
      <p:sp>
        <p:nvSpPr>
          <p:cNvPr id="102" name="양쪽 모서리가 둥근 사각형 46"/>
          <p:cNvSpPr/>
          <p:nvPr/>
        </p:nvSpPr>
        <p:spPr>
          <a:xfrm>
            <a:off x="4300424" y="0"/>
            <a:ext cx="4867704" cy="619113"/>
          </a:xfrm>
          <a:prstGeom prst="round2SameRect">
            <a:avLst>
              <a:gd name="adj1" fmla="val 0"/>
              <a:gd name="adj2" fmla="val 0"/>
            </a:avLst>
          </a:prstGeom>
          <a:solidFill>
            <a:schemeClr val="accent1">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a:solidFill>
                  <a:prstClr val="white"/>
                </a:solidFill>
                <a:cs typeface="Aharoni" panose="02010803020104030203" pitchFamily="2" charset="-79"/>
              </a:rPr>
              <a:t>SEMINAR TUGAS AKHIR</a:t>
            </a:r>
          </a:p>
        </p:txBody>
      </p:sp>
    </p:spTree>
    <p:extLst>
      <p:ext uri="{BB962C8B-B14F-4D97-AF65-F5344CB8AC3E}">
        <p14:creationId xmlns:p14="http://schemas.microsoft.com/office/powerpoint/2010/main" val="155784421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right)">
                                      <p:cBhvr>
                                        <p:cTn id="7" dur="500"/>
                                        <p:tgtEl>
                                          <p:spTgt spid="21"/>
                                        </p:tgtEl>
                                      </p:cBhvr>
                                    </p:animEffect>
                                  </p:childTnLst>
                                </p:cTn>
                              </p:par>
                              <p:par>
                                <p:cTn id="8" presetID="22" presetClass="entr" presetSubtype="2" fill="hold" nodeType="withEffect">
                                  <p:stCondLst>
                                    <p:cond delay="0"/>
                                  </p:stCondLst>
                                  <p:childTnLst>
                                    <p:set>
                                      <p:cBhvr>
                                        <p:cTn id="9" dur="1" fill="hold">
                                          <p:stCondLst>
                                            <p:cond delay="0"/>
                                          </p:stCondLst>
                                        </p:cTn>
                                        <p:tgtEl>
                                          <p:spTgt spid="65"/>
                                        </p:tgtEl>
                                        <p:attrNameLst>
                                          <p:attrName>style.visibility</p:attrName>
                                        </p:attrNameLst>
                                      </p:cBhvr>
                                      <p:to>
                                        <p:strVal val="visible"/>
                                      </p:to>
                                    </p:set>
                                    <p:animEffect transition="in" filter="wipe(right)">
                                      <p:cBhvr>
                                        <p:cTn id="10" dur="500"/>
                                        <p:tgtEl>
                                          <p:spTgt spid="65"/>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2" fill="hold" nodeType="clickEffect">
                                  <p:stCondLst>
                                    <p:cond delay="0"/>
                                  </p:stCondLst>
                                  <p:childTnLst>
                                    <p:set>
                                      <p:cBhvr>
                                        <p:cTn id="14" dur="1" fill="hold">
                                          <p:stCondLst>
                                            <p:cond delay="0"/>
                                          </p:stCondLst>
                                        </p:cTn>
                                        <p:tgtEl>
                                          <p:spTgt spid="66"/>
                                        </p:tgtEl>
                                        <p:attrNameLst>
                                          <p:attrName>style.visibility</p:attrName>
                                        </p:attrNameLst>
                                      </p:cBhvr>
                                      <p:to>
                                        <p:strVal val="visible"/>
                                      </p:to>
                                    </p:set>
                                    <p:animEffect transition="in" filter="wipe(right)">
                                      <p:cBhvr>
                                        <p:cTn id="15" dur="500"/>
                                        <p:tgtEl>
                                          <p:spTgt spid="66"/>
                                        </p:tgtEl>
                                      </p:cBhvr>
                                    </p:animEffect>
                                  </p:childTnLst>
                                </p:cTn>
                              </p:par>
                              <p:par>
                                <p:cTn id="16" presetID="22" presetClass="entr" presetSubtype="2" fill="hold" grpId="0" nodeType="withEffect">
                                  <p:stCondLst>
                                    <p:cond delay="0"/>
                                  </p:stCondLst>
                                  <p:childTnLst>
                                    <p:set>
                                      <p:cBhvr>
                                        <p:cTn id="17" dur="1" fill="hold">
                                          <p:stCondLst>
                                            <p:cond delay="0"/>
                                          </p:stCondLst>
                                        </p:cTn>
                                        <p:tgtEl>
                                          <p:spTgt spid="71"/>
                                        </p:tgtEl>
                                        <p:attrNameLst>
                                          <p:attrName>style.visibility</p:attrName>
                                        </p:attrNameLst>
                                      </p:cBhvr>
                                      <p:to>
                                        <p:strVal val="visible"/>
                                      </p:to>
                                    </p:set>
                                    <p:animEffect transition="in" filter="wipe(right)">
                                      <p:cBhvr>
                                        <p:cTn id="18" dur="500"/>
                                        <p:tgtEl>
                                          <p:spTgt spid="71"/>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2" fill="hold" nodeType="clickEffect">
                                  <p:stCondLst>
                                    <p:cond delay="0"/>
                                  </p:stCondLst>
                                  <p:childTnLst>
                                    <p:set>
                                      <p:cBhvr>
                                        <p:cTn id="22" dur="1" fill="hold">
                                          <p:stCondLst>
                                            <p:cond delay="0"/>
                                          </p:stCondLst>
                                        </p:cTn>
                                        <p:tgtEl>
                                          <p:spTgt spid="67"/>
                                        </p:tgtEl>
                                        <p:attrNameLst>
                                          <p:attrName>style.visibility</p:attrName>
                                        </p:attrNameLst>
                                      </p:cBhvr>
                                      <p:to>
                                        <p:strVal val="visible"/>
                                      </p:to>
                                    </p:set>
                                    <p:animEffect transition="in" filter="wipe(right)">
                                      <p:cBhvr>
                                        <p:cTn id="23" dur="500"/>
                                        <p:tgtEl>
                                          <p:spTgt spid="67"/>
                                        </p:tgtEl>
                                      </p:cBhvr>
                                    </p:animEffect>
                                  </p:childTnLst>
                                </p:cTn>
                              </p:par>
                              <p:par>
                                <p:cTn id="24" presetID="22" presetClass="entr" presetSubtype="2" fill="hold" grpId="0" nodeType="withEffect">
                                  <p:stCondLst>
                                    <p:cond delay="0"/>
                                  </p:stCondLst>
                                  <p:childTnLst>
                                    <p:set>
                                      <p:cBhvr>
                                        <p:cTn id="25" dur="1" fill="hold">
                                          <p:stCondLst>
                                            <p:cond delay="0"/>
                                          </p:stCondLst>
                                        </p:cTn>
                                        <p:tgtEl>
                                          <p:spTgt spid="72"/>
                                        </p:tgtEl>
                                        <p:attrNameLst>
                                          <p:attrName>style.visibility</p:attrName>
                                        </p:attrNameLst>
                                      </p:cBhvr>
                                      <p:to>
                                        <p:strVal val="visible"/>
                                      </p:to>
                                    </p:set>
                                    <p:animEffect transition="in" filter="wipe(right)">
                                      <p:cBhvr>
                                        <p:cTn id="26" dur="500"/>
                                        <p:tgtEl>
                                          <p:spTgt spid="72"/>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68"/>
                                        </p:tgtEl>
                                        <p:attrNameLst>
                                          <p:attrName>style.visibility</p:attrName>
                                        </p:attrNameLst>
                                      </p:cBhvr>
                                      <p:to>
                                        <p:strVal val="visible"/>
                                      </p:to>
                                    </p:set>
                                    <p:animEffect transition="in" filter="wipe(left)">
                                      <p:cBhvr>
                                        <p:cTn id="31" dur="500"/>
                                        <p:tgtEl>
                                          <p:spTgt spid="68"/>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80"/>
                                        </p:tgtEl>
                                        <p:attrNameLst>
                                          <p:attrName>style.visibility</p:attrName>
                                        </p:attrNameLst>
                                      </p:cBhvr>
                                      <p:to>
                                        <p:strVal val="visible"/>
                                      </p:to>
                                    </p:set>
                                    <p:animEffect transition="in" filter="wipe(left)">
                                      <p:cBhvr>
                                        <p:cTn id="34" dur="500"/>
                                        <p:tgtEl>
                                          <p:spTgt spid="80"/>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nodeType="clickEffect">
                                  <p:stCondLst>
                                    <p:cond delay="0"/>
                                  </p:stCondLst>
                                  <p:childTnLst>
                                    <p:set>
                                      <p:cBhvr>
                                        <p:cTn id="38" dur="1" fill="hold">
                                          <p:stCondLst>
                                            <p:cond delay="0"/>
                                          </p:stCondLst>
                                        </p:cTn>
                                        <p:tgtEl>
                                          <p:spTgt spid="69"/>
                                        </p:tgtEl>
                                        <p:attrNameLst>
                                          <p:attrName>style.visibility</p:attrName>
                                        </p:attrNameLst>
                                      </p:cBhvr>
                                      <p:to>
                                        <p:strVal val="visible"/>
                                      </p:to>
                                    </p:set>
                                    <p:animEffect transition="in" filter="wipe(left)">
                                      <p:cBhvr>
                                        <p:cTn id="39" dur="500"/>
                                        <p:tgtEl>
                                          <p:spTgt spid="69"/>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81"/>
                                        </p:tgtEl>
                                        <p:attrNameLst>
                                          <p:attrName>style.visibility</p:attrName>
                                        </p:attrNameLst>
                                      </p:cBhvr>
                                      <p:to>
                                        <p:strVal val="visible"/>
                                      </p:to>
                                    </p:set>
                                    <p:animEffect transition="in" filter="wipe(left)">
                                      <p:cBhvr>
                                        <p:cTn id="42" dur="500"/>
                                        <p:tgtEl>
                                          <p:spTgt spid="81"/>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nodeType="clickEffect">
                                  <p:stCondLst>
                                    <p:cond delay="0"/>
                                  </p:stCondLst>
                                  <p:childTnLst>
                                    <p:set>
                                      <p:cBhvr>
                                        <p:cTn id="46" dur="1" fill="hold">
                                          <p:stCondLst>
                                            <p:cond delay="0"/>
                                          </p:stCondLst>
                                        </p:cTn>
                                        <p:tgtEl>
                                          <p:spTgt spid="70"/>
                                        </p:tgtEl>
                                        <p:attrNameLst>
                                          <p:attrName>style.visibility</p:attrName>
                                        </p:attrNameLst>
                                      </p:cBhvr>
                                      <p:to>
                                        <p:strVal val="visible"/>
                                      </p:to>
                                    </p:set>
                                    <p:animEffect transition="in" filter="wipe(left)">
                                      <p:cBhvr>
                                        <p:cTn id="47" dur="500"/>
                                        <p:tgtEl>
                                          <p:spTgt spid="70"/>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82"/>
                                        </p:tgtEl>
                                        <p:attrNameLst>
                                          <p:attrName>style.visibility</p:attrName>
                                        </p:attrNameLst>
                                      </p:cBhvr>
                                      <p:to>
                                        <p:strVal val="visible"/>
                                      </p:to>
                                    </p:set>
                                    <p:animEffect transition="in" filter="wipe(left)">
                                      <p:cBhvr>
                                        <p:cTn id="50"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71" grpId="0"/>
      <p:bldP spid="72" grpId="0"/>
      <p:bldP spid="80" grpId="0"/>
      <p:bldP spid="81" grpId="0"/>
      <p:bldP spid="8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157" name="BAB 2">
            <a:hlinkClick r:id="rId3" action="ppaction://hlinksldjump"/>
          </p:cNvPr>
          <p:cNvSpPr/>
          <p:nvPr/>
        </p:nvSpPr>
        <p:spPr>
          <a:xfrm>
            <a:off x="84082" y="596427"/>
            <a:ext cx="962259" cy="466480"/>
          </a:xfrm>
          <a:prstGeom prst="roundRect">
            <a:avLst>
              <a:gd name="adj" fmla="val 50000"/>
            </a:avLst>
          </a:prstGeom>
          <a:solidFill>
            <a:schemeClr val="accent1">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bg1"/>
                </a:solidFill>
                <a:latin typeface="Calibri" panose="020F0502020204030204" pitchFamily="34" charset="0"/>
                <a:cs typeface="Calibri" panose="020F0502020204030204" pitchFamily="34" charset="0"/>
              </a:rPr>
              <a:t>BAB 2</a:t>
            </a:r>
            <a:endParaRPr lang="en-US" b="1" dirty="0">
              <a:solidFill>
                <a:schemeClr val="bg1"/>
              </a:solidFill>
              <a:latin typeface="Calibri" panose="020F0502020204030204" pitchFamily="34" charset="0"/>
              <a:cs typeface="Calibri" panose="020F0502020204030204" pitchFamily="34" charset="0"/>
            </a:endParaRPr>
          </a:p>
        </p:txBody>
      </p:sp>
      <p:sp>
        <p:nvSpPr>
          <p:cNvPr id="158" name="양쪽 모서리가 둥근 사각형 7"/>
          <p:cNvSpPr/>
          <p:nvPr/>
        </p:nvSpPr>
        <p:spPr>
          <a:xfrm>
            <a:off x="0" y="0"/>
            <a:ext cx="4048018" cy="555331"/>
          </a:xfrm>
          <a:prstGeom prst="round2SameRect">
            <a:avLst>
              <a:gd name="adj1" fmla="val 0"/>
              <a:gd name="adj2" fmla="val 50000"/>
            </a:avLst>
          </a:prstGeom>
          <a:solidFill>
            <a:schemeClr val="bg1"/>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1"/>
          </a:lnRef>
          <a:fillRef idx="3">
            <a:schemeClr val="accent1"/>
          </a:fillRef>
          <a:effectRef idx="3">
            <a:schemeClr val="accent1"/>
          </a:effectRef>
          <a:fontRef idx="minor">
            <a:schemeClr val="lt1"/>
          </a:fontRef>
        </p:style>
        <p:txBody>
          <a:bodyPr lIns="792000" rtlCol="0" anchor="ctr"/>
          <a:lstStyle/>
          <a:p>
            <a:r>
              <a:rPr lang="en-GB" altLang="ko-KR" sz="2000" b="1" dirty="0">
                <a:solidFill>
                  <a:schemeClr val="accent1">
                    <a:lumMod val="50000"/>
                  </a:schemeClr>
                </a:solidFill>
              </a:rPr>
              <a:t>TINJAUAN PUSTAKA</a:t>
            </a:r>
            <a:endParaRPr lang="en-US" altLang="ko-KR" sz="2000" b="1" dirty="0">
              <a:solidFill>
                <a:schemeClr val="accent1">
                  <a:lumMod val="50000"/>
                </a:schemeClr>
              </a:solidFill>
            </a:endParaRPr>
          </a:p>
        </p:txBody>
      </p:sp>
      <p:sp>
        <p:nvSpPr>
          <p:cNvPr id="159" name="양쪽 모서리가 둥근 사각형 46"/>
          <p:cNvSpPr/>
          <p:nvPr/>
        </p:nvSpPr>
        <p:spPr>
          <a:xfrm>
            <a:off x="4300424" y="0"/>
            <a:ext cx="4867704" cy="619113"/>
          </a:xfrm>
          <a:prstGeom prst="round2SameRect">
            <a:avLst>
              <a:gd name="adj1" fmla="val 0"/>
              <a:gd name="adj2" fmla="val 0"/>
            </a:avLst>
          </a:prstGeom>
          <a:solidFill>
            <a:schemeClr val="accent1">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a:solidFill>
                  <a:prstClr val="white"/>
                </a:solidFill>
                <a:cs typeface="Aharoni" panose="02010803020104030203" pitchFamily="2" charset="-79"/>
              </a:rPr>
              <a:t>SEMINAR TUGAS AKHIR</a:t>
            </a:r>
          </a:p>
        </p:txBody>
      </p:sp>
      <p:graphicFrame>
        <p:nvGraphicFramePr>
          <p:cNvPr id="6" name="Table 4">
            <a:extLst>
              <a:ext uri="{FF2B5EF4-FFF2-40B4-BE49-F238E27FC236}">
                <a16:creationId xmlns:a16="http://schemas.microsoft.com/office/drawing/2014/main" id="{5734A986-A9AD-4316-86BF-70292E5596F5}"/>
              </a:ext>
            </a:extLst>
          </p:cNvPr>
          <p:cNvGraphicFramePr>
            <a:graphicFrameLocks noGrp="1"/>
          </p:cNvGraphicFramePr>
          <p:nvPr>
            <p:extLst>
              <p:ext uri="{D42A27DB-BD31-4B8C-83A1-F6EECF244321}">
                <p14:modId xmlns:p14="http://schemas.microsoft.com/office/powerpoint/2010/main" val="955737887"/>
              </p:ext>
            </p:extLst>
          </p:nvPr>
        </p:nvGraphicFramePr>
        <p:xfrm>
          <a:off x="733647" y="1098676"/>
          <a:ext cx="8184212" cy="3689194"/>
        </p:xfrm>
        <a:graphic>
          <a:graphicData uri="http://schemas.openxmlformats.org/drawingml/2006/table">
            <a:tbl>
              <a:tblPr firstRow="1" bandRow="1">
                <a:tableStyleId>{5C22544A-7EE6-4342-B048-85BDC9FD1C3A}</a:tableStyleId>
              </a:tblPr>
              <a:tblGrid>
                <a:gridCol w="457850">
                  <a:extLst>
                    <a:ext uri="{9D8B030D-6E8A-4147-A177-3AD203B41FA5}">
                      <a16:colId xmlns:a16="http://schemas.microsoft.com/office/drawing/2014/main" val="2831576831"/>
                    </a:ext>
                  </a:extLst>
                </a:gridCol>
                <a:gridCol w="1930957">
                  <a:extLst>
                    <a:ext uri="{9D8B030D-6E8A-4147-A177-3AD203B41FA5}">
                      <a16:colId xmlns:a16="http://schemas.microsoft.com/office/drawing/2014/main" val="2606042616"/>
                    </a:ext>
                  </a:extLst>
                </a:gridCol>
                <a:gridCol w="1328948">
                  <a:extLst>
                    <a:ext uri="{9D8B030D-6E8A-4147-A177-3AD203B41FA5}">
                      <a16:colId xmlns:a16="http://schemas.microsoft.com/office/drawing/2014/main" val="589590286"/>
                    </a:ext>
                  </a:extLst>
                </a:gridCol>
                <a:gridCol w="2405208">
                  <a:extLst>
                    <a:ext uri="{9D8B030D-6E8A-4147-A177-3AD203B41FA5}">
                      <a16:colId xmlns:a16="http://schemas.microsoft.com/office/drawing/2014/main" val="3857946419"/>
                    </a:ext>
                  </a:extLst>
                </a:gridCol>
                <a:gridCol w="2061249">
                  <a:extLst>
                    <a:ext uri="{9D8B030D-6E8A-4147-A177-3AD203B41FA5}">
                      <a16:colId xmlns:a16="http://schemas.microsoft.com/office/drawing/2014/main" val="519819019"/>
                    </a:ext>
                  </a:extLst>
                </a:gridCol>
              </a:tblGrid>
              <a:tr h="258303">
                <a:tc>
                  <a:txBody>
                    <a:bodyPr/>
                    <a:lstStyle/>
                    <a:p>
                      <a:pPr algn="ctr"/>
                      <a:r>
                        <a:rPr lang="en-US" sz="1100" dirty="0">
                          <a:solidFill>
                            <a:schemeClr val="tx1"/>
                          </a:solidFill>
                        </a:rPr>
                        <a:t>No.</a:t>
                      </a:r>
                      <a:endParaRPr lang="en-ID" sz="1100" dirty="0">
                        <a:solidFill>
                          <a:schemeClr val="tx1"/>
                        </a:solidFill>
                      </a:endParaRPr>
                    </a:p>
                  </a:txBody>
                  <a:tcPr marL="86101" marR="86101" marT="43050" marB="43050" anchor="ctr"/>
                </a:tc>
                <a:tc>
                  <a:txBody>
                    <a:bodyPr/>
                    <a:lstStyle/>
                    <a:p>
                      <a:pPr algn="ctr"/>
                      <a:r>
                        <a:rPr lang="en-US" sz="1100" dirty="0" err="1">
                          <a:solidFill>
                            <a:schemeClr val="tx1"/>
                          </a:solidFill>
                        </a:rPr>
                        <a:t>Judul</a:t>
                      </a:r>
                      <a:endParaRPr lang="en-ID" sz="1100" dirty="0">
                        <a:solidFill>
                          <a:schemeClr val="tx1"/>
                        </a:solidFill>
                      </a:endParaRPr>
                    </a:p>
                  </a:txBody>
                  <a:tcPr marL="86101" marR="86101" marT="43050" marB="43050" anchor="ctr"/>
                </a:tc>
                <a:tc>
                  <a:txBody>
                    <a:bodyPr/>
                    <a:lstStyle/>
                    <a:p>
                      <a:pPr algn="ctr"/>
                      <a:r>
                        <a:rPr lang="en-US" sz="1100" dirty="0" err="1">
                          <a:solidFill>
                            <a:schemeClr val="tx1"/>
                          </a:solidFill>
                        </a:rPr>
                        <a:t>Peneliti</a:t>
                      </a:r>
                      <a:r>
                        <a:rPr lang="en-US" sz="1100" dirty="0">
                          <a:solidFill>
                            <a:schemeClr val="tx1"/>
                          </a:solidFill>
                        </a:rPr>
                        <a:t>, </a:t>
                      </a:r>
                      <a:r>
                        <a:rPr lang="en-US" sz="1100" dirty="0" err="1">
                          <a:solidFill>
                            <a:schemeClr val="tx1"/>
                          </a:solidFill>
                        </a:rPr>
                        <a:t>Tahun</a:t>
                      </a:r>
                      <a:endParaRPr lang="en-ID" sz="1100" dirty="0">
                        <a:solidFill>
                          <a:schemeClr val="tx1"/>
                        </a:solidFill>
                      </a:endParaRPr>
                    </a:p>
                  </a:txBody>
                  <a:tcPr marL="86101" marR="86101" marT="43050" marB="43050" anchor="ctr"/>
                </a:tc>
                <a:tc>
                  <a:txBody>
                    <a:bodyPr/>
                    <a:lstStyle/>
                    <a:p>
                      <a:pPr algn="ctr"/>
                      <a:r>
                        <a:rPr lang="en-US" sz="1100" dirty="0">
                          <a:solidFill>
                            <a:schemeClr val="tx1"/>
                          </a:solidFill>
                        </a:rPr>
                        <a:t>Gambaran </a:t>
                      </a:r>
                      <a:r>
                        <a:rPr lang="en-US" sz="1100" dirty="0" err="1">
                          <a:solidFill>
                            <a:schemeClr val="tx1"/>
                          </a:solidFill>
                        </a:rPr>
                        <a:t>Sistem</a:t>
                      </a:r>
                      <a:endParaRPr lang="en-ID" sz="1100" dirty="0">
                        <a:solidFill>
                          <a:schemeClr val="tx1"/>
                        </a:solidFill>
                      </a:endParaRPr>
                    </a:p>
                  </a:txBody>
                  <a:tcPr marL="86101" marR="86101" marT="43050" marB="43050" anchor="ctr"/>
                </a:tc>
                <a:tc>
                  <a:txBody>
                    <a:bodyPr/>
                    <a:lstStyle/>
                    <a:p>
                      <a:pPr algn="ctr"/>
                      <a:r>
                        <a:rPr lang="en-US" sz="1100" dirty="0" err="1">
                          <a:solidFill>
                            <a:schemeClr val="tx1"/>
                          </a:solidFill>
                        </a:rPr>
                        <a:t>Perbedaan</a:t>
                      </a:r>
                      <a:endParaRPr lang="en-ID" sz="1100" dirty="0">
                        <a:solidFill>
                          <a:schemeClr val="tx1"/>
                        </a:solidFill>
                      </a:endParaRPr>
                    </a:p>
                  </a:txBody>
                  <a:tcPr marL="86101" marR="86101" marT="43050" marB="43050" anchor="ctr"/>
                </a:tc>
                <a:extLst>
                  <a:ext uri="{0D108BD9-81ED-4DB2-BD59-A6C34878D82A}">
                    <a16:rowId xmlns:a16="http://schemas.microsoft.com/office/drawing/2014/main" val="1491104120"/>
                  </a:ext>
                </a:extLst>
              </a:tr>
              <a:tr h="1291513">
                <a:tc>
                  <a:txBody>
                    <a:bodyPr/>
                    <a:lstStyle/>
                    <a:p>
                      <a:pPr algn="ctr"/>
                      <a:r>
                        <a:rPr lang="en-US" sz="1100" dirty="0"/>
                        <a:t>1.</a:t>
                      </a:r>
                      <a:endParaRPr lang="en-ID" sz="1100" dirty="0"/>
                    </a:p>
                  </a:txBody>
                  <a:tcPr marL="86101" marR="86101" marT="43050" marB="4305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u="none" strike="noStrike" cap="none" dirty="0" err="1">
                          <a:solidFill>
                            <a:schemeClr val="dk1"/>
                          </a:solidFill>
                          <a:effectLst/>
                          <a:sym typeface="Arial"/>
                        </a:rPr>
                        <a:t>Sistem</a:t>
                      </a:r>
                      <a:r>
                        <a:rPr lang="en-US" sz="1100" b="0" u="none" strike="noStrike" cap="none" dirty="0">
                          <a:solidFill>
                            <a:schemeClr val="dk1"/>
                          </a:solidFill>
                          <a:effectLst/>
                          <a:sym typeface="Arial"/>
                        </a:rPr>
                        <a:t> </a:t>
                      </a:r>
                      <a:r>
                        <a:rPr lang="en-US" sz="1100" b="0" u="none" strike="noStrike" cap="none" dirty="0" err="1">
                          <a:solidFill>
                            <a:schemeClr val="dk1"/>
                          </a:solidFill>
                          <a:effectLst/>
                          <a:sym typeface="Arial"/>
                        </a:rPr>
                        <a:t>Informasi</a:t>
                      </a:r>
                      <a:r>
                        <a:rPr lang="en-US" sz="1100" b="0" u="none" strike="noStrike" cap="none" dirty="0">
                          <a:solidFill>
                            <a:schemeClr val="dk1"/>
                          </a:solidFill>
                          <a:effectLst/>
                          <a:sym typeface="Arial"/>
                        </a:rPr>
                        <a:t> </a:t>
                      </a:r>
                      <a:r>
                        <a:rPr lang="en-US" sz="1100" b="0" u="none" strike="noStrike" cap="none" dirty="0" err="1">
                          <a:solidFill>
                            <a:schemeClr val="dk1"/>
                          </a:solidFill>
                          <a:effectLst/>
                          <a:sym typeface="Arial"/>
                        </a:rPr>
                        <a:t>Bimbingan</a:t>
                      </a:r>
                      <a:r>
                        <a:rPr lang="en-US" sz="1100" b="0" u="none" strike="noStrike" cap="none" dirty="0">
                          <a:solidFill>
                            <a:schemeClr val="dk1"/>
                          </a:solidFill>
                          <a:effectLst/>
                          <a:sym typeface="Arial"/>
                        </a:rPr>
                        <a:t> </a:t>
                      </a:r>
                      <a:r>
                        <a:rPr lang="en-US" sz="1100" b="0" u="none" strike="noStrike" cap="none" dirty="0" err="1">
                          <a:solidFill>
                            <a:schemeClr val="dk1"/>
                          </a:solidFill>
                          <a:effectLst/>
                          <a:sym typeface="Arial"/>
                        </a:rPr>
                        <a:t>Skripsi</a:t>
                      </a:r>
                      <a:r>
                        <a:rPr lang="en-US" sz="1100" b="0" u="none" strike="noStrike" cap="none" dirty="0">
                          <a:solidFill>
                            <a:schemeClr val="dk1"/>
                          </a:solidFill>
                          <a:effectLst/>
                          <a:sym typeface="Arial"/>
                        </a:rPr>
                        <a:t> </a:t>
                      </a:r>
                      <a:r>
                        <a:rPr lang="en-US" sz="1100" b="0" u="none" strike="noStrike" cap="none" dirty="0" err="1">
                          <a:solidFill>
                            <a:schemeClr val="dk1"/>
                          </a:solidFill>
                          <a:effectLst/>
                          <a:sym typeface="Arial"/>
                        </a:rPr>
                        <a:t>Berbasis</a:t>
                      </a:r>
                      <a:r>
                        <a:rPr lang="en-US" sz="1100" b="0" u="none" strike="noStrike" cap="none" dirty="0">
                          <a:solidFill>
                            <a:schemeClr val="dk1"/>
                          </a:solidFill>
                          <a:effectLst/>
                          <a:sym typeface="Arial"/>
                        </a:rPr>
                        <a:t> Web di </a:t>
                      </a:r>
                      <a:r>
                        <a:rPr lang="en-US" sz="1100" b="0" u="none" strike="noStrike" cap="none" dirty="0" err="1">
                          <a:solidFill>
                            <a:schemeClr val="dk1"/>
                          </a:solidFill>
                          <a:effectLst/>
                          <a:sym typeface="Arial"/>
                        </a:rPr>
                        <a:t>Universitas</a:t>
                      </a:r>
                      <a:r>
                        <a:rPr lang="en-US" sz="1100" b="0" u="none" strike="noStrike" cap="none" dirty="0">
                          <a:solidFill>
                            <a:schemeClr val="dk1"/>
                          </a:solidFill>
                          <a:effectLst/>
                          <a:sym typeface="Arial"/>
                        </a:rPr>
                        <a:t> Pelita Harapan</a:t>
                      </a:r>
                      <a:endParaRPr lang="en-ID" sz="1100" b="0" u="none" strike="noStrike" cap="none" dirty="0">
                        <a:solidFill>
                          <a:schemeClr val="dk1"/>
                        </a:solidFill>
                        <a:effectLst/>
                        <a:sym typeface="Arial"/>
                      </a:endParaRPr>
                    </a:p>
                    <a:p>
                      <a:endParaRPr lang="en-ID" sz="1100" dirty="0"/>
                    </a:p>
                  </a:txBody>
                  <a:tcPr marL="86101" marR="86101" marT="43050" marB="4305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(Kusuma, 2018)</a:t>
                      </a:r>
                    </a:p>
                  </a:txBody>
                  <a:tcPr marL="86101" marR="86101" marT="43050" marB="4305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err="1"/>
                        <a:t>Sistem</a:t>
                      </a:r>
                      <a:r>
                        <a:rPr lang="en-US" sz="1100" dirty="0"/>
                        <a:t> </a:t>
                      </a:r>
                      <a:r>
                        <a:rPr lang="en-US" sz="1100" dirty="0" err="1"/>
                        <a:t>informasi</a:t>
                      </a:r>
                      <a:r>
                        <a:rPr lang="en-US" sz="1100" dirty="0"/>
                        <a:t> </a:t>
                      </a:r>
                      <a:r>
                        <a:rPr lang="en-US" sz="1100" dirty="0" err="1"/>
                        <a:t>bimbingan</a:t>
                      </a:r>
                      <a:r>
                        <a:rPr lang="en-US" sz="1100" dirty="0"/>
                        <a:t> </a:t>
                      </a:r>
                      <a:r>
                        <a:rPr lang="en-US" sz="1100" dirty="0" err="1"/>
                        <a:t>skripsi</a:t>
                      </a:r>
                      <a:r>
                        <a:rPr lang="en-US" sz="1100" dirty="0"/>
                        <a:t> </a:t>
                      </a:r>
                      <a:r>
                        <a:rPr lang="en-US" sz="1100" dirty="0" err="1"/>
                        <a:t>ini</a:t>
                      </a:r>
                      <a:r>
                        <a:rPr lang="en-US" sz="1100" dirty="0"/>
                        <a:t> </a:t>
                      </a:r>
                      <a:r>
                        <a:rPr lang="en-US" sz="1100" dirty="0" err="1"/>
                        <a:t>diterapkan</a:t>
                      </a:r>
                      <a:r>
                        <a:rPr lang="en-US" sz="1100" dirty="0"/>
                        <a:t> pada </a:t>
                      </a:r>
                      <a:r>
                        <a:rPr lang="en-US" sz="1100" dirty="0" err="1"/>
                        <a:t>Universitas</a:t>
                      </a:r>
                      <a:r>
                        <a:rPr lang="en-US" sz="1100" dirty="0"/>
                        <a:t> Pelita </a:t>
                      </a:r>
                      <a:r>
                        <a:rPr lang="en-US" sz="1100" dirty="0" err="1"/>
                        <a:t>Harapan.Fungsi</a:t>
                      </a:r>
                      <a:r>
                        <a:rPr lang="en-US" sz="1100" dirty="0"/>
                        <a:t> </a:t>
                      </a:r>
                      <a:r>
                        <a:rPr lang="en-US" sz="1100" dirty="0" err="1"/>
                        <a:t>dari</a:t>
                      </a:r>
                      <a:r>
                        <a:rPr lang="en-US" sz="1100" dirty="0"/>
                        <a:t> </a:t>
                      </a:r>
                      <a:r>
                        <a:rPr lang="en-US" sz="1100" dirty="0" err="1"/>
                        <a:t>sistem</a:t>
                      </a:r>
                      <a:r>
                        <a:rPr lang="en-US" sz="1100" dirty="0"/>
                        <a:t> </a:t>
                      </a:r>
                      <a:r>
                        <a:rPr lang="en-US" sz="1100" dirty="0" err="1"/>
                        <a:t>ini</a:t>
                      </a:r>
                      <a:r>
                        <a:rPr lang="en-US" sz="1100" dirty="0"/>
                        <a:t> </a:t>
                      </a:r>
                      <a:r>
                        <a:rPr lang="en-US" sz="1100" dirty="0" err="1"/>
                        <a:t>lebih</a:t>
                      </a:r>
                      <a:r>
                        <a:rPr lang="en-US" sz="1100" dirty="0"/>
                        <a:t> </a:t>
                      </a:r>
                      <a:r>
                        <a:rPr lang="en-US" sz="1100" dirty="0" err="1"/>
                        <a:t>fokus</a:t>
                      </a:r>
                      <a:r>
                        <a:rPr lang="en-US" sz="1100" dirty="0"/>
                        <a:t> </a:t>
                      </a:r>
                      <a:r>
                        <a:rPr lang="en-US" sz="1100" dirty="0" err="1"/>
                        <a:t>ke</a:t>
                      </a:r>
                      <a:r>
                        <a:rPr lang="en-US" sz="1100" dirty="0"/>
                        <a:t> </a:t>
                      </a:r>
                      <a:r>
                        <a:rPr lang="en-US" sz="1100" dirty="0" err="1"/>
                        <a:t>pengajuan</a:t>
                      </a:r>
                      <a:r>
                        <a:rPr lang="en-US" sz="1100" dirty="0"/>
                        <a:t> </a:t>
                      </a:r>
                      <a:r>
                        <a:rPr lang="en-US" sz="1100" dirty="0" err="1"/>
                        <a:t>judul</a:t>
                      </a:r>
                      <a:r>
                        <a:rPr lang="en-US" sz="1100" dirty="0"/>
                        <a:t> </a:t>
                      </a:r>
                      <a:r>
                        <a:rPr lang="en-US" sz="1100" dirty="0" err="1"/>
                        <a:t>skripsi</a:t>
                      </a:r>
                      <a:r>
                        <a:rPr lang="en-US" sz="1100" dirty="0"/>
                        <a:t> dan </a:t>
                      </a:r>
                      <a:r>
                        <a:rPr lang="en-US" sz="1100" dirty="0" err="1"/>
                        <a:t>bimbingan</a:t>
                      </a:r>
                      <a:r>
                        <a:rPr lang="en-US" sz="1100" dirty="0"/>
                        <a:t> </a:t>
                      </a:r>
                      <a:r>
                        <a:rPr lang="en-US" sz="1100" dirty="0" err="1"/>
                        <a:t>skripsi</a:t>
                      </a:r>
                      <a:r>
                        <a:rPr lang="en-US" sz="1100" dirty="0"/>
                        <a:t> </a:t>
                      </a:r>
                      <a:r>
                        <a:rPr lang="en-US" sz="1100" dirty="0" err="1"/>
                        <a:t>secara</a:t>
                      </a:r>
                      <a:r>
                        <a:rPr lang="en-US" sz="1100" dirty="0"/>
                        <a:t> online. </a:t>
                      </a:r>
                      <a:r>
                        <a:rPr lang="en-US" sz="1100" dirty="0" err="1"/>
                        <a:t>Tipe</a:t>
                      </a:r>
                      <a:r>
                        <a:rPr lang="en-US" sz="1100" dirty="0"/>
                        <a:t> </a:t>
                      </a:r>
                      <a:r>
                        <a:rPr lang="en-US" sz="1100" dirty="0" err="1"/>
                        <a:t>pengguna</a:t>
                      </a:r>
                      <a:r>
                        <a:rPr lang="en-US" sz="1100" dirty="0"/>
                        <a:t> yang </a:t>
                      </a:r>
                      <a:r>
                        <a:rPr lang="en-US" sz="1100" dirty="0" err="1"/>
                        <a:t>digunakan</a:t>
                      </a:r>
                      <a:r>
                        <a:rPr lang="en-US" sz="1100" dirty="0"/>
                        <a:t> </a:t>
                      </a:r>
                      <a:r>
                        <a:rPr lang="en-US" sz="1100" dirty="0" err="1"/>
                        <a:t>ada</a:t>
                      </a:r>
                      <a:r>
                        <a:rPr lang="en-US" sz="1100" dirty="0"/>
                        <a:t> 5.</a:t>
                      </a:r>
                      <a:endParaRPr lang="en-ID" sz="1100" dirty="0"/>
                    </a:p>
                  </a:txBody>
                  <a:tcPr marL="86101" marR="86101" marT="43050" marB="43050"/>
                </a:tc>
                <a:tc>
                  <a:txBody>
                    <a:bodyPr/>
                    <a:lstStyle/>
                    <a:p>
                      <a:r>
                        <a:rPr lang="en-US" sz="1100" dirty="0" err="1">
                          <a:solidFill>
                            <a:schemeClr val="tx1"/>
                          </a:solidFill>
                        </a:rPr>
                        <a:t>Sistem</a:t>
                      </a:r>
                      <a:r>
                        <a:rPr lang="en-US" sz="1100" dirty="0">
                          <a:solidFill>
                            <a:schemeClr val="tx1"/>
                          </a:solidFill>
                        </a:rPr>
                        <a:t> </a:t>
                      </a:r>
                      <a:r>
                        <a:rPr lang="en-US" sz="1100" dirty="0" err="1">
                          <a:solidFill>
                            <a:schemeClr val="tx1"/>
                          </a:solidFill>
                        </a:rPr>
                        <a:t>Informasi</a:t>
                      </a:r>
                      <a:r>
                        <a:rPr lang="en-US" sz="1100" dirty="0">
                          <a:solidFill>
                            <a:schemeClr val="tx1"/>
                          </a:solidFill>
                        </a:rPr>
                        <a:t> </a:t>
                      </a:r>
                      <a:r>
                        <a:rPr lang="en-US" sz="1100" dirty="0" err="1">
                          <a:solidFill>
                            <a:schemeClr val="tx1"/>
                          </a:solidFill>
                        </a:rPr>
                        <a:t>Tugas</a:t>
                      </a:r>
                      <a:r>
                        <a:rPr lang="en-US" sz="1100" dirty="0">
                          <a:solidFill>
                            <a:schemeClr val="tx1"/>
                          </a:solidFill>
                        </a:rPr>
                        <a:t> Akhir </a:t>
                      </a:r>
                      <a:r>
                        <a:rPr lang="en-US" sz="1100" dirty="0" err="1">
                          <a:solidFill>
                            <a:schemeClr val="tx1"/>
                          </a:solidFill>
                        </a:rPr>
                        <a:t>ini</a:t>
                      </a:r>
                      <a:r>
                        <a:rPr lang="en-US" sz="1100" dirty="0">
                          <a:solidFill>
                            <a:schemeClr val="tx1"/>
                          </a:solidFill>
                        </a:rPr>
                        <a:t> </a:t>
                      </a:r>
                      <a:r>
                        <a:rPr lang="en-US" sz="1100" dirty="0" err="1">
                          <a:solidFill>
                            <a:schemeClr val="tx1"/>
                          </a:solidFill>
                        </a:rPr>
                        <a:t>diterapkan</a:t>
                      </a:r>
                      <a:r>
                        <a:rPr lang="en-US" sz="1100" dirty="0">
                          <a:solidFill>
                            <a:schemeClr val="tx1"/>
                          </a:solidFill>
                        </a:rPr>
                        <a:t> di </a:t>
                      </a:r>
                      <a:r>
                        <a:rPr lang="en-US" sz="1100" dirty="0" err="1">
                          <a:solidFill>
                            <a:schemeClr val="tx1"/>
                          </a:solidFill>
                        </a:rPr>
                        <a:t>Politeknik</a:t>
                      </a:r>
                      <a:r>
                        <a:rPr lang="en-US" sz="1100" dirty="0">
                          <a:solidFill>
                            <a:schemeClr val="tx1"/>
                          </a:solidFill>
                        </a:rPr>
                        <a:t> Negeri </a:t>
                      </a:r>
                      <a:r>
                        <a:rPr lang="en-US" sz="1100" dirty="0" err="1">
                          <a:solidFill>
                            <a:schemeClr val="tx1"/>
                          </a:solidFill>
                        </a:rPr>
                        <a:t>Madiun</a:t>
                      </a:r>
                      <a:r>
                        <a:rPr lang="en-US" sz="1100" dirty="0">
                          <a:solidFill>
                            <a:schemeClr val="tx1"/>
                          </a:solidFill>
                        </a:rPr>
                        <a:t> </a:t>
                      </a:r>
                      <a:r>
                        <a:rPr lang="en-US" sz="1100" dirty="0" err="1">
                          <a:solidFill>
                            <a:schemeClr val="tx1"/>
                          </a:solidFill>
                        </a:rPr>
                        <a:t>dengan</a:t>
                      </a:r>
                      <a:r>
                        <a:rPr lang="en-US" sz="1100" dirty="0">
                          <a:solidFill>
                            <a:schemeClr val="tx1"/>
                          </a:solidFill>
                        </a:rPr>
                        <a:t> </a:t>
                      </a:r>
                      <a:r>
                        <a:rPr lang="en-US" sz="1100" dirty="0" err="1">
                          <a:solidFill>
                            <a:schemeClr val="tx1"/>
                          </a:solidFill>
                        </a:rPr>
                        <a:t>tipe</a:t>
                      </a:r>
                      <a:r>
                        <a:rPr lang="en-US" sz="1100" dirty="0">
                          <a:solidFill>
                            <a:schemeClr val="tx1"/>
                          </a:solidFill>
                        </a:rPr>
                        <a:t> </a:t>
                      </a:r>
                      <a:r>
                        <a:rPr lang="en-US" sz="1100" dirty="0" err="1">
                          <a:solidFill>
                            <a:schemeClr val="tx1"/>
                          </a:solidFill>
                        </a:rPr>
                        <a:t>pengguna</a:t>
                      </a:r>
                      <a:r>
                        <a:rPr lang="en-US" sz="1100" dirty="0">
                          <a:solidFill>
                            <a:schemeClr val="tx1"/>
                          </a:solidFill>
                        </a:rPr>
                        <a:t> yang </a:t>
                      </a:r>
                      <a:r>
                        <a:rPr lang="en-US" sz="1100" dirty="0" err="1">
                          <a:solidFill>
                            <a:schemeClr val="tx1"/>
                          </a:solidFill>
                        </a:rPr>
                        <a:t>digunakan</a:t>
                      </a:r>
                      <a:r>
                        <a:rPr lang="en-US" sz="1100" dirty="0">
                          <a:solidFill>
                            <a:schemeClr val="tx1"/>
                          </a:solidFill>
                        </a:rPr>
                        <a:t> </a:t>
                      </a:r>
                      <a:r>
                        <a:rPr lang="en-US" sz="1100" dirty="0" err="1">
                          <a:solidFill>
                            <a:schemeClr val="tx1"/>
                          </a:solidFill>
                        </a:rPr>
                        <a:t>ada</a:t>
                      </a:r>
                      <a:r>
                        <a:rPr lang="en-US" sz="1100" dirty="0">
                          <a:solidFill>
                            <a:schemeClr val="tx1"/>
                          </a:solidFill>
                        </a:rPr>
                        <a:t> 4. </a:t>
                      </a:r>
                      <a:endParaRPr lang="en-ID" sz="1100" dirty="0">
                        <a:solidFill>
                          <a:srgbClr val="FF0000"/>
                        </a:solidFill>
                      </a:endParaRPr>
                    </a:p>
                  </a:txBody>
                  <a:tcPr marL="86101" marR="86101" marT="43050" marB="43050"/>
                </a:tc>
                <a:extLst>
                  <a:ext uri="{0D108BD9-81ED-4DB2-BD59-A6C34878D82A}">
                    <a16:rowId xmlns:a16="http://schemas.microsoft.com/office/drawing/2014/main" val="3119047062"/>
                  </a:ext>
                </a:extLst>
              </a:tr>
              <a:tr h="1119311">
                <a:tc>
                  <a:txBody>
                    <a:bodyPr/>
                    <a:lstStyle/>
                    <a:p>
                      <a:pPr algn="ctr"/>
                      <a:r>
                        <a:rPr lang="en-US" sz="1100" dirty="0"/>
                        <a:t>2. </a:t>
                      </a:r>
                      <a:endParaRPr lang="en-ID" sz="1100" dirty="0"/>
                    </a:p>
                  </a:txBody>
                  <a:tcPr marL="86101" marR="86101" marT="43050" marB="43050"/>
                </a:tc>
                <a:tc>
                  <a:txBody>
                    <a:bodyPr/>
                    <a:lstStyle/>
                    <a:p>
                      <a:r>
                        <a:rPr lang="en-US" sz="1100" dirty="0" err="1"/>
                        <a:t>Sistem</a:t>
                      </a:r>
                      <a:r>
                        <a:rPr lang="en-US" sz="1100" dirty="0"/>
                        <a:t> </a:t>
                      </a:r>
                      <a:r>
                        <a:rPr lang="en-US" sz="1100" dirty="0" err="1"/>
                        <a:t>Informasi</a:t>
                      </a:r>
                      <a:r>
                        <a:rPr lang="en-US" sz="1100" dirty="0"/>
                        <a:t> Monitoring </a:t>
                      </a:r>
                      <a:r>
                        <a:rPr lang="en-US" sz="1100" dirty="0" err="1"/>
                        <a:t>Bimbingan</a:t>
                      </a:r>
                      <a:r>
                        <a:rPr lang="en-US" sz="1100" dirty="0"/>
                        <a:t> </a:t>
                      </a:r>
                      <a:r>
                        <a:rPr lang="en-US" sz="1100" dirty="0" err="1"/>
                        <a:t>Skripsi</a:t>
                      </a:r>
                      <a:r>
                        <a:rPr lang="en-US" sz="1100" dirty="0"/>
                        <a:t> </a:t>
                      </a:r>
                      <a:r>
                        <a:rPr lang="en-US" sz="1100" dirty="0" err="1"/>
                        <a:t>Berbasis</a:t>
                      </a:r>
                      <a:r>
                        <a:rPr lang="en-US" sz="1100" dirty="0"/>
                        <a:t> Web </a:t>
                      </a:r>
                      <a:r>
                        <a:rPr lang="en-US" sz="1100" dirty="0" err="1"/>
                        <a:t>Responsif</a:t>
                      </a:r>
                      <a:r>
                        <a:rPr lang="en-US" sz="1100" dirty="0"/>
                        <a:t> Pada Program </a:t>
                      </a:r>
                      <a:r>
                        <a:rPr lang="en-US" sz="1100" dirty="0" err="1"/>
                        <a:t>Studi</a:t>
                      </a:r>
                      <a:r>
                        <a:rPr lang="en-US" sz="1100" dirty="0"/>
                        <a:t> </a:t>
                      </a:r>
                      <a:r>
                        <a:rPr lang="en-US" sz="1100" dirty="0" err="1"/>
                        <a:t>Sistem</a:t>
                      </a:r>
                      <a:r>
                        <a:rPr lang="en-US" sz="1100" dirty="0"/>
                        <a:t> </a:t>
                      </a:r>
                      <a:r>
                        <a:rPr lang="en-US" sz="1100" dirty="0" err="1"/>
                        <a:t>Informasi</a:t>
                      </a:r>
                      <a:r>
                        <a:rPr lang="en-US" sz="1100" dirty="0"/>
                        <a:t> </a:t>
                      </a:r>
                      <a:r>
                        <a:rPr lang="en-US" sz="1100" dirty="0" err="1"/>
                        <a:t>Universitas</a:t>
                      </a:r>
                      <a:r>
                        <a:rPr lang="en-US" sz="1100" dirty="0"/>
                        <a:t> </a:t>
                      </a:r>
                      <a:r>
                        <a:rPr lang="en-US" sz="1100" dirty="0" err="1"/>
                        <a:t>Muria</a:t>
                      </a:r>
                      <a:r>
                        <a:rPr lang="en-US" sz="1100" dirty="0"/>
                        <a:t> Kudus.</a:t>
                      </a:r>
                      <a:endParaRPr lang="en-ID" sz="1100" dirty="0"/>
                    </a:p>
                  </a:txBody>
                  <a:tcPr marL="86101" marR="86101" marT="43050" marB="4305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a:t>
                      </a:r>
                      <a:r>
                        <a:rPr lang="en-US" sz="1100" dirty="0" err="1"/>
                        <a:t>Dimyati</a:t>
                      </a:r>
                      <a:r>
                        <a:rPr lang="en-US" sz="1100" dirty="0"/>
                        <a:t> et al., 2018)</a:t>
                      </a:r>
                    </a:p>
                  </a:txBody>
                  <a:tcPr marL="86101" marR="86101" marT="43050" marB="43050"/>
                </a:tc>
                <a:tc>
                  <a:txBody>
                    <a:bodyPr/>
                    <a:lstStyle/>
                    <a:p>
                      <a:r>
                        <a:rPr lang="en-US" sz="1100" dirty="0" err="1"/>
                        <a:t>Sistem</a:t>
                      </a:r>
                      <a:r>
                        <a:rPr lang="en-US" sz="1100" dirty="0"/>
                        <a:t> </a:t>
                      </a:r>
                      <a:r>
                        <a:rPr lang="en-US" sz="1100" dirty="0" err="1"/>
                        <a:t>Informasi</a:t>
                      </a:r>
                      <a:r>
                        <a:rPr lang="en-US" sz="1100" dirty="0"/>
                        <a:t> Monitoring </a:t>
                      </a:r>
                      <a:r>
                        <a:rPr lang="en-US" sz="1100" dirty="0" err="1"/>
                        <a:t>Bimbingan</a:t>
                      </a:r>
                      <a:r>
                        <a:rPr lang="en-US" sz="1100" dirty="0"/>
                        <a:t> </a:t>
                      </a:r>
                      <a:r>
                        <a:rPr lang="en-US" sz="1100" dirty="0" err="1"/>
                        <a:t>Skripsi</a:t>
                      </a:r>
                      <a:r>
                        <a:rPr lang="en-US" sz="1100" dirty="0"/>
                        <a:t> </a:t>
                      </a:r>
                      <a:r>
                        <a:rPr lang="en-US" sz="1100" dirty="0" err="1"/>
                        <a:t>digunakan</a:t>
                      </a:r>
                      <a:r>
                        <a:rPr lang="en-US" sz="1100" dirty="0"/>
                        <a:t> </a:t>
                      </a:r>
                      <a:r>
                        <a:rPr lang="en-US" sz="1100" dirty="0" err="1"/>
                        <a:t>untuk</a:t>
                      </a:r>
                      <a:r>
                        <a:rPr lang="en-US" sz="1100" dirty="0"/>
                        <a:t> </a:t>
                      </a:r>
                      <a:r>
                        <a:rPr lang="en-US" sz="1100" dirty="0" err="1"/>
                        <a:t>melakukan</a:t>
                      </a:r>
                      <a:r>
                        <a:rPr lang="en-US" sz="1100" dirty="0"/>
                        <a:t> </a:t>
                      </a:r>
                      <a:r>
                        <a:rPr lang="en-US" sz="1100" dirty="0" err="1"/>
                        <a:t>pengawasan</a:t>
                      </a:r>
                      <a:r>
                        <a:rPr lang="en-US" sz="1100" dirty="0"/>
                        <a:t> </a:t>
                      </a:r>
                      <a:r>
                        <a:rPr lang="en-US" sz="1100" dirty="0" err="1"/>
                        <a:t>terhadap</a:t>
                      </a:r>
                      <a:r>
                        <a:rPr lang="en-US" sz="1100" dirty="0"/>
                        <a:t> </a:t>
                      </a:r>
                      <a:r>
                        <a:rPr lang="en-US" sz="1100" dirty="0" err="1"/>
                        <a:t>mahasiswa</a:t>
                      </a:r>
                      <a:r>
                        <a:rPr lang="en-US" sz="1100" dirty="0"/>
                        <a:t> </a:t>
                      </a:r>
                      <a:r>
                        <a:rPr lang="en-US" sz="1100" dirty="0" err="1"/>
                        <a:t>bimbingannya</a:t>
                      </a:r>
                      <a:r>
                        <a:rPr lang="en-US" sz="1100" dirty="0"/>
                        <a:t>.</a:t>
                      </a:r>
                      <a:endParaRPr lang="en-ID" sz="1100" dirty="0"/>
                    </a:p>
                  </a:txBody>
                  <a:tcPr marL="86101" marR="86101" marT="43050" marB="43050"/>
                </a:tc>
                <a:tc>
                  <a:txBody>
                    <a:bodyPr/>
                    <a:lstStyle/>
                    <a:p>
                      <a:r>
                        <a:rPr lang="en-US" sz="1100" dirty="0" err="1">
                          <a:solidFill>
                            <a:schemeClr val="tx1"/>
                          </a:solidFill>
                        </a:rPr>
                        <a:t>Sistem</a:t>
                      </a:r>
                      <a:r>
                        <a:rPr lang="en-US" sz="1100" dirty="0">
                          <a:solidFill>
                            <a:schemeClr val="tx1"/>
                          </a:solidFill>
                        </a:rPr>
                        <a:t> </a:t>
                      </a:r>
                      <a:r>
                        <a:rPr lang="en-US" sz="1100" dirty="0" err="1">
                          <a:solidFill>
                            <a:schemeClr val="tx1"/>
                          </a:solidFill>
                        </a:rPr>
                        <a:t>Informasi</a:t>
                      </a:r>
                      <a:r>
                        <a:rPr lang="en-US" sz="1100" dirty="0">
                          <a:solidFill>
                            <a:schemeClr val="tx1"/>
                          </a:solidFill>
                        </a:rPr>
                        <a:t> </a:t>
                      </a:r>
                      <a:r>
                        <a:rPr lang="en-US" sz="1100" dirty="0" err="1">
                          <a:solidFill>
                            <a:schemeClr val="tx1"/>
                          </a:solidFill>
                        </a:rPr>
                        <a:t>ini</a:t>
                      </a:r>
                      <a:r>
                        <a:rPr lang="en-US" sz="1100" dirty="0">
                          <a:solidFill>
                            <a:schemeClr val="tx1"/>
                          </a:solidFill>
                        </a:rPr>
                        <a:t> </a:t>
                      </a:r>
                      <a:r>
                        <a:rPr lang="en-US" sz="1100" dirty="0" err="1">
                          <a:solidFill>
                            <a:schemeClr val="tx1"/>
                          </a:solidFill>
                        </a:rPr>
                        <a:t>dapat</a:t>
                      </a:r>
                      <a:r>
                        <a:rPr lang="en-US" sz="1100" dirty="0">
                          <a:solidFill>
                            <a:schemeClr val="tx1"/>
                          </a:solidFill>
                        </a:rPr>
                        <a:t> </a:t>
                      </a:r>
                      <a:r>
                        <a:rPr lang="en-US" sz="1100" dirty="0" err="1">
                          <a:solidFill>
                            <a:schemeClr val="tx1"/>
                          </a:solidFill>
                        </a:rPr>
                        <a:t>mencetak</a:t>
                      </a:r>
                      <a:r>
                        <a:rPr lang="en-US" sz="1100" dirty="0">
                          <a:solidFill>
                            <a:schemeClr val="tx1"/>
                          </a:solidFill>
                        </a:rPr>
                        <a:t> </a:t>
                      </a:r>
                      <a:r>
                        <a:rPr lang="en-US" sz="1100" dirty="0" err="1">
                          <a:solidFill>
                            <a:schemeClr val="tx1"/>
                          </a:solidFill>
                        </a:rPr>
                        <a:t>kartu</a:t>
                      </a:r>
                      <a:r>
                        <a:rPr lang="en-US" sz="1100" dirty="0">
                          <a:solidFill>
                            <a:schemeClr val="tx1"/>
                          </a:solidFill>
                        </a:rPr>
                        <a:t> monitoring </a:t>
                      </a:r>
                      <a:r>
                        <a:rPr lang="en-US" sz="1100" dirty="0" err="1">
                          <a:solidFill>
                            <a:schemeClr val="tx1"/>
                          </a:solidFill>
                        </a:rPr>
                        <a:t>bimbingan</a:t>
                      </a:r>
                      <a:r>
                        <a:rPr lang="en-US" sz="1100" dirty="0">
                          <a:solidFill>
                            <a:schemeClr val="tx1"/>
                          </a:solidFill>
                        </a:rPr>
                        <a:t> </a:t>
                      </a:r>
                      <a:r>
                        <a:rPr lang="en-US" sz="1100" dirty="0" err="1">
                          <a:solidFill>
                            <a:schemeClr val="tx1"/>
                          </a:solidFill>
                        </a:rPr>
                        <a:t>secara</a:t>
                      </a:r>
                      <a:r>
                        <a:rPr lang="en-US" sz="1100" dirty="0">
                          <a:solidFill>
                            <a:schemeClr val="tx1"/>
                          </a:solidFill>
                        </a:rPr>
                        <a:t> </a:t>
                      </a:r>
                      <a:r>
                        <a:rPr lang="en-US" sz="1100" dirty="0" err="1">
                          <a:solidFill>
                            <a:schemeClr val="tx1"/>
                          </a:solidFill>
                        </a:rPr>
                        <a:t>otomatis</a:t>
                      </a:r>
                      <a:r>
                        <a:rPr lang="en-US" sz="1100" dirty="0">
                          <a:solidFill>
                            <a:schemeClr val="tx1"/>
                          </a:solidFill>
                        </a:rPr>
                        <a:t>.</a:t>
                      </a:r>
                      <a:endParaRPr lang="en-ID" sz="1100" dirty="0"/>
                    </a:p>
                  </a:txBody>
                  <a:tcPr marL="86101" marR="86101" marT="43050" marB="43050"/>
                </a:tc>
                <a:extLst>
                  <a:ext uri="{0D108BD9-81ED-4DB2-BD59-A6C34878D82A}">
                    <a16:rowId xmlns:a16="http://schemas.microsoft.com/office/drawing/2014/main" val="2863203755"/>
                  </a:ext>
                </a:extLst>
              </a:tr>
              <a:tr h="1020067">
                <a:tc>
                  <a:txBody>
                    <a:bodyPr/>
                    <a:lstStyle/>
                    <a:p>
                      <a:pPr algn="ctr"/>
                      <a:r>
                        <a:rPr lang="en-US" sz="1100" dirty="0"/>
                        <a:t>3.</a:t>
                      </a:r>
                      <a:endParaRPr lang="en-ID" sz="1100" dirty="0"/>
                    </a:p>
                  </a:txBody>
                  <a:tcPr marL="86101" marR="86101" marT="43050" marB="43050"/>
                </a:tc>
                <a:tc>
                  <a:txBody>
                    <a:bodyPr/>
                    <a:lstStyle/>
                    <a:p>
                      <a:r>
                        <a:rPr lang="en-US" sz="1100" dirty="0" err="1"/>
                        <a:t>Bimbingan</a:t>
                      </a:r>
                      <a:r>
                        <a:rPr lang="en-US" sz="1100" dirty="0"/>
                        <a:t> </a:t>
                      </a:r>
                      <a:r>
                        <a:rPr lang="en-US" sz="1100" dirty="0" err="1"/>
                        <a:t>Skripsi</a:t>
                      </a:r>
                      <a:r>
                        <a:rPr lang="en-US" sz="1100" dirty="0"/>
                        <a:t> Online </a:t>
                      </a:r>
                      <a:r>
                        <a:rPr lang="en-US" sz="1100" dirty="0" err="1"/>
                        <a:t>Berbasis</a:t>
                      </a:r>
                      <a:r>
                        <a:rPr lang="en-US" sz="1100" dirty="0"/>
                        <a:t> Web Pada Program </a:t>
                      </a:r>
                      <a:r>
                        <a:rPr lang="en-US" sz="1100" dirty="0" err="1"/>
                        <a:t>Studi</a:t>
                      </a:r>
                      <a:r>
                        <a:rPr lang="en-US" sz="1100" dirty="0"/>
                        <a:t> </a:t>
                      </a:r>
                      <a:r>
                        <a:rPr lang="en-US" sz="1100" dirty="0" err="1"/>
                        <a:t>Sistem</a:t>
                      </a:r>
                      <a:r>
                        <a:rPr lang="en-US" sz="1100" dirty="0"/>
                        <a:t> </a:t>
                      </a:r>
                      <a:r>
                        <a:rPr lang="en-US" sz="1100" dirty="0" err="1"/>
                        <a:t>Informasi</a:t>
                      </a:r>
                      <a:r>
                        <a:rPr lang="en-US" sz="1100" dirty="0"/>
                        <a:t> STMIK </a:t>
                      </a:r>
                      <a:r>
                        <a:rPr lang="en-US" sz="1100" dirty="0" err="1"/>
                        <a:t>Nurdin</a:t>
                      </a:r>
                      <a:r>
                        <a:rPr lang="en-US" sz="1100" dirty="0"/>
                        <a:t> Hamzah</a:t>
                      </a:r>
                      <a:endParaRPr lang="en-ID" sz="1100" dirty="0"/>
                    </a:p>
                  </a:txBody>
                  <a:tcPr marL="86101" marR="86101" marT="43050" marB="4305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a:t>
                      </a:r>
                      <a:r>
                        <a:rPr lang="en-US" sz="1100" dirty="0" err="1"/>
                        <a:t>Rini</a:t>
                      </a:r>
                      <a:r>
                        <a:rPr lang="en-US" sz="1100" dirty="0"/>
                        <a:t>, 2019)</a:t>
                      </a:r>
                    </a:p>
                  </a:txBody>
                  <a:tcPr marL="86101" marR="86101" marT="43050" marB="43050"/>
                </a:tc>
                <a:tc>
                  <a:txBody>
                    <a:bodyPr/>
                    <a:lstStyle/>
                    <a:p>
                      <a:r>
                        <a:rPr lang="en-US" sz="1100" dirty="0" err="1"/>
                        <a:t>Sistem</a:t>
                      </a:r>
                      <a:r>
                        <a:rPr lang="en-US" sz="1100" dirty="0"/>
                        <a:t> </a:t>
                      </a:r>
                      <a:r>
                        <a:rPr lang="en-US" sz="1100" dirty="0" err="1"/>
                        <a:t>Informasi</a:t>
                      </a:r>
                      <a:r>
                        <a:rPr lang="en-US" sz="1100" dirty="0"/>
                        <a:t> </a:t>
                      </a:r>
                      <a:r>
                        <a:rPr lang="en-US" sz="1100" dirty="0" err="1"/>
                        <a:t>ini</a:t>
                      </a:r>
                      <a:r>
                        <a:rPr lang="en-US" sz="1100" dirty="0"/>
                        <a:t> </a:t>
                      </a:r>
                      <a:r>
                        <a:rPr lang="en-US" sz="1100" dirty="0" err="1"/>
                        <a:t>menggunakan</a:t>
                      </a:r>
                      <a:r>
                        <a:rPr lang="en-US" sz="1100" dirty="0"/>
                        <a:t> </a:t>
                      </a:r>
                      <a:r>
                        <a:rPr lang="en-US" sz="1100" dirty="0" err="1"/>
                        <a:t>metode</a:t>
                      </a:r>
                      <a:r>
                        <a:rPr lang="en-US" sz="1100" dirty="0"/>
                        <a:t> </a:t>
                      </a:r>
                      <a:r>
                        <a:rPr lang="en-US" sz="1100" dirty="0" err="1"/>
                        <a:t>pengembangan</a:t>
                      </a:r>
                      <a:r>
                        <a:rPr lang="en-US" sz="1100" dirty="0"/>
                        <a:t> Rapid Application Development (RAD) </a:t>
                      </a:r>
                      <a:endParaRPr lang="en-ID" sz="1100" dirty="0"/>
                    </a:p>
                  </a:txBody>
                  <a:tcPr marL="86101" marR="86101" marT="43050" marB="4305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err="1">
                          <a:solidFill>
                            <a:schemeClr val="tx1"/>
                          </a:solidFill>
                        </a:rPr>
                        <a:t>Sistem</a:t>
                      </a:r>
                      <a:r>
                        <a:rPr lang="en-US" sz="1100" dirty="0">
                          <a:solidFill>
                            <a:schemeClr val="tx1"/>
                          </a:solidFill>
                        </a:rPr>
                        <a:t> </a:t>
                      </a:r>
                      <a:r>
                        <a:rPr lang="en-US" sz="1100" dirty="0" err="1">
                          <a:solidFill>
                            <a:schemeClr val="tx1"/>
                          </a:solidFill>
                        </a:rPr>
                        <a:t>Informasi</a:t>
                      </a:r>
                      <a:r>
                        <a:rPr lang="en-US" sz="1100" dirty="0">
                          <a:solidFill>
                            <a:schemeClr val="tx1"/>
                          </a:solidFill>
                        </a:rPr>
                        <a:t> </a:t>
                      </a:r>
                      <a:r>
                        <a:rPr lang="en-US" sz="1100" dirty="0" err="1">
                          <a:solidFill>
                            <a:schemeClr val="tx1"/>
                          </a:solidFill>
                        </a:rPr>
                        <a:t>Tugas</a:t>
                      </a:r>
                      <a:r>
                        <a:rPr lang="en-US" sz="1100" dirty="0">
                          <a:solidFill>
                            <a:schemeClr val="tx1"/>
                          </a:solidFill>
                        </a:rPr>
                        <a:t> Akhir </a:t>
                      </a:r>
                      <a:r>
                        <a:rPr lang="en-US" sz="1100" dirty="0" err="1">
                          <a:solidFill>
                            <a:schemeClr val="tx1"/>
                          </a:solidFill>
                        </a:rPr>
                        <a:t>ini</a:t>
                      </a:r>
                      <a:r>
                        <a:rPr lang="en-US" sz="1100" dirty="0">
                          <a:solidFill>
                            <a:schemeClr val="tx1"/>
                          </a:solidFill>
                        </a:rPr>
                        <a:t> </a:t>
                      </a:r>
                      <a:r>
                        <a:rPr lang="en-US" sz="1100" dirty="0" err="1">
                          <a:solidFill>
                            <a:schemeClr val="tx1"/>
                          </a:solidFill>
                        </a:rPr>
                        <a:t>menggunan</a:t>
                      </a:r>
                      <a:r>
                        <a:rPr lang="en-US" sz="1100" dirty="0">
                          <a:solidFill>
                            <a:schemeClr val="tx1"/>
                          </a:solidFill>
                        </a:rPr>
                        <a:t> </a:t>
                      </a:r>
                      <a:r>
                        <a:rPr lang="en-US" sz="1100" dirty="0" err="1">
                          <a:solidFill>
                            <a:schemeClr val="tx1"/>
                          </a:solidFill>
                        </a:rPr>
                        <a:t>metode</a:t>
                      </a:r>
                      <a:r>
                        <a:rPr lang="en-US" sz="1100" dirty="0">
                          <a:solidFill>
                            <a:schemeClr val="tx1"/>
                          </a:solidFill>
                        </a:rPr>
                        <a:t> Waterfall.</a:t>
                      </a:r>
                      <a:endParaRPr lang="en-ID" sz="1100" dirty="0">
                        <a:solidFill>
                          <a:schemeClr val="tx1"/>
                        </a:solidFill>
                      </a:endParaRPr>
                    </a:p>
                  </a:txBody>
                  <a:tcPr marL="86101" marR="86101" marT="43050" marB="43050"/>
                </a:tc>
                <a:extLst>
                  <a:ext uri="{0D108BD9-81ED-4DB2-BD59-A6C34878D82A}">
                    <a16:rowId xmlns:a16="http://schemas.microsoft.com/office/drawing/2014/main" val="51826682"/>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sp>
        <p:nvSpPr>
          <p:cNvPr id="545" name="Google Shape;545;p36"/>
          <p:cNvSpPr/>
          <p:nvPr/>
        </p:nvSpPr>
        <p:spPr>
          <a:xfrm rot="10148610">
            <a:off x="1190116" y="1273336"/>
            <a:ext cx="6528947" cy="4169126"/>
          </a:xfrm>
          <a:custGeom>
            <a:avLst/>
            <a:gdLst/>
            <a:ahLst/>
            <a:cxnLst/>
            <a:rect l="l" t="t" r="r" b="b"/>
            <a:pathLst>
              <a:path w="267477" h="170783" extrusionOk="0">
                <a:moveTo>
                  <a:pt x="128730" y="1"/>
                </a:moveTo>
                <a:cubicBezTo>
                  <a:pt x="107030" y="1"/>
                  <a:pt x="86362" y="4754"/>
                  <a:pt x="69496" y="14213"/>
                </a:cubicBezTo>
                <a:cubicBezTo>
                  <a:pt x="1" y="53187"/>
                  <a:pt x="29110" y="152962"/>
                  <a:pt x="51026" y="157813"/>
                </a:cubicBezTo>
                <a:cubicBezTo>
                  <a:pt x="51596" y="157939"/>
                  <a:pt x="52149" y="157998"/>
                  <a:pt x="52691" y="157998"/>
                </a:cubicBezTo>
                <a:cubicBezTo>
                  <a:pt x="60852" y="157998"/>
                  <a:pt x="66374" y="144505"/>
                  <a:pt x="85597" y="142332"/>
                </a:cubicBezTo>
                <a:cubicBezTo>
                  <a:pt x="87198" y="142151"/>
                  <a:pt x="88746" y="142065"/>
                  <a:pt x="90249" y="142065"/>
                </a:cubicBezTo>
                <a:cubicBezTo>
                  <a:pt x="114601" y="142065"/>
                  <a:pt x="127002" y="164593"/>
                  <a:pt x="157170" y="169733"/>
                </a:cubicBezTo>
                <a:cubicBezTo>
                  <a:pt x="161337" y="170443"/>
                  <a:pt x="165612" y="170782"/>
                  <a:pt x="169935" y="170782"/>
                </a:cubicBezTo>
                <a:cubicBezTo>
                  <a:pt x="197776" y="170782"/>
                  <a:pt x="227601" y="156717"/>
                  <a:pt x="243432" y="137183"/>
                </a:cubicBezTo>
                <a:cubicBezTo>
                  <a:pt x="267477" y="107511"/>
                  <a:pt x="260876" y="63187"/>
                  <a:pt x="224186" y="32380"/>
                </a:cubicBezTo>
                <a:cubicBezTo>
                  <a:pt x="196305" y="10741"/>
                  <a:pt x="161351" y="1"/>
                  <a:pt x="128730" y="1"/>
                </a:cubicBezTo>
                <a:close/>
              </a:path>
            </a:pathLst>
          </a:custGeom>
          <a:solidFill>
            <a:srgbClr val="FDDC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4" name="Elbow Connector 183"/>
          <p:cNvCxnSpPr/>
          <p:nvPr/>
        </p:nvCxnSpPr>
        <p:spPr>
          <a:xfrm rot="10800000">
            <a:off x="3284273" y="1830467"/>
            <a:ext cx="1350417" cy="384078"/>
          </a:xfrm>
          <a:prstGeom prst="bentConnector3">
            <a:avLst>
              <a:gd name="adj1" fmla="val 50000"/>
            </a:avLst>
          </a:prstGeom>
          <a:ln w="31750">
            <a:solidFill>
              <a:schemeClr val="tx1">
                <a:alpha val="33000"/>
              </a:schemeClr>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85" name="TextBox 184"/>
          <p:cNvSpPr txBox="1"/>
          <p:nvPr/>
        </p:nvSpPr>
        <p:spPr>
          <a:xfrm>
            <a:off x="4868785" y="2075992"/>
            <a:ext cx="3019416" cy="307777"/>
          </a:xfrm>
          <a:prstGeom prst="rect">
            <a:avLst/>
          </a:prstGeom>
          <a:noFill/>
        </p:spPr>
        <p:txBody>
          <a:bodyPr wrap="square" rtlCol="0">
            <a:spAutoFit/>
          </a:bodyPr>
          <a:lstStyle/>
          <a:p>
            <a:pPr lvl="0"/>
            <a:r>
              <a:rPr lang="en-US" sz="1400" dirty="0" err="1"/>
              <a:t>Sistem</a:t>
            </a:r>
            <a:endParaRPr lang="id-ID" sz="1400" dirty="0"/>
          </a:p>
        </p:txBody>
      </p:sp>
      <p:cxnSp>
        <p:nvCxnSpPr>
          <p:cNvPr id="187" name="Elbow Connector 186"/>
          <p:cNvCxnSpPr/>
          <p:nvPr/>
        </p:nvCxnSpPr>
        <p:spPr>
          <a:xfrm rot="10800000">
            <a:off x="3284273" y="1830468"/>
            <a:ext cx="1354349" cy="815683"/>
          </a:xfrm>
          <a:prstGeom prst="bentConnector3">
            <a:avLst>
              <a:gd name="adj1" fmla="val 50000"/>
            </a:avLst>
          </a:prstGeom>
          <a:ln w="31750">
            <a:solidFill>
              <a:schemeClr val="tx1">
                <a:alpha val="33000"/>
              </a:schemeClr>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88" name="TextBox 187"/>
          <p:cNvSpPr txBox="1"/>
          <p:nvPr/>
        </p:nvSpPr>
        <p:spPr>
          <a:xfrm>
            <a:off x="4872715" y="2507597"/>
            <a:ext cx="3019416" cy="307777"/>
          </a:xfrm>
          <a:prstGeom prst="rect">
            <a:avLst/>
          </a:prstGeom>
          <a:noFill/>
        </p:spPr>
        <p:txBody>
          <a:bodyPr wrap="square" rtlCol="0">
            <a:spAutoFit/>
          </a:bodyPr>
          <a:lstStyle/>
          <a:p>
            <a:pPr lvl="0"/>
            <a:r>
              <a:rPr lang="en-US" sz="1400" dirty="0" err="1"/>
              <a:t>Informasi</a:t>
            </a:r>
            <a:endParaRPr lang="id-ID" sz="1400" dirty="0"/>
          </a:p>
        </p:txBody>
      </p:sp>
      <p:cxnSp>
        <p:nvCxnSpPr>
          <p:cNvPr id="189" name="Elbow Connector 188"/>
          <p:cNvCxnSpPr/>
          <p:nvPr/>
        </p:nvCxnSpPr>
        <p:spPr>
          <a:xfrm rot="10800000">
            <a:off x="3284272" y="1830466"/>
            <a:ext cx="1350418" cy="1267208"/>
          </a:xfrm>
          <a:prstGeom prst="bentConnector3">
            <a:avLst>
              <a:gd name="adj1" fmla="val 50000"/>
            </a:avLst>
          </a:prstGeom>
          <a:ln w="31750">
            <a:solidFill>
              <a:schemeClr val="tx1">
                <a:alpha val="33000"/>
              </a:schemeClr>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90" name="TextBox 189"/>
          <p:cNvSpPr txBox="1"/>
          <p:nvPr/>
        </p:nvSpPr>
        <p:spPr>
          <a:xfrm>
            <a:off x="4868784" y="2959121"/>
            <a:ext cx="3019416" cy="307777"/>
          </a:xfrm>
          <a:prstGeom prst="rect">
            <a:avLst/>
          </a:prstGeom>
          <a:noFill/>
        </p:spPr>
        <p:txBody>
          <a:bodyPr wrap="square" rtlCol="0">
            <a:spAutoFit/>
          </a:bodyPr>
          <a:lstStyle/>
          <a:p>
            <a:pPr lvl="0"/>
            <a:r>
              <a:rPr lang="en-US" sz="1400" dirty="0" err="1"/>
              <a:t>Sistem</a:t>
            </a:r>
            <a:r>
              <a:rPr lang="en-US" sz="1400" dirty="0"/>
              <a:t> </a:t>
            </a:r>
            <a:r>
              <a:rPr lang="en-US" sz="1400" dirty="0" err="1"/>
              <a:t>Informasi</a:t>
            </a:r>
            <a:endParaRPr lang="id-ID" sz="1400" dirty="0"/>
          </a:p>
        </p:txBody>
      </p:sp>
      <p:cxnSp>
        <p:nvCxnSpPr>
          <p:cNvPr id="191" name="Elbow Connector 190"/>
          <p:cNvCxnSpPr/>
          <p:nvPr/>
        </p:nvCxnSpPr>
        <p:spPr>
          <a:xfrm rot="10800000">
            <a:off x="3288204" y="2182687"/>
            <a:ext cx="1346487" cy="1294753"/>
          </a:xfrm>
          <a:prstGeom prst="bentConnector3">
            <a:avLst>
              <a:gd name="adj1" fmla="val 50000"/>
            </a:avLst>
          </a:prstGeom>
          <a:ln w="31750">
            <a:solidFill>
              <a:schemeClr val="tx1">
                <a:alpha val="33000"/>
              </a:schemeClr>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92" name="TextBox 191"/>
          <p:cNvSpPr txBox="1"/>
          <p:nvPr/>
        </p:nvSpPr>
        <p:spPr>
          <a:xfrm>
            <a:off x="4868784" y="3338886"/>
            <a:ext cx="3019416" cy="307777"/>
          </a:xfrm>
          <a:prstGeom prst="rect">
            <a:avLst/>
          </a:prstGeom>
          <a:noFill/>
        </p:spPr>
        <p:txBody>
          <a:bodyPr wrap="square" rtlCol="0">
            <a:spAutoFit/>
          </a:bodyPr>
          <a:lstStyle/>
          <a:p>
            <a:pPr lvl="0"/>
            <a:r>
              <a:rPr lang="en-US" sz="1400" i="1" dirty="0"/>
              <a:t>Website</a:t>
            </a:r>
            <a:endParaRPr lang="id-ID" sz="1400" dirty="0"/>
          </a:p>
        </p:txBody>
      </p:sp>
      <p:cxnSp>
        <p:nvCxnSpPr>
          <p:cNvPr id="193" name="Elbow Connector 192"/>
          <p:cNvCxnSpPr/>
          <p:nvPr/>
        </p:nvCxnSpPr>
        <p:spPr>
          <a:xfrm rot="10800000">
            <a:off x="3284273" y="2566764"/>
            <a:ext cx="1354349" cy="1321964"/>
          </a:xfrm>
          <a:prstGeom prst="bentConnector3">
            <a:avLst>
              <a:gd name="adj1" fmla="val 50000"/>
            </a:avLst>
          </a:prstGeom>
          <a:ln w="31750">
            <a:solidFill>
              <a:schemeClr val="tx1">
                <a:alpha val="33000"/>
              </a:schemeClr>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94" name="TextBox 193"/>
          <p:cNvSpPr txBox="1"/>
          <p:nvPr/>
        </p:nvSpPr>
        <p:spPr>
          <a:xfrm>
            <a:off x="4872715" y="3750175"/>
            <a:ext cx="3019416" cy="307777"/>
          </a:xfrm>
          <a:prstGeom prst="rect">
            <a:avLst/>
          </a:prstGeom>
          <a:noFill/>
        </p:spPr>
        <p:txBody>
          <a:bodyPr wrap="square" rtlCol="0">
            <a:spAutoFit/>
          </a:bodyPr>
          <a:lstStyle/>
          <a:p>
            <a:pPr lvl="0"/>
            <a:r>
              <a:rPr lang="en-US" sz="1400" dirty="0" err="1"/>
              <a:t>CodeIgniter</a:t>
            </a:r>
            <a:endParaRPr lang="id-ID" sz="1400" dirty="0"/>
          </a:p>
        </p:txBody>
      </p:sp>
      <p:cxnSp>
        <p:nvCxnSpPr>
          <p:cNvPr id="195" name="Elbow Connector 194"/>
          <p:cNvCxnSpPr/>
          <p:nvPr/>
        </p:nvCxnSpPr>
        <p:spPr>
          <a:xfrm rot="10800000">
            <a:off x="3284272" y="2968512"/>
            <a:ext cx="1350418" cy="1320068"/>
          </a:xfrm>
          <a:prstGeom prst="bentConnector3">
            <a:avLst>
              <a:gd name="adj1" fmla="val 50000"/>
            </a:avLst>
          </a:prstGeom>
          <a:ln w="31750">
            <a:solidFill>
              <a:schemeClr val="tx1">
                <a:alpha val="33000"/>
              </a:schemeClr>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96" name="TextBox 195"/>
          <p:cNvSpPr txBox="1"/>
          <p:nvPr/>
        </p:nvSpPr>
        <p:spPr>
          <a:xfrm>
            <a:off x="4868784" y="4150027"/>
            <a:ext cx="3019416" cy="307777"/>
          </a:xfrm>
          <a:prstGeom prst="rect">
            <a:avLst/>
          </a:prstGeom>
          <a:noFill/>
        </p:spPr>
        <p:txBody>
          <a:bodyPr wrap="square" rtlCol="0">
            <a:spAutoFit/>
          </a:bodyPr>
          <a:lstStyle/>
          <a:p>
            <a:pPr lvl="0"/>
            <a:r>
              <a:rPr lang="en-US" sz="1400" dirty="0"/>
              <a:t>PHP</a:t>
            </a:r>
            <a:endParaRPr lang="id-ID" sz="1400" dirty="0"/>
          </a:p>
        </p:txBody>
      </p:sp>
      <p:cxnSp>
        <p:nvCxnSpPr>
          <p:cNvPr id="197" name="Elbow Connector 196"/>
          <p:cNvCxnSpPr/>
          <p:nvPr/>
        </p:nvCxnSpPr>
        <p:spPr>
          <a:xfrm rot="10800000">
            <a:off x="3284272" y="3646663"/>
            <a:ext cx="1350419" cy="1117204"/>
          </a:xfrm>
          <a:prstGeom prst="bentConnector3">
            <a:avLst>
              <a:gd name="adj1" fmla="val 50000"/>
            </a:avLst>
          </a:prstGeom>
          <a:ln w="31750">
            <a:solidFill>
              <a:schemeClr val="tx1">
                <a:alpha val="33000"/>
              </a:schemeClr>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198" name="TextBox 197"/>
          <p:cNvSpPr txBox="1"/>
          <p:nvPr/>
        </p:nvSpPr>
        <p:spPr>
          <a:xfrm>
            <a:off x="4858568" y="4527174"/>
            <a:ext cx="3179286" cy="307777"/>
          </a:xfrm>
          <a:prstGeom prst="rect">
            <a:avLst/>
          </a:prstGeom>
          <a:noFill/>
        </p:spPr>
        <p:txBody>
          <a:bodyPr wrap="square" rtlCol="0">
            <a:spAutoFit/>
          </a:bodyPr>
          <a:lstStyle/>
          <a:p>
            <a:pPr lvl="0" algn="just"/>
            <a:r>
              <a:rPr lang="en-US" sz="1400" dirty="0"/>
              <a:t>WAMP</a:t>
            </a:r>
          </a:p>
        </p:txBody>
      </p:sp>
      <p:sp>
        <p:nvSpPr>
          <p:cNvPr id="199" name="TextBox 198"/>
          <p:cNvSpPr txBox="1"/>
          <p:nvPr/>
        </p:nvSpPr>
        <p:spPr>
          <a:xfrm>
            <a:off x="4858568" y="4879402"/>
            <a:ext cx="3179286" cy="307777"/>
          </a:xfrm>
          <a:prstGeom prst="rect">
            <a:avLst/>
          </a:prstGeom>
          <a:noFill/>
        </p:spPr>
        <p:txBody>
          <a:bodyPr wrap="square" rtlCol="0">
            <a:spAutoFit/>
          </a:bodyPr>
          <a:lstStyle/>
          <a:p>
            <a:pPr lvl="0"/>
            <a:r>
              <a:rPr lang="en-US" sz="1400" dirty="0"/>
              <a:t>MySQL</a:t>
            </a:r>
            <a:endParaRPr lang="id-ID" sz="1400" dirty="0"/>
          </a:p>
        </p:txBody>
      </p:sp>
      <p:cxnSp>
        <p:nvCxnSpPr>
          <p:cNvPr id="200" name="Elbow Connector 199"/>
          <p:cNvCxnSpPr/>
          <p:nvPr/>
        </p:nvCxnSpPr>
        <p:spPr>
          <a:xfrm rot="10800000">
            <a:off x="3280340" y="4057952"/>
            <a:ext cx="1348083" cy="998259"/>
          </a:xfrm>
          <a:prstGeom prst="bentConnector3">
            <a:avLst>
              <a:gd name="adj1" fmla="val 50000"/>
            </a:avLst>
          </a:prstGeom>
          <a:ln w="31750">
            <a:solidFill>
              <a:schemeClr val="tx1">
                <a:alpha val="33000"/>
              </a:schemeClr>
            </a:solidFill>
            <a:prstDash val="sysDash"/>
            <a:headEnd type="oval" w="lg" len="lg"/>
            <a:tailEnd type="oval" w="lg" len="lg"/>
          </a:ln>
        </p:spPr>
        <p:style>
          <a:lnRef idx="1">
            <a:schemeClr val="accent1"/>
          </a:lnRef>
          <a:fillRef idx="0">
            <a:schemeClr val="accent1"/>
          </a:fillRef>
          <a:effectRef idx="0">
            <a:schemeClr val="accent1"/>
          </a:effectRef>
          <a:fontRef idx="minor">
            <a:schemeClr val="tx1"/>
          </a:fontRef>
        </p:style>
      </p:cxnSp>
      <p:sp>
        <p:nvSpPr>
          <p:cNvPr id="201" name="Rectangle 200"/>
          <p:cNvSpPr/>
          <p:nvPr/>
        </p:nvSpPr>
        <p:spPr>
          <a:xfrm>
            <a:off x="3090539" y="2068694"/>
            <a:ext cx="851766" cy="2915476"/>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Notched Right Arrow 3"/>
          <p:cNvSpPr/>
          <p:nvPr/>
        </p:nvSpPr>
        <p:spPr>
          <a:xfrm>
            <a:off x="710207" y="1278454"/>
            <a:ext cx="2409003" cy="1104023"/>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err="1">
                <a:solidFill>
                  <a:schemeClr val="bg2">
                    <a:lumMod val="25000"/>
                  </a:schemeClr>
                </a:solidFill>
                <a:latin typeface="Calibri" panose="020F0502020204030204" pitchFamily="34" charset="0"/>
                <a:cs typeface="Calibri" panose="020F0502020204030204" pitchFamily="34" charset="0"/>
              </a:rPr>
              <a:t>Landasan</a:t>
            </a:r>
            <a:r>
              <a:rPr lang="en-GB" b="1" dirty="0">
                <a:solidFill>
                  <a:schemeClr val="bg2">
                    <a:lumMod val="25000"/>
                  </a:schemeClr>
                </a:solidFill>
                <a:latin typeface="Calibri" panose="020F0502020204030204" pitchFamily="34" charset="0"/>
                <a:cs typeface="Calibri" panose="020F0502020204030204" pitchFamily="34" charset="0"/>
              </a:rPr>
              <a:t> </a:t>
            </a:r>
            <a:r>
              <a:rPr lang="en-GB" b="1" dirty="0" err="1">
                <a:solidFill>
                  <a:schemeClr val="bg2">
                    <a:lumMod val="25000"/>
                  </a:schemeClr>
                </a:solidFill>
                <a:latin typeface="Calibri" panose="020F0502020204030204" pitchFamily="34" charset="0"/>
                <a:cs typeface="Calibri" panose="020F0502020204030204" pitchFamily="34" charset="0"/>
              </a:rPr>
              <a:t>teori</a:t>
            </a:r>
            <a:endParaRPr lang="en-US" b="1" dirty="0">
              <a:solidFill>
                <a:schemeClr val="bg2">
                  <a:lumMod val="25000"/>
                </a:schemeClr>
              </a:solidFill>
              <a:latin typeface="Calibri" panose="020F0502020204030204" pitchFamily="34" charset="0"/>
              <a:cs typeface="Calibri" panose="020F050202020403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84"/>
                                        </p:tgtEl>
                                        <p:attrNameLst>
                                          <p:attrName>style.visibility</p:attrName>
                                        </p:attrNameLst>
                                      </p:cBhvr>
                                      <p:to>
                                        <p:strVal val="visible"/>
                                      </p:to>
                                    </p:set>
                                    <p:animEffect transition="in" filter="wipe(left)">
                                      <p:cBhvr>
                                        <p:cTn id="7" dur="500"/>
                                        <p:tgtEl>
                                          <p:spTgt spid="18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85"/>
                                        </p:tgtEl>
                                        <p:attrNameLst>
                                          <p:attrName>style.visibility</p:attrName>
                                        </p:attrNameLst>
                                      </p:cBhvr>
                                      <p:to>
                                        <p:strVal val="visible"/>
                                      </p:to>
                                    </p:set>
                                    <p:animEffect transition="in" filter="wipe(left)">
                                      <p:cBhvr>
                                        <p:cTn id="10" dur="500"/>
                                        <p:tgtEl>
                                          <p:spTgt spid="185"/>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187"/>
                                        </p:tgtEl>
                                        <p:attrNameLst>
                                          <p:attrName>style.visibility</p:attrName>
                                        </p:attrNameLst>
                                      </p:cBhvr>
                                      <p:to>
                                        <p:strVal val="visible"/>
                                      </p:to>
                                    </p:set>
                                    <p:animEffect transition="in" filter="wipe(left)">
                                      <p:cBhvr>
                                        <p:cTn id="15" dur="500"/>
                                        <p:tgtEl>
                                          <p:spTgt spid="187"/>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188"/>
                                        </p:tgtEl>
                                        <p:attrNameLst>
                                          <p:attrName>style.visibility</p:attrName>
                                        </p:attrNameLst>
                                      </p:cBhvr>
                                      <p:to>
                                        <p:strVal val="visible"/>
                                      </p:to>
                                    </p:set>
                                    <p:animEffect transition="in" filter="wipe(left)">
                                      <p:cBhvr>
                                        <p:cTn id="18" dur="500"/>
                                        <p:tgtEl>
                                          <p:spTgt spid="188"/>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189"/>
                                        </p:tgtEl>
                                        <p:attrNameLst>
                                          <p:attrName>style.visibility</p:attrName>
                                        </p:attrNameLst>
                                      </p:cBhvr>
                                      <p:to>
                                        <p:strVal val="visible"/>
                                      </p:to>
                                    </p:set>
                                    <p:animEffect transition="in" filter="wipe(left)">
                                      <p:cBhvr>
                                        <p:cTn id="23" dur="500"/>
                                        <p:tgtEl>
                                          <p:spTgt spid="189"/>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190"/>
                                        </p:tgtEl>
                                        <p:attrNameLst>
                                          <p:attrName>style.visibility</p:attrName>
                                        </p:attrNameLst>
                                      </p:cBhvr>
                                      <p:to>
                                        <p:strVal val="visible"/>
                                      </p:to>
                                    </p:set>
                                    <p:animEffect transition="in" filter="wipe(left)">
                                      <p:cBhvr>
                                        <p:cTn id="26" dur="500"/>
                                        <p:tgtEl>
                                          <p:spTgt spid="190"/>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191"/>
                                        </p:tgtEl>
                                        <p:attrNameLst>
                                          <p:attrName>style.visibility</p:attrName>
                                        </p:attrNameLst>
                                      </p:cBhvr>
                                      <p:to>
                                        <p:strVal val="visible"/>
                                      </p:to>
                                    </p:set>
                                    <p:animEffect transition="in" filter="wipe(left)">
                                      <p:cBhvr>
                                        <p:cTn id="31" dur="500"/>
                                        <p:tgtEl>
                                          <p:spTgt spid="191"/>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192"/>
                                        </p:tgtEl>
                                        <p:attrNameLst>
                                          <p:attrName>style.visibility</p:attrName>
                                        </p:attrNameLst>
                                      </p:cBhvr>
                                      <p:to>
                                        <p:strVal val="visible"/>
                                      </p:to>
                                    </p:set>
                                    <p:animEffect transition="in" filter="wipe(left)">
                                      <p:cBhvr>
                                        <p:cTn id="34" dur="500"/>
                                        <p:tgtEl>
                                          <p:spTgt spid="192"/>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nodeType="clickEffect">
                                  <p:stCondLst>
                                    <p:cond delay="0"/>
                                  </p:stCondLst>
                                  <p:childTnLst>
                                    <p:set>
                                      <p:cBhvr>
                                        <p:cTn id="38" dur="1" fill="hold">
                                          <p:stCondLst>
                                            <p:cond delay="0"/>
                                          </p:stCondLst>
                                        </p:cTn>
                                        <p:tgtEl>
                                          <p:spTgt spid="193"/>
                                        </p:tgtEl>
                                        <p:attrNameLst>
                                          <p:attrName>style.visibility</p:attrName>
                                        </p:attrNameLst>
                                      </p:cBhvr>
                                      <p:to>
                                        <p:strVal val="visible"/>
                                      </p:to>
                                    </p:set>
                                    <p:animEffect transition="in" filter="wipe(left)">
                                      <p:cBhvr>
                                        <p:cTn id="39" dur="500"/>
                                        <p:tgtEl>
                                          <p:spTgt spid="193"/>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194"/>
                                        </p:tgtEl>
                                        <p:attrNameLst>
                                          <p:attrName>style.visibility</p:attrName>
                                        </p:attrNameLst>
                                      </p:cBhvr>
                                      <p:to>
                                        <p:strVal val="visible"/>
                                      </p:to>
                                    </p:set>
                                    <p:animEffect transition="in" filter="wipe(left)">
                                      <p:cBhvr>
                                        <p:cTn id="42" dur="500"/>
                                        <p:tgtEl>
                                          <p:spTgt spid="194"/>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nodeType="clickEffect">
                                  <p:stCondLst>
                                    <p:cond delay="0"/>
                                  </p:stCondLst>
                                  <p:childTnLst>
                                    <p:set>
                                      <p:cBhvr>
                                        <p:cTn id="46" dur="1" fill="hold">
                                          <p:stCondLst>
                                            <p:cond delay="0"/>
                                          </p:stCondLst>
                                        </p:cTn>
                                        <p:tgtEl>
                                          <p:spTgt spid="195"/>
                                        </p:tgtEl>
                                        <p:attrNameLst>
                                          <p:attrName>style.visibility</p:attrName>
                                        </p:attrNameLst>
                                      </p:cBhvr>
                                      <p:to>
                                        <p:strVal val="visible"/>
                                      </p:to>
                                    </p:set>
                                    <p:animEffect transition="in" filter="wipe(left)">
                                      <p:cBhvr>
                                        <p:cTn id="47" dur="500"/>
                                        <p:tgtEl>
                                          <p:spTgt spid="195"/>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196"/>
                                        </p:tgtEl>
                                        <p:attrNameLst>
                                          <p:attrName>style.visibility</p:attrName>
                                        </p:attrNameLst>
                                      </p:cBhvr>
                                      <p:to>
                                        <p:strVal val="visible"/>
                                      </p:to>
                                    </p:set>
                                    <p:animEffect transition="in" filter="wipe(left)">
                                      <p:cBhvr>
                                        <p:cTn id="50" dur="500"/>
                                        <p:tgtEl>
                                          <p:spTgt spid="196"/>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8" fill="hold" nodeType="clickEffect">
                                  <p:stCondLst>
                                    <p:cond delay="0"/>
                                  </p:stCondLst>
                                  <p:childTnLst>
                                    <p:set>
                                      <p:cBhvr>
                                        <p:cTn id="54" dur="1" fill="hold">
                                          <p:stCondLst>
                                            <p:cond delay="0"/>
                                          </p:stCondLst>
                                        </p:cTn>
                                        <p:tgtEl>
                                          <p:spTgt spid="197"/>
                                        </p:tgtEl>
                                        <p:attrNameLst>
                                          <p:attrName>style.visibility</p:attrName>
                                        </p:attrNameLst>
                                      </p:cBhvr>
                                      <p:to>
                                        <p:strVal val="visible"/>
                                      </p:to>
                                    </p:set>
                                    <p:animEffect transition="in" filter="wipe(left)">
                                      <p:cBhvr>
                                        <p:cTn id="55" dur="500"/>
                                        <p:tgtEl>
                                          <p:spTgt spid="197"/>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198"/>
                                        </p:tgtEl>
                                        <p:attrNameLst>
                                          <p:attrName>style.visibility</p:attrName>
                                        </p:attrNameLst>
                                      </p:cBhvr>
                                      <p:to>
                                        <p:strVal val="visible"/>
                                      </p:to>
                                    </p:set>
                                    <p:animEffect transition="in" filter="wipe(left)">
                                      <p:cBhvr>
                                        <p:cTn id="58" dur="500"/>
                                        <p:tgtEl>
                                          <p:spTgt spid="198"/>
                                        </p:tgtEl>
                                      </p:cBhvr>
                                    </p:animEffect>
                                  </p:childTnLst>
                                </p:cTn>
                              </p:par>
                              <p:par>
                                <p:cTn id="59" presetID="22" presetClass="entr" presetSubtype="8" fill="hold" grpId="0" nodeType="withEffect">
                                  <p:stCondLst>
                                    <p:cond delay="0"/>
                                  </p:stCondLst>
                                  <p:childTnLst>
                                    <p:set>
                                      <p:cBhvr>
                                        <p:cTn id="60" dur="1" fill="hold">
                                          <p:stCondLst>
                                            <p:cond delay="0"/>
                                          </p:stCondLst>
                                        </p:cTn>
                                        <p:tgtEl>
                                          <p:spTgt spid="199"/>
                                        </p:tgtEl>
                                        <p:attrNameLst>
                                          <p:attrName>style.visibility</p:attrName>
                                        </p:attrNameLst>
                                      </p:cBhvr>
                                      <p:to>
                                        <p:strVal val="visible"/>
                                      </p:to>
                                    </p:set>
                                    <p:animEffect transition="in" filter="wipe(left)">
                                      <p:cBhvr>
                                        <p:cTn id="61" dur="500"/>
                                        <p:tgtEl>
                                          <p:spTgt spid="199"/>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8" fill="hold" nodeType="clickEffect">
                                  <p:stCondLst>
                                    <p:cond delay="0"/>
                                  </p:stCondLst>
                                  <p:childTnLst>
                                    <p:set>
                                      <p:cBhvr>
                                        <p:cTn id="65" dur="1" fill="hold">
                                          <p:stCondLst>
                                            <p:cond delay="0"/>
                                          </p:stCondLst>
                                        </p:cTn>
                                        <p:tgtEl>
                                          <p:spTgt spid="200"/>
                                        </p:tgtEl>
                                        <p:attrNameLst>
                                          <p:attrName>style.visibility</p:attrName>
                                        </p:attrNameLst>
                                      </p:cBhvr>
                                      <p:to>
                                        <p:strVal val="visible"/>
                                      </p:to>
                                    </p:set>
                                    <p:animEffect transition="in" filter="wipe(left)">
                                      <p:cBhvr>
                                        <p:cTn id="66" dur="500"/>
                                        <p:tgtEl>
                                          <p:spTgt spid="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5" grpId="0"/>
      <p:bldP spid="188" grpId="0"/>
      <p:bldP spid="190" grpId="0"/>
      <p:bldP spid="192" grpId="0"/>
      <p:bldP spid="194" grpId="0"/>
      <p:bldP spid="196" grpId="0"/>
      <p:bldP spid="198" grpId="0"/>
      <p:bldP spid="19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01"/>
        <p:cNvGrpSpPr/>
        <p:nvPr/>
      </p:nvGrpSpPr>
      <p:grpSpPr>
        <a:xfrm>
          <a:off x="0" y="0"/>
          <a:ext cx="0" cy="0"/>
          <a:chOff x="0" y="0"/>
          <a:chExt cx="0" cy="0"/>
        </a:xfrm>
      </p:grpSpPr>
      <p:sp>
        <p:nvSpPr>
          <p:cNvPr id="1702" name="Google Shape;1702;p53"/>
          <p:cNvSpPr txBox="1">
            <a:spLocks noGrp="1"/>
          </p:cNvSpPr>
          <p:nvPr>
            <p:ph type="title"/>
          </p:nvPr>
        </p:nvSpPr>
        <p:spPr>
          <a:xfrm>
            <a:off x="310655" y="1346448"/>
            <a:ext cx="3120914" cy="572700"/>
          </a:xfrm>
          <a:prstGeom prst="rect">
            <a:avLst/>
          </a:prstGeom>
        </p:spPr>
        <p:txBody>
          <a:bodyPr spcFirstLastPara="1" wrap="square" lIns="91425" tIns="91425" rIns="91425" bIns="91425" anchor="t" anchorCtr="0">
            <a:noAutofit/>
          </a:bodyPr>
          <a:lstStyle/>
          <a:p>
            <a:pPr lvl="0"/>
            <a:r>
              <a:rPr lang="en-US" dirty="0"/>
              <a:t>PERANCANGAN</a:t>
            </a:r>
            <a:endParaRPr dirty="0"/>
          </a:p>
        </p:txBody>
      </p:sp>
      <p:sp>
        <p:nvSpPr>
          <p:cNvPr id="1703" name="Google Shape;1703;p53"/>
          <p:cNvSpPr/>
          <p:nvPr/>
        </p:nvSpPr>
        <p:spPr>
          <a:xfrm>
            <a:off x="4100142" y="2457197"/>
            <a:ext cx="1500900" cy="824400"/>
          </a:xfrm>
          <a:prstGeom prst="rect">
            <a:avLst/>
          </a:prstGeom>
          <a:solidFill>
            <a:schemeClr val="accent5"/>
          </a:solidFill>
          <a:ln>
            <a:noFill/>
          </a:ln>
        </p:spPr>
        <p:txBody>
          <a:bodyPr spcFirstLastPara="1" wrap="square" lIns="91425" tIns="91425" rIns="91425" bIns="91425" anchor="ctr" anchorCtr="0">
            <a:noAutofit/>
          </a:bodyPr>
          <a:lstStyle/>
          <a:p>
            <a:pPr lvl="1"/>
            <a:r>
              <a:rPr lang="en-US" b="1" i="1" dirty="0"/>
              <a:t>REQUIREMENT GATHERING</a:t>
            </a:r>
            <a:endParaRPr lang="id-ID" b="1" dirty="0"/>
          </a:p>
        </p:txBody>
      </p:sp>
      <p:sp>
        <p:nvSpPr>
          <p:cNvPr id="1708" name="Google Shape;1708;p53"/>
          <p:cNvSpPr/>
          <p:nvPr/>
        </p:nvSpPr>
        <p:spPr>
          <a:xfrm>
            <a:off x="6720272" y="2457197"/>
            <a:ext cx="1622343" cy="824400"/>
          </a:xfrm>
          <a:prstGeom prst="rect">
            <a:avLst/>
          </a:prstGeom>
          <a:solidFill>
            <a:schemeClr val="accent5"/>
          </a:solidFill>
          <a:ln>
            <a:noFill/>
          </a:ln>
        </p:spPr>
        <p:txBody>
          <a:bodyPr spcFirstLastPara="1" wrap="square" lIns="91425" tIns="91425" rIns="91425" bIns="91425" anchor="ctr" anchorCtr="0">
            <a:noAutofit/>
          </a:bodyPr>
          <a:lstStyle/>
          <a:p>
            <a:pPr lvl="1"/>
            <a:r>
              <a:rPr lang="en-US" b="1" dirty="0"/>
              <a:t>PERANCANGAN SISTEM / APLIKASI</a:t>
            </a:r>
            <a:endParaRPr lang="id-ID" b="1" dirty="0"/>
          </a:p>
        </p:txBody>
      </p:sp>
      <p:cxnSp>
        <p:nvCxnSpPr>
          <p:cNvPr id="1711" name="Google Shape;1711;p53"/>
          <p:cNvCxnSpPr>
            <a:stCxn id="1703" idx="0"/>
            <a:endCxn id="1708" idx="0"/>
          </p:cNvCxnSpPr>
          <p:nvPr/>
        </p:nvCxnSpPr>
        <p:spPr>
          <a:xfrm rot="5400000" flipH="1" flipV="1">
            <a:off x="6191018" y="1116771"/>
            <a:ext cx="12700" cy="2680852"/>
          </a:xfrm>
          <a:prstGeom prst="curvedConnector3">
            <a:avLst>
              <a:gd name="adj1" fmla="val 1800000"/>
            </a:avLst>
          </a:prstGeom>
          <a:noFill/>
          <a:ln w="28575" cap="flat" cmpd="sng">
            <a:solidFill>
              <a:schemeClr val="accent5"/>
            </a:solidFill>
            <a:prstDash val="solid"/>
            <a:round/>
            <a:headEnd type="none" w="med" len="med"/>
            <a:tailEnd type="triangle" w="med" len="med"/>
          </a:ln>
        </p:spPr>
      </p:cxnSp>
      <p:sp>
        <p:nvSpPr>
          <p:cNvPr id="24" name="BAB 2">
            <a:hlinkClick r:id="rId3" action="ppaction://hlinksldjump"/>
          </p:cNvPr>
          <p:cNvSpPr/>
          <p:nvPr/>
        </p:nvSpPr>
        <p:spPr>
          <a:xfrm>
            <a:off x="0" y="879968"/>
            <a:ext cx="962259" cy="466480"/>
          </a:xfrm>
          <a:prstGeom prst="roundRect">
            <a:avLst>
              <a:gd name="adj" fmla="val 50000"/>
            </a:avLst>
          </a:prstGeom>
          <a:solidFill>
            <a:schemeClr val="accent1">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b="1" dirty="0">
                <a:solidFill>
                  <a:schemeClr val="bg1"/>
                </a:solidFill>
                <a:latin typeface="Calibri" panose="020F0502020204030204" pitchFamily="34" charset="0"/>
                <a:cs typeface="Calibri" panose="020F0502020204030204" pitchFamily="34" charset="0"/>
              </a:rPr>
              <a:t>BAB 3</a:t>
            </a:r>
            <a:endParaRPr lang="en-US" b="1" dirty="0">
              <a:solidFill>
                <a:schemeClr val="bg1"/>
              </a:solidFill>
              <a:latin typeface="Calibri" panose="020F0502020204030204" pitchFamily="34" charset="0"/>
              <a:cs typeface="Calibri" panose="020F0502020204030204" pitchFamily="34" charset="0"/>
            </a:endParaRPr>
          </a:p>
        </p:txBody>
      </p:sp>
      <p:sp>
        <p:nvSpPr>
          <p:cNvPr id="25" name="양쪽 모서리가 둥근 사각형 46"/>
          <p:cNvSpPr/>
          <p:nvPr/>
        </p:nvSpPr>
        <p:spPr>
          <a:xfrm>
            <a:off x="4276296" y="0"/>
            <a:ext cx="4867704" cy="619113"/>
          </a:xfrm>
          <a:prstGeom prst="round2SameRect">
            <a:avLst>
              <a:gd name="adj1" fmla="val 0"/>
              <a:gd name="adj2" fmla="val 0"/>
            </a:avLst>
          </a:prstGeom>
          <a:solidFill>
            <a:schemeClr val="accent1">
              <a:lumMod val="50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a:solidFill>
                  <a:prstClr val="white"/>
                </a:solidFill>
                <a:cs typeface="Aharoni" panose="02010803020104030203" pitchFamily="2" charset="-79"/>
              </a:rPr>
              <a:t>SEMINAR TUGAS AKHIR</a:t>
            </a:r>
          </a:p>
        </p:txBody>
      </p:sp>
      <p:grpSp>
        <p:nvGrpSpPr>
          <p:cNvPr id="26" name="Google Shape;857;p41"/>
          <p:cNvGrpSpPr/>
          <p:nvPr/>
        </p:nvGrpSpPr>
        <p:grpSpPr>
          <a:xfrm>
            <a:off x="565958" y="2389546"/>
            <a:ext cx="2610308" cy="1784102"/>
            <a:chOff x="14237850" y="217225"/>
            <a:chExt cx="3463325" cy="2367125"/>
          </a:xfrm>
        </p:grpSpPr>
        <p:sp>
          <p:nvSpPr>
            <p:cNvPr id="27" name="Google Shape;858;p41"/>
            <p:cNvSpPr/>
            <p:nvPr/>
          </p:nvSpPr>
          <p:spPr>
            <a:xfrm>
              <a:off x="14286200" y="579025"/>
              <a:ext cx="226250" cy="247800"/>
            </a:xfrm>
            <a:custGeom>
              <a:avLst/>
              <a:gdLst/>
              <a:ahLst/>
              <a:cxnLst/>
              <a:rect l="l" t="t" r="r" b="b"/>
              <a:pathLst>
                <a:path w="9050" h="9912" extrusionOk="0">
                  <a:moveTo>
                    <a:pt x="1" y="0"/>
                  </a:moveTo>
                  <a:cubicBezTo>
                    <a:pt x="1" y="0"/>
                    <a:pt x="1018" y="3296"/>
                    <a:pt x="3844" y="6393"/>
                  </a:cubicBezTo>
                  <a:cubicBezTo>
                    <a:pt x="6590" y="9403"/>
                    <a:pt x="9050" y="9912"/>
                    <a:pt x="9050" y="9912"/>
                  </a:cubicBezTo>
                  <a:cubicBezTo>
                    <a:pt x="9050" y="9912"/>
                    <a:pt x="8801" y="7745"/>
                    <a:pt x="6544" y="5013"/>
                  </a:cubicBezTo>
                  <a:cubicBezTo>
                    <a:pt x="6379" y="4814"/>
                    <a:pt x="6205" y="4613"/>
                    <a:pt x="6019" y="4408"/>
                  </a:cubicBezTo>
                  <a:cubicBezTo>
                    <a:pt x="4626" y="2885"/>
                    <a:pt x="3146" y="1792"/>
                    <a:pt x="2004" y="1078"/>
                  </a:cubicBezTo>
                  <a:lnTo>
                    <a:pt x="2004" y="1077"/>
                  </a:lnTo>
                  <a:cubicBezTo>
                    <a:pt x="824" y="339"/>
                    <a:pt x="1"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59;p41"/>
            <p:cNvSpPr/>
            <p:nvPr/>
          </p:nvSpPr>
          <p:spPr>
            <a:xfrm>
              <a:off x="14512475" y="579025"/>
              <a:ext cx="226250" cy="247800"/>
            </a:xfrm>
            <a:custGeom>
              <a:avLst/>
              <a:gdLst/>
              <a:ahLst/>
              <a:cxnLst/>
              <a:rect l="l" t="t" r="r" b="b"/>
              <a:pathLst>
                <a:path w="9050" h="9912" extrusionOk="0">
                  <a:moveTo>
                    <a:pt x="9049" y="0"/>
                  </a:moveTo>
                  <a:cubicBezTo>
                    <a:pt x="9049" y="0"/>
                    <a:pt x="7801" y="512"/>
                    <a:pt x="6177" y="1654"/>
                  </a:cubicBezTo>
                  <a:cubicBezTo>
                    <a:pt x="5201" y="2338"/>
                    <a:pt x="4089" y="3248"/>
                    <a:pt x="3032" y="4408"/>
                  </a:cubicBezTo>
                  <a:cubicBezTo>
                    <a:pt x="285" y="7417"/>
                    <a:pt x="0" y="9912"/>
                    <a:pt x="0" y="9912"/>
                  </a:cubicBezTo>
                  <a:cubicBezTo>
                    <a:pt x="0" y="9912"/>
                    <a:pt x="2454" y="9403"/>
                    <a:pt x="5198" y="6400"/>
                  </a:cubicBezTo>
                  <a:cubicBezTo>
                    <a:pt x="5199" y="6398"/>
                    <a:pt x="5202" y="6395"/>
                    <a:pt x="5205" y="6393"/>
                  </a:cubicBezTo>
                  <a:lnTo>
                    <a:pt x="5206" y="6392"/>
                  </a:lnTo>
                  <a:cubicBezTo>
                    <a:pt x="8033" y="3296"/>
                    <a:pt x="9049" y="0"/>
                    <a:pt x="90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60;p41"/>
            <p:cNvSpPr/>
            <p:nvPr/>
          </p:nvSpPr>
          <p:spPr>
            <a:xfrm>
              <a:off x="14512475" y="620375"/>
              <a:ext cx="159725" cy="206450"/>
            </a:xfrm>
            <a:custGeom>
              <a:avLst/>
              <a:gdLst/>
              <a:ahLst/>
              <a:cxnLst/>
              <a:rect l="l" t="t" r="r" b="b"/>
              <a:pathLst>
                <a:path w="6389" h="8258" extrusionOk="0">
                  <a:moveTo>
                    <a:pt x="6177" y="0"/>
                  </a:moveTo>
                  <a:lnTo>
                    <a:pt x="6177" y="0"/>
                  </a:lnTo>
                  <a:cubicBezTo>
                    <a:pt x="5201" y="684"/>
                    <a:pt x="4089" y="1594"/>
                    <a:pt x="3032" y="2754"/>
                  </a:cubicBezTo>
                  <a:cubicBezTo>
                    <a:pt x="285" y="5763"/>
                    <a:pt x="0" y="8258"/>
                    <a:pt x="0" y="8258"/>
                  </a:cubicBezTo>
                  <a:cubicBezTo>
                    <a:pt x="0" y="8258"/>
                    <a:pt x="4296" y="7912"/>
                    <a:pt x="6389" y="3302"/>
                  </a:cubicBezTo>
                  <a:lnTo>
                    <a:pt x="6389" y="3302"/>
                  </a:lnTo>
                  <a:cubicBezTo>
                    <a:pt x="6309" y="3377"/>
                    <a:pt x="5627" y="3782"/>
                    <a:pt x="5094" y="3782"/>
                  </a:cubicBezTo>
                  <a:cubicBezTo>
                    <a:pt x="4896" y="3782"/>
                    <a:pt x="4719" y="3726"/>
                    <a:pt x="4601" y="3577"/>
                  </a:cubicBezTo>
                  <a:cubicBezTo>
                    <a:pt x="4044" y="2873"/>
                    <a:pt x="5417" y="909"/>
                    <a:pt x="61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61;p41"/>
            <p:cNvSpPr/>
            <p:nvPr/>
          </p:nvSpPr>
          <p:spPr>
            <a:xfrm>
              <a:off x="14491550" y="497300"/>
              <a:ext cx="123200" cy="329525"/>
            </a:xfrm>
            <a:custGeom>
              <a:avLst/>
              <a:gdLst/>
              <a:ahLst/>
              <a:cxnLst/>
              <a:rect l="l" t="t" r="r" b="b"/>
              <a:pathLst>
                <a:path w="4928" h="13181" extrusionOk="0">
                  <a:moveTo>
                    <a:pt x="4715" y="1"/>
                  </a:moveTo>
                  <a:cubicBezTo>
                    <a:pt x="4715" y="1"/>
                    <a:pt x="2373" y="2642"/>
                    <a:pt x="1169" y="6760"/>
                  </a:cubicBezTo>
                  <a:cubicBezTo>
                    <a:pt x="1" y="10760"/>
                    <a:pt x="859" y="13181"/>
                    <a:pt x="859" y="13181"/>
                  </a:cubicBezTo>
                  <a:cubicBezTo>
                    <a:pt x="859" y="13181"/>
                    <a:pt x="2618" y="11816"/>
                    <a:pt x="3805" y="8404"/>
                  </a:cubicBezTo>
                  <a:lnTo>
                    <a:pt x="3805" y="8403"/>
                  </a:lnTo>
                  <a:cubicBezTo>
                    <a:pt x="3893" y="8148"/>
                    <a:pt x="3978" y="7883"/>
                    <a:pt x="4059" y="7605"/>
                  </a:cubicBezTo>
                  <a:cubicBezTo>
                    <a:pt x="4928" y="4638"/>
                    <a:pt x="4886" y="1999"/>
                    <a:pt x="4794" y="756"/>
                  </a:cubicBezTo>
                  <a:cubicBezTo>
                    <a:pt x="4759" y="274"/>
                    <a:pt x="4715" y="1"/>
                    <a:pt x="47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62;p41"/>
            <p:cNvSpPr/>
            <p:nvPr/>
          </p:nvSpPr>
          <p:spPr>
            <a:xfrm>
              <a:off x="14512075" y="519950"/>
              <a:ext cx="178650" cy="306875"/>
            </a:xfrm>
            <a:custGeom>
              <a:avLst/>
              <a:gdLst/>
              <a:ahLst/>
              <a:cxnLst/>
              <a:rect l="l" t="t" r="r" b="b"/>
              <a:pathLst>
                <a:path w="7146" h="12275" extrusionOk="0">
                  <a:moveTo>
                    <a:pt x="7145" y="1"/>
                  </a:moveTo>
                  <a:lnTo>
                    <a:pt x="7145" y="1"/>
                  </a:lnTo>
                  <a:cubicBezTo>
                    <a:pt x="7144" y="1"/>
                    <a:pt x="7142" y="2"/>
                    <a:pt x="7141" y="2"/>
                  </a:cubicBezTo>
                  <a:cubicBezTo>
                    <a:pt x="7106" y="30"/>
                    <a:pt x="6843" y="215"/>
                    <a:pt x="6436" y="555"/>
                  </a:cubicBezTo>
                  <a:lnTo>
                    <a:pt x="6433" y="558"/>
                  </a:lnTo>
                  <a:cubicBezTo>
                    <a:pt x="6252" y="708"/>
                    <a:pt x="6041" y="891"/>
                    <a:pt x="5809" y="1104"/>
                  </a:cubicBezTo>
                  <a:cubicBezTo>
                    <a:pt x="5537" y="1351"/>
                    <a:pt x="5235" y="1640"/>
                    <a:pt x="4915" y="1971"/>
                  </a:cubicBezTo>
                  <a:cubicBezTo>
                    <a:pt x="3974" y="2942"/>
                    <a:pt x="2876" y="4263"/>
                    <a:pt x="1920" y="5910"/>
                  </a:cubicBezTo>
                  <a:cubicBezTo>
                    <a:pt x="1824" y="6075"/>
                    <a:pt x="1733" y="6238"/>
                    <a:pt x="1647" y="6400"/>
                  </a:cubicBezTo>
                  <a:lnTo>
                    <a:pt x="1647" y="6401"/>
                  </a:lnTo>
                  <a:cubicBezTo>
                    <a:pt x="54" y="9360"/>
                    <a:pt x="0" y="11549"/>
                    <a:pt x="18" y="12125"/>
                  </a:cubicBezTo>
                  <a:cubicBezTo>
                    <a:pt x="22" y="12223"/>
                    <a:pt x="27" y="12275"/>
                    <a:pt x="27" y="12275"/>
                  </a:cubicBezTo>
                  <a:cubicBezTo>
                    <a:pt x="27" y="12275"/>
                    <a:pt x="149" y="12220"/>
                    <a:pt x="363" y="12093"/>
                  </a:cubicBezTo>
                  <a:cubicBezTo>
                    <a:pt x="1077" y="11671"/>
                    <a:pt x="2822" y="10439"/>
                    <a:pt x="4456" y="7737"/>
                  </a:cubicBezTo>
                  <a:lnTo>
                    <a:pt x="4457" y="7734"/>
                  </a:lnTo>
                  <a:cubicBezTo>
                    <a:pt x="4508" y="7646"/>
                    <a:pt x="4561" y="7558"/>
                    <a:pt x="4613" y="7469"/>
                  </a:cubicBezTo>
                  <a:cubicBezTo>
                    <a:pt x="6837" y="3635"/>
                    <a:pt x="7145" y="1"/>
                    <a:pt x="71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63;p41"/>
            <p:cNvSpPr/>
            <p:nvPr/>
          </p:nvSpPr>
          <p:spPr>
            <a:xfrm>
              <a:off x="14401750" y="497350"/>
              <a:ext cx="128175" cy="329475"/>
            </a:xfrm>
            <a:custGeom>
              <a:avLst/>
              <a:gdLst/>
              <a:ahLst/>
              <a:cxnLst/>
              <a:rect l="l" t="t" r="r" b="b"/>
              <a:pathLst>
                <a:path w="5127" h="13179" extrusionOk="0">
                  <a:moveTo>
                    <a:pt x="548" y="0"/>
                  </a:moveTo>
                  <a:cubicBezTo>
                    <a:pt x="548" y="1"/>
                    <a:pt x="0" y="3487"/>
                    <a:pt x="1205" y="7603"/>
                  </a:cubicBezTo>
                  <a:cubicBezTo>
                    <a:pt x="2374" y="11602"/>
                    <a:pt x="4405" y="13179"/>
                    <a:pt x="4405" y="13179"/>
                  </a:cubicBezTo>
                  <a:cubicBezTo>
                    <a:pt x="4405" y="13179"/>
                    <a:pt x="5126" y="11144"/>
                    <a:pt x="4345" y="7726"/>
                  </a:cubicBezTo>
                  <a:lnTo>
                    <a:pt x="4345" y="7724"/>
                  </a:lnTo>
                  <a:cubicBezTo>
                    <a:pt x="4274" y="7414"/>
                    <a:pt x="4191" y="7091"/>
                    <a:pt x="4093" y="6758"/>
                  </a:cubicBezTo>
                  <a:cubicBezTo>
                    <a:pt x="3388" y="4345"/>
                    <a:pt x="2291" y="2440"/>
                    <a:pt x="1506" y="1274"/>
                  </a:cubicBezTo>
                  <a:cubicBezTo>
                    <a:pt x="950" y="451"/>
                    <a:pt x="549" y="0"/>
                    <a:pt x="5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64;p41"/>
            <p:cNvSpPr/>
            <p:nvPr/>
          </p:nvSpPr>
          <p:spPr>
            <a:xfrm>
              <a:off x="14334175" y="519950"/>
              <a:ext cx="178650" cy="306850"/>
            </a:xfrm>
            <a:custGeom>
              <a:avLst/>
              <a:gdLst/>
              <a:ahLst/>
              <a:cxnLst/>
              <a:rect l="l" t="t" r="r" b="b"/>
              <a:pathLst>
                <a:path w="7146" h="12274" extrusionOk="0">
                  <a:moveTo>
                    <a:pt x="0" y="1"/>
                  </a:moveTo>
                  <a:cubicBezTo>
                    <a:pt x="0" y="1"/>
                    <a:pt x="310" y="3635"/>
                    <a:pt x="2533" y="7467"/>
                  </a:cubicBezTo>
                  <a:cubicBezTo>
                    <a:pt x="4210" y="10358"/>
                    <a:pt x="6046" y="11655"/>
                    <a:pt x="6785" y="12092"/>
                  </a:cubicBezTo>
                  <a:cubicBezTo>
                    <a:pt x="6997" y="12220"/>
                    <a:pt x="7119" y="12273"/>
                    <a:pt x="7119" y="12273"/>
                  </a:cubicBezTo>
                  <a:cubicBezTo>
                    <a:pt x="7119" y="12273"/>
                    <a:pt x="7124" y="12223"/>
                    <a:pt x="7128" y="12124"/>
                  </a:cubicBezTo>
                  <a:cubicBezTo>
                    <a:pt x="7145" y="11548"/>
                    <a:pt x="7092" y="9358"/>
                    <a:pt x="5499" y="6401"/>
                  </a:cubicBezTo>
                  <a:lnTo>
                    <a:pt x="5499" y="6400"/>
                  </a:lnTo>
                  <a:cubicBezTo>
                    <a:pt x="5413" y="6238"/>
                    <a:pt x="5321" y="6075"/>
                    <a:pt x="5225" y="5908"/>
                  </a:cubicBezTo>
                  <a:cubicBezTo>
                    <a:pt x="4271" y="4262"/>
                    <a:pt x="3173" y="2942"/>
                    <a:pt x="2232" y="1969"/>
                  </a:cubicBezTo>
                  <a:cubicBezTo>
                    <a:pt x="1912" y="1640"/>
                    <a:pt x="1611" y="1349"/>
                    <a:pt x="1337" y="1102"/>
                  </a:cubicBezTo>
                  <a:cubicBezTo>
                    <a:pt x="1103" y="888"/>
                    <a:pt x="892" y="706"/>
                    <a:pt x="710" y="554"/>
                  </a:cubicBezTo>
                  <a:cubicBezTo>
                    <a:pt x="303" y="215"/>
                    <a:pt x="41" y="29"/>
                    <a:pt x="5" y="2"/>
                  </a:cubicBezTo>
                  <a:cubicBezTo>
                    <a:pt x="3" y="1"/>
                    <a:pt x="2"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65;p41"/>
            <p:cNvSpPr/>
            <p:nvPr/>
          </p:nvSpPr>
          <p:spPr>
            <a:xfrm>
              <a:off x="14471675" y="455050"/>
              <a:ext cx="81525" cy="371775"/>
            </a:xfrm>
            <a:custGeom>
              <a:avLst/>
              <a:gdLst/>
              <a:ahLst/>
              <a:cxnLst/>
              <a:rect l="l" t="t" r="r" b="b"/>
              <a:pathLst>
                <a:path w="3261" h="14871" extrusionOk="0">
                  <a:moveTo>
                    <a:pt x="1631" y="1"/>
                  </a:moveTo>
                  <a:cubicBezTo>
                    <a:pt x="1631" y="1"/>
                    <a:pt x="0" y="3458"/>
                    <a:pt x="0" y="8103"/>
                  </a:cubicBezTo>
                  <a:cubicBezTo>
                    <a:pt x="0" y="12616"/>
                    <a:pt x="1631" y="14871"/>
                    <a:pt x="1631" y="14871"/>
                  </a:cubicBezTo>
                  <a:cubicBezTo>
                    <a:pt x="1631" y="14871"/>
                    <a:pt x="3216" y="12676"/>
                    <a:pt x="3259" y="8283"/>
                  </a:cubicBezTo>
                  <a:cubicBezTo>
                    <a:pt x="3260" y="8225"/>
                    <a:pt x="3260" y="8164"/>
                    <a:pt x="3260" y="8103"/>
                  </a:cubicBezTo>
                  <a:cubicBezTo>
                    <a:pt x="3260" y="3458"/>
                    <a:pt x="1631" y="1"/>
                    <a:pt x="16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66;p41"/>
            <p:cNvSpPr/>
            <p:nvPr/>
          </p:nvSpPr>
          <p:spPr>
            <a:xfrm>
              <a:off x="14282425" y="690450"/>
              <a:ext cx="230025" cy="136350"/>
            </a:xfrm>
            <a:custGeom>
              <a:avLst/>
              <a:gdLst/>
              <a:ahLst/>
              <a:cxnLst/>
              <a:rect l="l" t="t" r="r" b="b"/>
              <a:pathLst>
                <a:path w="9201" h="5454" extrusionOk="0">
                  <a:moveTo>
                    <a:pt x="1" y="0"/>
                  </a:moveTo>
                  <a:cubicBezTo>
                    <a:pt x="1" y="0"/>
                    <a:pt x="1541" y="2275"/>
                    <a:pt x="4415" y="3977"/>
                  </a:cubicBezTo>
                  <a:cubicBezTo>
                    <a:pt x="6704" y="5331"/>
                    <a:pt x="8456" y="5454"/>
                    <a:pt x="9013" y="5454"/>
                  </a:cubicBezTo>
                  <a:cubicBezTo>
                    <a:pt x="9136" y="5454"/>
                    <a:pt x="9201" y="5448"/>
                    <a:pt x="9201" y="5448"/>
                  </a:cubicBezTo>
                  <a:cubicBezTo>
                    <a:pt x="9201" y="5448"/>
                    <a:pt x="8766" y="4448"/>
                    <a:pt x="7416" y="3263"/>
                  </a:cubicBezTo>
                  <a:cubicBezTo>
                    <a:pt x="6938" y="2840"/>
                    <a:pt x="6341" y="2394"/>
                    <a:pt x="5609" y="1959"/>
                  </a:cubicBezTo>
                  <a:cubicBezTo>
                    <a:pt x="4697" y="1421"/>
                    <a:pt x="3730" y="981"/>
                    <a:pt x="2725" y="645"/>
                  </a:cubicBezTo>
                  <a:cubicBezTo>
                    <a:pt x="1143" y="109"/>
                    <a:pt x="1"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867;p41"/>
            <p:cNvSpPr/>
            <p:nvPr/>
          </p:nvSpPr>
          <p:spPr>
            <a:xfrm>
              <a:off x="14512475" y="690450"/>
              <a:ext cx="230000" cy="136350"/>
            </a:xfrm>
            <a:custGeom>
              <a:avLst/>
              <a:gdLst/>
              <a:ahLst/>
              <a:cxnLst/>
              <a:rect l="l" t="t" r="r" b="b"/>
              <a:pathLst>
                <a:path w="9200" h="5454" extrusionOk="0">
                  <a:moveTo>
                    <a:pt x="9199" y="0"/>
                  </a:moveTo>
                  <a:cubicBezTo>
                    <a:pt x="9199" y="0"/>
                    <a:pt x="7877" y="124"/>
                    <a:pt x="6104" y="773"/>
                  </a:cubicBezTo>
                  <a:cubicBezTo>
                    <a:pt x="5231" y="1091"/>
                    <a:pt x="4390" y="1488"/>
                    <a:pt x="3590" y="1959"/>
                  </a:cubicBezTo>
                  <a:cubicBezTo>
                    <a:pt x="797" y="3612"/>
                    <a:pt x="0" y="5448"/>
                    <a:pt x="0" y="5448"/>
                  </a:cubicBezTo>
                  <a:cubicBezTo>
                    <a:pt x="0" y="5448"/>
                    <a:pt x="65" y="5454"/>
                    <a:pt x="187" y="5454"/>
                  </a:cubicBezTo>
                  <a:cubicBezTo>
                    <a:pt x="722" y="5454"/>
                    <a:pt x="2362" y="5341"/>
                    <a:pt x="4521" y="4128"/>
                  </a:cubicBezTo>
                  <a:cubicBezTo>
                    <a:pt x="4523" y="4127"/>
                    <a:pt x="4524" y="4127"/>
                    <a:pt x="4526" y="4127"/>
                  </a:cubicBezTo>
                  <a:cubicBezTo>
                    <a:pt x="4611" y="4077"/>
                    <a:pt x="4697" y="4029"/>
                    <a:pt x="4785" y="3977"/>
                  </a:cubicBezTo>
                  <a:cubicBezTo>
                    <a:pt x="7657" y="2275"/>
                    <a:pt x="9199" y="0"/>
                    <a:pt x="91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68;p41"/>
            <p:cNvSpPr/>
            <p:nvPr/>
          </p:nvSpPr>
          <p:spPr>
            <a:xfrm>
              <a:off x="14524225" y="467625"/>
              <a:ext cx="29775" cy="33300"/>
            </a:xfrm>
            <a:custGeom>
              <a:avLst/>
              <a:gdLst/>
              <a:ahLst/>
              <a:cxnLst/>
              <a:rect l="l" t="t" r="r" b="b"/>
              <a:pathLst>
                <a:path w="1191" h="1332" extrusionOk="0">
                  <a:moveTo>
                    <a:pt x="0" y="1"/>
                  </a:moveTo>
                  <a:cubicBezTo>
                    <a:pt x="3" y="197"/>
                    <a:pt x="22" y="391"/>
                    <a:pt x="57" y="584"/>
                  </a:cubicBezTo>
                  <a:cubicBezTo>
                    <a:pt x="71" y="680"/>
                    <a:pt x="92" y="773"/>
                    <a:pt x="111" y="868"/>
                  </a:cubicBezTo>
                  <a:cubicBezTo>
                    <a:pt x="131" y="962"/>
                    <a:pt x="154" y="1057"/>
                    <a:pt x="179" y="1150"/>
                  </a:cubicBezTo>
                  <a:lnTo>
                    <a:pt x="226" y="1332"/>
                  </a:lnTo>
                  <a:lnTo>
                    <a:pt x="370" y="1213"/>
                  </a:lnTo>
                  <a:cubicBezTo>
                    <a:pt x="444" y="1153"/>
                    <a:pt x="519" y="1090"/>
                    <a:pt x="589" y="1025"/>
                  </a:cubicBezTo>
                  <a:cubicBezTo>
                    <a:pt x="661" y="959"/>
                    <a:pt x="733" y="897"/>
                    <a:pt x="802" y="827"/>
                  </a:cubicBezTo>
                  <a:cubicBezTo>
                    <a:pt x="943" y="692"/>
                    <a:pt x="1072" y="545"/>
                    <a:pt x="1190" y="389"/>
                  </a:cubicBezTo>
                  <a:lnTo>
                    <a:pt x="1190" y="389"/>
                  </a:lnTo>
                  <a:cubicBezTo>
                    <a:pt x="1014" y="472"/>
                    <a:pt x="844" y="571"/>
                    <a:pt x="684" y="683"/>
                  </a:cubicBezTo>
                  <a:cubicBezTo>
                    <a:pt x="602" y="735"/>
                    <a:pt x="525" y="792"/>
                    <a:pt x="447" y="850"/>
                  </a:cubicBezTo>
                  <a:cubicBezTo>
                    <a:pt x="418" y="872"/>
                    <a:pt x="389" y="893"/>
                    <a:pt x="361" y="916"/>
                  </a:cubicBezTo>
                  <a:lnTo>
                    <a:pt x="361" y="916"/>
                  </a:lnTo>
                  <a:cubicBezTo>
                    <a:pt x="351" y="881"/>
                    <a:pt x="340" y="847"/>
                    <a:pt x="329" y="812"/>
                  </a:cubicBezTo>
                  <a:cubicBezTo>
                    <a:pt x="298" y="721"/>
                    <a:pt x="271" y="628"/>
                    <a:pt x="236" y="538"/>
                  </a:cubicBezTo>
                  <a:cubicBezTo>
                    <a:pt x="172" y="353"/>
                    <a:pt x="92" y="17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69;p41"/>
            <p:cNvSpPr/>
            <p:nvPr/>
          </p:nvSpPr>
          <p:spPr>
            <a:xfrm>
              <a:off x="14531275" y="464000"/>
              <a:ext cx="10850" cy="31650"/>
            </a:xfrm>
            <a:custGeom>
              <a:avLst/>
              <a:gdLst/>
              <a:ahLst/>
              <a:cxnLst/>
              <a:rect l="l" t="t" r="r" b="b"/>
              <a:pathLst>
                <a:path w="434" h="1266" extrusionOk="0">
                  <a:moveTo>
                    <a:pt x="424" y="0"/>
                  </a:moveTo>
                  <a:lnTo>
                    <a:pt x="424" y="0"/>
                  </a:lnTo>
                  <a:cubicBezTo>
                    <a:pt x="347" y="88"/>
                    <a:pt x="283" y="185"/>
                    <a:pt x="232" y="288"/>
                  </a:cubicBezTo>
                  <a:cubicBezTo>
                    <a:pt x="181" y="387"/>
                    <a:pt x="139" y="491"/>
                    <a:pt x="104" y="597"/>
                  </a:cubicBezTo>
                  <a:cubicBezTo>
                    <a:pt x="69" y="703"/>
                    <a:pt x="43" y="811"/>
                    <a:pt x="25" y="921"/>
                  </a:cubicBezTo>
                  <a:cubicBezTo>
                    <a:pt x="6" y="1035"/>
                    <a:pt x="0" y="1151"/>
                    <a:pt x="12" y="1266"/>
                  </a:cubicBezTo>
                  <a:cubicBezTo>
                    <a:pt x="88" y="1180"/>
                    <a:pt x="152" y="1083"/>
                    <a:pt x="204" y="979"/>
                  </a:cubicBezTo>
                  <a:cubicBezTo>
                    <a:pt x="254" y="879"/>
                    <a:pt x="297" y="776"/>
                    <a:pt x="331" y="669"/>
                  </a:cubicBezTo>
                  <a:cubicBezTo>
                    <a:pt x="366" y="565"/>
                    <a:pt x="392" y="456"/>
                    <a:pt x="409" y="347"/>
                  </a:cubicBezTo>
                  <a:cubicBezTo>
                    <a:pt x="428" y="232"/>
                    <a:pt x="434" y="115"/>
                    <a:pt x="4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70;p41"/>
            <p:cNvSpPr/>
            <p:nvPr/>
          </p:nvSpPr>
          <p:spPr>
            <a:xfrm>
              <a:off x="14589350" y="711275"/>
              <a:ext cx="29550" cy="33400"/>
            </a:xfrm>
            <a:custGeom>
              <a:avLst/>
              <a:gdLst/>
              <a:ahLst/>
              <a:cxnLst/>
              <a:rect l="l" t="t" r="r" b="b"/>
              <a:pathLst>
                <a:path w="1182" h="1336" extrusionOk="0">
                  <a:moveTo>
                    <a:pt x="2" y="1"/>
                  </a:moveTo>
                  <a:lnTo>
                    <a:pt x="2" y="1"/>
                  </a:lnTo>
                  <a:cubicBezTo>
                    <a:pt x="0" y="197"/>
                    <a:pt x="13" y="392"/>
                    <a:pt x="44" y="585"/>
                  </a:cubicBezTo>
                  <a:cubicBezTo>
                    <a:pt x="56" y="681"/>
                    <a:pt x="73" y="776"/>
                    <a:pt x="92" y="872"/>
                  </a:cubicBezTo>
                  <a:cubicBezTo>
                    <a:pt x="109" y="966"/>
                    <a:pt x="130" y="1060"/>
                    <a:pt x="152" y="1154"/>
                  </a:cubicBezTo>
                  <a:lnTo>
                    <a:pt x="194" y="1336"/>
                  </a:lnTo>
                  <a:lnTo>
                    <a:pt x="341" y="1221"/>
                  </a:lnTo>
                  <a:cubicBezTo>
                    <a:pt x="416" y="1161"/>
                    <a:pt x="494" y="1103"/>
                    <a:pt x="566" y="1039"/>
                  </a:cubicBezTo>
                  <a:cubicBezTo>
                    <a:pt x="638" y="974"/>
                    <a:pt x="713" y="914"/>
                    <a:pt x="782" y="846"/>
                  </a:cubicBezTo>
                  <a:cubicBezTo>
                    <a:pt x="927" y="713"/>
                    <a:pt x="1061" y="571"/>
                    <a:pt x="1182" y="417"/>
                  </a:cubicBezTo>
                  <a:lnTo>
                    <a:pt x="1182" y="417"/>
                  </a:lnTo>
                  <a:cubicBezTo>
                    <a:pt x="1003" y="497"/>
                    <a:pt x="831" y="591"/>
                    <a:pt x="668" y="699"/>
                  </a:cubicBezTo>
                  <a:cubicBezTo>
                    <a:pt x="585" y="748"/>
                    <a:pt x="507" y="805"/>
                    <a:pt x="427" y="860"/>
                  </a:cubicBezTo>
                  <a:cubicBezTo>
                    <a:pt x="398" y="881"/>
                    <a:pt x="369" y="901"/>
                    <a:pt x="340" y="923"/>
                  </a:cubicBezTo>
                  <a:lnTo>
                    <a:pt x="340" y="923"/>
                  </a:lnTo>
                  <a:cubicBezTo>
                    <a:pt x="331" y="888"/>
                    <a:pt x="322" y="854"/>
                    <a:pt x="312" y="820"/>
                  </a:cubicBezTo>
                  <a:cubicBezTo>
                    <a:pt x="283" y="728"/>
                    <a:pt x="258" y="633"/>
                    <a:pt x="224" y="543"/>
                  </a:cubicBezTo>
                  <a:cubicBezTo>
                    <a:pt x="165" y="357"/>
                    <a:pt x="91" y="175"/>
                    <a:pt x="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71;p41"/>
            <p:cNvSpPr/>
            <p:nvPr/>
          </p:nvSpPr>
          <p:spPr>
            <a:xfrm>
              <a:off x="14595850" y="708075"/>
              <a:ext cx="11450" cy="31400"/>
            </a:xfrm>
            <a:custGeom>
              <a:avLst/>
              <a:gdLst/>
              <a:ahLst/>
              <a:cxnLst/>
              <a:rect l="l" t="t" r="r" b="b"/>
              <a:pathLst>
                <a:path w="458" h="1256" extrusionOk="0">
                  <a:moveTo>
                    <a:pt x="450" y="1"/>
                  </a:moveTo>
                  <a:lnTo>
                    <a:pt x="450" y="1"/>
                  </a:lnTo>
                  <a:cubicBezTo>
                    <a:pt x="372" y="85"/>
                    <a:pt x="305" y="181"/>
                    <a:pt x="251" y="283"/>
                  </a:cubicBezTo>
                  <a:cubicBezTo>
                    <a:pt x="199" y="382"/>
                    <a:pt x="154" y="484"/>
                    <a:pt x="117" y="588"/>
                  </a:cubicBezTo>
                  <a:cubicBezTo>
                    <a:pt x="79" y="693"/>
                    <a:pt x="50" y="801"/>
                    <a:pt x="30" y="910"/>
                  </a:cubicBezTo>
                  <a:cubicBezTo>
                    <a:pt x="8" y="1025"/>
                    <a:pt x="1" y="1140"/>
                    <a:pt x="8" y="1256"/>
                  </a:cubicBezTo>
                  <a:cubicBezTo>
                    <a:pt x="87" y="1170"/>
                    <a:pt x="154" y="1076"/>
                    <a:pt x="207" y="974"/>
                  </a:cubicBezTo>
                  <a:cubicBezTo>
                    <a:pt x="260" y="875"/>
                    <a:pt x="305" y="773"/>
                    <a:pt x="341" y="668"/>
                  </a:cubicBezTo>
                  <a:cubicBezTo>
                    <a:pt x="379" y="564"/>
                    <a:pt x="408" y="456"/>
                    <a:pt x="428" y="345"/>
                  </a:cubicBezTo>
                  <a:cubicBezTo>
                    <a:pt x="450" y="232"/>
                    <a:pt x="458" y="116"/>
                    <a:pt x="4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72;p41"/>
            <p:cNvSpPr/>
            <p:nvPr/>
          </p:nvSpPr>
          <p:spPr>
            <a:xfrm>
              <a:off x="14301000" y="564075"/>
              <a:ext cx="31350" cy="30200"/>
            </a:xfrm>
            <a:custGeom>
              <a:avLst/>
              <a:gdLst/>
              <a:ahLst/>
              <a:cxnLst/>
              <a:rect l="l" t="t" r="r" b="b"/>
              <a:pathLst>
                <a:path w="1254" h="1208" extrusionOk="0">
                  <a:moveTo>
                    <a:pt x="1" y="0"/>
                  </a:moveTo>
                  <a:lnTo>
                    <a:pt x="1" y="0"/>
                  </a:lnTo>
                  <a:cubicBezTo>
                    <a:pt x="62" y="187"/>
                    <a:pt x="136" y="367"/>
                    <a:pt x="225" y="542"/>
                  </a:cubicBezTo>
                  <a:cubicBezTo>
                    <a:pt x="267" y="630"/>
                    <a:pt x="314" y="715"/>
                    <a:pt x="360" y="799"/>
                  </a:cubicBezTo>
                  <a:cubicBezTo>
                    <a:pt x="407" y="883"/>
                    <a:pt x="456" y="966"/>
                    <a:pt x="507" y="1048"/>
                  </a:cubicBezTo>
                  <a:lnTo>
                    <a:pt x="603" y="1208"/>
                  </a:lnTo>
                  <a:lnTo>
                    <a:pt x="708" y="1052"/>
                  </a:lnTo>
                  <a:cubicBezTo>
                    <a:pt x="760" y="972"/>
                    <a:pt x="814" y="892"/>
                    <a:pt x="863" y="808"/>
                  </a:cubicBezTo>
                  <a:cubicBezTo>
                    <a:pt x="911" y="725"/>
                    <a:pt x="964" y="643"/>
                    <a:pt x="1009" y="558"/>
                  </a:cubicBezTo>
                  <a:cubicBezTo>
                    <a:pt x="1105" y="386"/>
                    <a:pt x="1186" y="208"/>
                    <a:pt x="1253" y="25"/>
                  </a:cubicBezTo>
                  <a:lnTo>
                    <a:pt x="1253" y="25"/>
                  </a:lnTo>
                  <a:cubicBezTo>
                    <a:pt x="1109" y="156"/>
                    <a:pt x="975" y="300"/>
                    <a:pt x="853" y="453"/>
                  </a:cubicBezTo>
                  <a:cubicBezTo>
                    <a:pt x="791" y="527"/>
                    <a:pt x="733" y="606"/>
                    <a:pt x="676" y="683"/>
                  </a:cubicBezTo>
                  <a:cubicBezTo>
                    <a:pt x="655" y="711"/>
                    <a:pt x="634" y="740"/>
                    <a:pt x="613" y="770"/>
                  </a:cubicBezTo>
                  <a:lnTo>
                    <a:pt x="613" y="770"/>
                  </a:lnTo>
                  <a:cubicBezTo>
                    <a:pt x="593" y="739"/>
                    <a:pt x="573" y="709"/>
                    <a:pt x="552" y="680"/>
                  </a:cubicBezTo>
                  <a:cubicBezTo>
                    <a:pt x="495" y="601"/>
                    <a:pt x="443" y="520"/>
                    <a:pt x="383" y="444"/>
                  </a:cubicBezTo>
                  <a:cubicBezTo>
                    <a:pt x="268" y="286"/>
                    <a:pt x="140" y="137"/>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73;p41"/>
            <p:cNvSpPr/>
            <p:nvPr/>
          </p:nvSpPr>
          <p:spPr>
            <a:xfrm>
              <a:off x="14313475" y="555425"/>
              <a:ext cx="6100" cy="33250"/>
            </a:xfrm>
            <a:custGeom>
              <a:avLst/>
              <a:gdLst/>
              <a:ahLst/>
              <a:cxnLst/>
              <a:rect l="l" t="t" r="r" b="b"/>
              <a:pathLst>
                <a:path w="244" h="1330" extrusionOk="0">
                  <a:moveTo>
                    <a:pt x="135" y="0"/>
                  </a:moveTo>
                  <a:cubicBezTo>
                    <a:pt x="88" y="106"/>
                    <a:pt x="55" y="217"/>
                    <a:pt x="36" y="330"/>
                  </a:cubicBezTo>
                  <a:cubicBezTo>
                    <a:pt x="15" y="441"/>
                    <a:pt x="5" y="552"/>
                    <a:pt x="4" y="664"/>
                  </a:cubicBezTo>
                  <a:cubicBezTo>
                    <a:pt x="1" y="774"/>
                    <a:pt x="7" y="886"/>
                    <a:pt x="23" y="997"/>
                  </a:cubicBezTo>
                  <a:cubicBezTo>
                    <a:pt x="37" y="1110"/>
                    <a:pt x="66" y="1224"/>
                    <a:pt x="110" y="1330"/>
                  </a:cubicBezTo>
                  <a:cubicBezTo>
                    <a:pt x="158" y="1225"/>
                    <a:pt x="191" y="1113"/>
                    <a:pt x="210" y="1000"/>
                  </a:cubicBezTo>
                  <a:cubicBezTo>
                    <a:pt x="229" y="890"/>
                    <a:pt x="239" y="778"/>
                    <a:pt x="242" y="668"/>
                  </a:cubicBezTo>
                  <a:cubicBezTo>
                    <a:pt x="244" y="556"/>
                    <a:pt x="238" y="445"/>
                    <a:pt x="222" y="335"/>
                  </a:cubicBezTo>
                  <a:cubicBezTo>
                    <a:pt x="207" y="220"/>
                    <a:pt x="178" y="108"/>
                    <a:pt x="1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74;p41"/>
            <p:cNvSpPr/>
            <p:nvPr/>
          </p:nvSpPr>
          <p:spPr>
            <a:xfrm>
              <a:off x="14311875" y="735400"/>
              <a:ext cx="30625" cy="31325"/>
            </a:xfrm>
            <a:custGeom>
              <a:avLst/>
              <a:gdLst/>
              <a:ahLst/>
              <a:cxnLst/>
              <a:rect l="l" t="t" r="r" b="b"/>
              <a:pathLst>
                <a:path w="1225" h="1253" extrusionOk="0">
                  <a:moveTo>
                    <a:pt x="57" y="0"/>
                  </a:moveTo>
                  <a:cubicBezTo>
                    <a:pt x="185" y="148"/>
                    <a:pt x="325" y="285"/>
                    <a:pt x="475" y="410"/>
                  </a:cubicBezTo>
                  <a:cubicBezTo>
                    <a:pt x="548" y="476"/>
                    <a:pt x="625" y="534"/>
                    <a:pt x="700" y="594"/>
                  </a:cubicBezTo>
                  <a:cubicBezTo>
                    <a:pt x="729" y="616"/>
                    <a:pt x="757" y="637"/>
                    <a:pt x="786" y="659"/>
                  </a:cubicBezTo>
                  <a:lnTo>
                    <a:pt x="786" y="659"/>
                  </a:lnTo>
                  <a:cubicBezTo>
                    <a:pt x="755" y="678"/>
                    <a:pt x="724" y="697"/>
                    <a:pt x="695" y="717"/>
                  </a:cubicBezTo>
                  <a:cubicBezTo>
                    <a:pt x="615" y="772"/>
                    <a:pt x="533" y="823"/>
                    <a:pt x="455" y="882"/>
                  </a:cubicBezTo>
                  <a:cubicBezTo>
                    <a:pt x="293" y="992"/>
                    <a:pt x="142" y="1117"/>
                    <a:pt x="1" y="1252"/>
                  </a:cubicBezTo>
                  <a:cubicBezTo>
                    <a:pt x="188" y="1196"/>
                    <a:pt x="372" y="1126"/>
                    <a:pt x="548" y="1040"/>
                  </a:cubicBezTo>
                  <a:cubicBezTo>
                    <a:pt x="636" y="1001"/>
                    <a:pt x="722" y="956"/>
                    <a:pt x="808" y="912"/>
                  </a:cubicBezTo>
                  <a:cubicBezTo>
                    <a:pt x="894" y="867"/>
                    <a:pt x="978" y="820"/>
                    <a:pt x="1061" y="772"/>
                  </a:cubicBezTo>
                  <a:lnTo>
                    <a:pt x="1224" y="679"/>
                  </a:lnTo>
                  <a:lnTo>
                    <a:pt x="1070" y="572"/>
                  </a:lnTo>
                  <a:cubicBezTo>
                    <a:pt x="991" y="516"/>
                    <a:pt x="913" y="460"/>
                    <a:pt x="831" y="410"/>
                  </a:cubicBezTo>
                  <a:cubicBezTo>
                    <a:pt x="748" y="359"/>
                    <a:pt x="668" y="306"/>
                    <a:pt x="583" y="259"/>
                  </a:cubicBezTo>
                  <a:cubicBezTo>
                    <a:pt x="415" y="159"/>
                    <a:pt x="239" y="71"/>
                    <a:pt x="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75;p41"/>
            <p:cNvSpPr/>
            <p:nvPr/>
          </p:nvSpPr>
          <p:spPr>
            <a:xfrm>
              <a:off x="14303675" y="748375"/>
              <a:ext cx="33225" cy="6100"/>
            </a:xfrm>
            <a:custGeom>
              <a:avLst/>
              <a:gdLst/>
              <a:ahLst/>
              <a:cxnLst/>
              <a:rect l="l" t="t" r="r" b="b"/>
              <a:pathLst>
                <a:path w="1329" h="244" extrusionOk="0">
                  <a:moveTo>
                    <a:pt x="571" y="1"/>
                  </a:moveTo>
                  <a:cubicBezTo>
                    <a:pt x="493" y="1"/>
                    <a:pt x="415" y="5"/>
                    <a:pt x="337" y="13"/>
                  </a:cubicBezTo>
                  <a:cubicBezTo>
                    <a:pt x="221" y="25"/>
                    <a:pt x="109" y="51"/>
                    <a:pt x="0" y="92"/>
                  </a:cubicBezTo>
                  <a:cubicBezTo>
                    <a:pt x="105" y="141"/>
                    <a:pt x="214" y="179"/>
                    <a:pt x="327" y="201"/>
                  </a:cubicBezTo>
                  <a:cubicBezTo>
                    <a:pt x="469" y="229"/>
                    <a:pt x="612" y="243"/>
                    <a:pt x="755" y="243"/>
                  </a:cubicBezTo>
                  <a:cubicBezTo>
                    <a:pt x="834" y="243"/>
                    <a:pt x="913" y="239"/>
                    <a:pt x="992" y="230"/>
                  </a:cubicBezTo>
                  <a:cubicBezTo>
                    <a:pt x="1107" y="219"/>
                    <a:pt x="1220" y="192"/>
                    <a:pt x="1328" y="152"/>
                  </a:cubicBezTo>
                  <a:cubicBezTo>
                    <a:pt x="1225" y="101"/>
                    <a:pt x="1114" y="64"/>
                    <a:pt x="1001" y="43"/>
                  </a:cubicBezTo>
                  <a:cubicBezTo>
                    <a:pt x="892" y="21"/>
                    <a:pt x="781" y="8"/>
                    <a:pt x="671" y="3"/>
                  </a:cubicBezTo>
                  <a:cubicBezTo>
                    <a:pt x="637" y="2"/>
                    <a:pt x="604" y="1"/>
                    <a:pt x="5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76;p41"/>
            <p:cNvSpPr/>
            <p:nvPr/>
          </p:nvSpPr>
          <p:spPr>
            <a:xfrm>
              <a:off x="14678925" y="551525"/>
              <a:ext cx="32125" cy="32325"/>
            </a:xfrm>
            <a:custGeom>
              <a:avLst/>
              <a:gdLst/>
              <a:ahLst/>
              <a:cxnLst/>
              <a:rect l="l" t="t" r="r" b="b"/>
              <a:pathLst>
                <a:path w="1285" h="1293" extrusionOk="0">
                  <a:moveTo>
                    <a:pt x="391" y="1"/>
                  </a:moveTo>
                  <a:cubicBezTo>
                    <a:pt x="308" y="178"/>
                    <a:pt x="239" y="361"/>
                    <a:pt x="183" y="549"/>
                  </a:cubicBezTo>
                  <a:cubicBezTo>
                    <a:pt x="153" y="641"/>
                    <a:pt x="130" y="735"/>
                    <a:pt x="105" y="828"/>
                  </a:cubicBezTo>
                  <a:cubicBezTo>
                    <a:pt x="80" y="921"/>
                    <a:pt x="60" y="1016"/>
                    <a:pt x="39" y="1110"/>
                  </a:cubicBezTo>
                  <a:lnTo>
                    <a:pt x="0" y="1292"/>
                  </a:lnTo>
                  <a:lnTo>
                    <a:pt x="182" y="1250"/>
                  </a:lnTo>
                  <a:cubicBezTo>
                    <a:pt x="275" y="1228"/>
                    <a:pt x="370" y="1209"/>
                    <a:pt x="463" y="1180"/>
                  </a:cubicBezTo>
                  <a:cubicBezTo>
                    <a:pt x="556" y="1151"/>
                    <a:pt x="650" y="1129"/>
                    <a:pt x="740" y="1097"/>
                  </a:cubicBezTo>
                  <a:cubicBezTo>
                    <a:pt x="927" y="1039"/>
                    <a:pt x="1110" y="966"/>
                    <a:pt x="1285" y="879"/>
                  </a:cubicBezTo>
                  <a:cubicBezTo>
                    <a:pt x="1260" y="879"/>
                    <a:pt x="1235" y="878"/>
                    <a:pt x="1210" y="878"/>
                  </a:cubicBezTo>
                  <a:cubicBezTo>
                    <a:pt x="1039" y="878"/>
                    <a:pt x="869" y="891"/>
                    <a:pt x="700" y="916"/>
                  </a:cubicBezTo>
                  <a:cubicBezTo>
                    <a:pt x="602" y="926"/>
                    <a:pt x="508" y="943"/>
                    <a:pt x="413" y="959"/>
                  </a:cubicBezTo>
                  <a:cubicBezTo>
                    <a:pt x="378" y="966"/>
                    <a:pt x="342" y="972"/>
                    <a:pt x="307" y="979"/>
                  </a:cubicBezTo>
                  <a:lnTo>
                    <a:pt x="307" y="979"/>
                  </a:lnTo>
                  <a:cubicBezTo>
                    <a:pt x="314" y="944"/>
                    <a:pt x="320" y="909"/>
                    <a:pt x="324" y="873"/>
                  </a:cubicBezTo>
                  <a:cubicBezTo>
                    <a:pt x="338" y="777"/>
                    <a:pt x="355" y="683"/>
                    <a:pt x="365" y="585"/>
                  </a:cubicBezTo>
                  <a:cubicBezTo>
                    <a:pt x="390" y="392"/>
                    <a:pt x="399" y="196"/>
                    <a:pt x="391" y="1"/>
                  </a:cubicBezTo>
                  <a:close/>
                </a:path>
              </a:pathLst>
            </a:custGeom>
            <a:solidFill>
              <a:srgbClr val="A7B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77;p41"/>
            <p:cNvSpPr/>
            <p:nvPr/>
          </p:nvSpPr>
          <p:spPr>
            <a:xfrm>
              <a:off x="14682800" y="556150"/>
              <a:ext cx="23350" cy="23700"/>
            </a:xfrm>
            <a:custGeom>
              <a:avLst/>
              <a:gdLst/>
              <a:ahLst/>
              <a:cxnLst/>
              <a:rect l="l" t="t" r="r" b="b"/>
              <a:pathLst>
                <a:path w="934" h="948" extrusionOk="0">
                  <a:moveTo>
                    <a:pt x="933" y="0"/>
                  </a:moveTo>
                  <a:lnTo>
                    <a:pt x="933" y="0"/>
                  </a:lnTo>
                  <a:cubicBezTo>
                    <a:pt x="827" y="44"/>
                    <a:pt x="727" y="102"/>
                    <a:pt x="633" y="172"/>
                  </a:cubicBezTo>
                  <a:cubicBezTo>
                    <a:pt x="545" y="237"/>
                    <a:pt x="460" y="310"/>
                    <a:pt x="382" y="390"/>
                  </a:cubicBezTo>
                  <a:cubicBezTo>
                    <a:pt x="303" y="469"/>
                    <a:pt x="232" y="553"/>
                    <a:pt x="167" y="645"/>
                  </a:cubicBezTo>
                  <a:cubicBezTo>
                    <a:pt x="98" y="738"/>
                    <a:pt x="43" y="840"/>
                    <a:pt x="1" y="947"/>
                  </a:cubicBezTo>
                  <a:cubicBezTo>
                    <a:pt x="107" y="904"/>
                    <a:pt x="209" y="845"/>
                    <a:pt x="300" y="776"/>
                  </a:cubicBezTo>
                  <a:cubicBezTo>
                    <a:pt x="391" y="710"/>
                    <a:pt x="473" y="636"/>
                    <a:pt x="552" y="557"/>
                  </a:cubicBezTo>
                  <a:cubicBezTo>
                    <a:pt x="631" y="479"/>
                    <a:pt x="702" y="393"/>
                    <a:pt x="767" y="303"/>
                  </a:cubicBezTo>
                  <a:cubicBezTo>
                    <a:pt x="836" y="210"/>
                    <a:pt x="891" y="108"/>
                    <a:pt x="933" y="0"/>
                  </a:cubicBezTo>
                  <a:close/>
                </a:path>
              </a:pathLst>
            </a:custGeom>
            <a:solidFill>
              <a:srgbClr val="A7B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78;p41"/>
            <p:cNvSpPr/>
            <p:nvPr/>
          </p:nvSpPr>
          <p:spPr>
            <a:xfrm>
              <a:off x="14695175" y="727325"/>
              <a:ext cx="30100" cy="31325"/>
            </a:xfrm>
            <a:custGeom>
              <a:avLst/>
              <a:gdLst/>
              <a:ahLst/>
              <a:cxnLst/>
              <a:rect l="l" t="t" r="r" b="b"/>
              <a:pathLst>
                <a:path w="1204" h="1253" extrusionOk="0">
                  <a:moveTo>
                    <a:pt x="1203" y="0"/>
                  </a:moveTo>
                  <a:lnTo>
                    <a:pt x="1203" y="0"/>
                  </a:lnTo>
                  <a:cubicBezTo>
                    <a:pt x="1019" y="61"/>
                    <a:pt x="838" y="138"/>
                    <a:pt x="664" y="228"/>
                  </a:cubicBezTo>
                  <a:cubicBezTo>
                    <a:pt x="576" y="269"/>
                    <a:pt x="493" y="317"/>
                    <a:pt x="408" y="364"/>
                  </a:cubicBezTo>
                  <a:cubicBezTo>
                    <a:pt x="323" y="412"/>
                    <a:pt x="242" y="461"/>
                    <a:pt x="159" y="512"/>
                  </a:cubicBezTo>
                  <a:lnTo>
                    <a:pt x="0" y="610"/>
                  </a:lnTo>
                  <a:lnTo>
                    <a:pt x="156" y="713"/>
                  </a:lnTo>
                  <a:cubicBezTo>
                    <a:pt x="237" y="765"/>
                    <a:pt x="317" y="819"/>
                    <a:pt x="400" y="867"/>
                  </a:cubicBezTo>
                  <a:cubicBezTo>
                    <a:pt x="485" y="915"/>
                    <a:pt x="566" y="966"/>
                    <a:pt x="653" y="1011"/>
                  </a:cubicBezTo>
                  <a:cubicBezTo>
                    <a:pt x="825" y="1106"/>
                    <a:pt x="1003" y="1186"/>
                    <a:pt x="1187" y="1253"/>
                  </a:cubicBezTo>
                  <a:cubicBezTo>
                    <a:pt x="1055" y="1109"/>
                    <a:pt x="911" y="976"/>
                    <a:pt x="755" y="855"/>
                  </a:cubicBezTo>
                  <a:cubicBezTo>
                    <a:pt x="681" y="793"/>
                    <a:pt x="604" y="736"/>
                    <a:pt x="525" y="679"/>
                  </a:cubicBezTo>
                  <a:cubicBezTo>
                    <a:pt x="497" y="658"/>
                    <a:pt x="467" y="637"/>
                    <a:pt x="438" y="616"/>
                  </a:cubicBezTo>
                  <a:lnTo>
                    <a:pt x="438" y="616"/>
                  </a:lnTo>
                  <a:cubicBezTo>
                    <a:pt x="468" y="596"/>
                    <a:pt x="498" y="575"/>
                    <a:pt x="527" y="554"/>
                  </a:cubicBezTo>
                  <a:cubicBezTo>
                    <a:pt x="605" y="499"/>
                    <a:pt x="685" y="445"/>
                    <a:pt x="763" y="386"/>
                  </a:cubicBezTo>
                  <a:cubicBezTo>
                    <a:pt x="920" y="268"/>
                    <a:pt x="1067" y="140"/>
                    <a:pt x="1203" y="0"/>
                  </a:cubicBezTo>
                  <a:close/>
                </a:path>
              </a:pathLst>
            </a:custGeom>
            <a:solidFill>
              <a:srgbClr val="A7B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79;p41"/>
            <p:cNvSpPr/>
            <p:nvPr/>
          </p:nvSpPr>
          <p:spPr>
            <a:xfrm>
              <a:off x="14700725" y="739850"/>
              <a:ext cx="33275" cy="6025"/>
            </a:xfrm>
            <a:custGeom>
              <a:avLst/>
              <a:gdLst/>
              <a:ahLst/>
              <a:cxnLst/>
              <a:rect l="l" t="t" r="r" b="b"/>
              <a:pathLst>
                <a:path w="1331" h="241" extrusionOk="0">
                  <a:moveTo>
                    <a:pt x="639" y="1"/>
                  </a:moveTo>
                  <a:cubicBezTo>
                    <a:pt x="537" y="1"/>
                    <a:pt x="435" y="8"/>
                    <a:pt x="334" y="23"/>
                  </a:cubicBezTo>
                  <a:cubicBezTo>
                    <a:pt x="219" y="37"/>
                    <a:pt x="107" y="68"/>
                    <a:pt x="1" y="112"/>
                  </a:cubicBezTo>
                  <a:cubicBezTo>
                    <a:pt x="106" y="158"/>
                    <a:pt x="218" y="192"/>
                    <a:pt x="331" y="210"/>
                  </a:cubicBezTo>
                  <a:cubicBezTo>
                    <a:pt x="450" y="230"/>
                    <a:pt x="572" y="240"/>
                    <a:pt x="692" y="240"/>
                  </a:cubicBezTo>
                  <a:cubicBezTo>
                    <a:pt x="794" y="240"/>
                    <a:pt x="896" y="233"/>
                    <a:pt x="996" y="219"/>
                  </a:cubicBezTo>
                  <a:cubicBezTo>
                    <a:pt x="1111" y="203"/>
                    <a:pt x="1223" y="173"/>
                    <a:pt x="1330" y="129"/>
                  </a:cubicBezTo>
                  <a:cubicBezTo>
                    <a:pt x="1224" y="82"/>
                    <a:pt x="1114" y="50"/>
                    <a:pt x="999" y="31"/>
                  </a:cubicBezTo>
                  <a:cubicBezTo>
                    <a:pt x="890" y="13"/>
                    <a:pt x="778" y="2"/>
                    <a:pt x="667" y="1"/>
                  </a:cubicBezTo>
                  <a:cubicBezTo>
                    <a:pt x="658" y="1"/>
                    <a:pt x="648" y="1"/>
                    <a:pt x="639" y="1"/>
                  </a:cubicBezTo>
                  <a:close/>
                </a:path>
              </a:pathLst>
            </a:custGeom>
            <a:solidFill>
              <a:srgbClr val="A7B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80;p41"/>
            <p:cNvSpPr/>
            <p:nvPr/>
          </p:nvSpPr>
          <p:spPr>
            <a:xfrm>
              <a:off x="14363875" y="779875"/>
              <a:ext cx="300525" cy="166825"/>
            </a:xfrm>
            <a:custGeom>
              <a:avLst/>
              <a:gdLst/>
              <a:ahLst/>
              <a:cxnLst/>
              <a:rect l="l" t="t" r="r" b="b"/>
              <a:pathLst>
                <a:path w="12021" h="6673" extrusionOk="0">
                  <a:moveTo>
                    <a:pt x="71" y="0"/>
                  </a:moveTo>
                  <a:cubicBezTo>
                    <a:pt x="1" y="0"/>
                    <a:pt x="71" y="513"/>
                    <a:pt x="225" y="1244"/>
                  </a:cubicBezTo>
                  <a:cubicBezTo>
                    <a:pt x="308" y="1644"/>
                    <a:pt x="415" y="2108"/>
                    <a:pt x="539" y="2588"/>
                  </a:cubicBezTo>
                  <a:cubicBezTo>
                    <a:pt x="594" y="2797"/>
                    <a:pt x="651" y="3010"/>
                    <a:pt x="711" y="3222"/>
                  </a:cubicBezTo>
                  <a:cubicBezTo>
                    <a:pt x="788" y="3503"/>
                    <a:pt x="869" y="3783"/>
                    <a:pt x="954" y="4051"/>
                  </a:cubicBezTo>
                  <a:cubicBezTo>
                    <a:pt x="1271" y="5066"/>
                    <a:pt x="1610" y="5925"/>
                    <a:pt x="1876" y="6106"/>
                  </a:cubicBezTo>
                  <a:cubicBezTo>
                    <a:pt x="2605" y="6613"/>
                    <a:pt x="4846" y="6672"/>
                    <a:pt x="6010" y="6672"/>
                  </a:cubicBezTo>
                  <a:cubicBezTo>
                    <a:pt x="7175" y="6672"/>
                    <a:pt x="9417" y="6613"/>
                    <a:pt x="10144" y="6106"/>
                  </a:cubicBezTo>
                  <a:cubicBezTo>
                    <a:pt x="10410" y="5925"/>
                    <a:pt x="10750" y="5066"/>
                    <a:pt x="11067" y="4051"/>
                  </a:cubicBezTo>
                  <a:cubicBezTo>
                    <a:pt x="11150" y="3783"/>
                    <a:pt x="11232" y="3503"/>
                    <a:pt x="11309" y="3222"/>
                  </a:cubicBezTo>
                  <a:cubicBezTo>
                    <a:pt x="11370" y="3010"/>
                    <a:pt x="11425" y="2797"/>
                    <a:pt x="11482" y="2588"/>
                  </a:cubicBezTo>
                  <a:cubicBezTo>
                    <a:pt x="11604" y="2108"/>
                    <a:pt x="11712" y="1644"/>
                    <a:pt x="11796" y="1245"/>
                  </a:cubicBezTo>
                  <a:cubicBezTo>
                    <a:pt x="11949" y="513"/>
                    <a:pt x="12020" y="0"/>
                    <a:pt x="11949" y="0"/>
                  </a:cubicBezTo>
                  <a:close/>
                </a:path>
              </a:pathLst>
            </a:custGeom>
            <a:solidFill>
              <a:srgbClr val="FFB7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81;p41"/>
            <p:cNvSpPr/>
            <p:nvPr/>
          </p:nvSpPr>
          <p:spPr>
            <a:xfrm>
              <a:off x="14363875" y="779875"/>
              <a:ext cx="300475" cy="166825"/>
            </a:xfrm>
            <a:custGeom>
              <a:avLst/>
              <a:gdLst/>
              <a:ahLst/>
              <a:cxnLst/>
              <a:rect l="l" t="t" r="r" b="b"/>
              <a:pathLst>
                <a:path w="12019" h="6673" extrusionOk="0">
                  <a:moveTo>
                    <a:pt x="1" y="0"/>
                  </a:moveTo>
                  <a:lnTo>
                    <a:pt x="1" y="6672"/>
                  </a:lnTo>
                  <a:lnTo>
                    <a:pt x="12019" y="6672"/>
                  </a:lnTo>
                  <a:lnTo>
                    <a:pt x="120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82;p41"/>
            <p:cNvSpPr/>
            <p:nvPr/>
          </p:nvSpPr>
          <p:spPr>
            <a:xfrm>
              <a:off x="14393275" y="742400"/>
              <a:ext cx="241700" cy="241750"/>
            </a:xfrm>
            <a:custGeom>
              <a:avLst/>
              <a:gdLst/>
              <a:ahLst/>
              <a:cxnLst/>
              <a:rect l="l" t="t" r="r" b="b"/>
              <a:pathLst>
                <a:path w="9668" h="9670" extrusionOk="0">
                  <a:moveTo>
                    <a:pt x="4834" y="1"/>
                  </a:moveTo>
                  <a:cubicBezTo>
                    <a:pt x="2165" y="1"/>
                    <a:pt x="0" y="2165"/>
                    <a:pt x="0" y="4836"/>
                  </a:cubicBezTo>
                  <a:cubicBezTo>
                    <a:pt x="0" y="7505"/>
                    <a:pt x="2165" y="9669"/>
                    <a:pt x="4834" y="9669"/>
                  </a:cubicBezTo>
                  <a:cubicBezTo>
                    <a:pt x="7503" y="9669"/>
                    <a:pt x="9667" y="7505"/>
                    <a:pt x="9667" y="4836"/>
                  </a:cubicBezTo>
                  <a:cubicBezTo>
                    <a:pt x="9667" y="2165"/>
                    <a:pt x="7503" y="1"/>
                    <a:pt x="48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83;p41"/>
            <p:cNvSpPr/>
            <p:nvPr/>
          </p:nvSpPr>
          <p:spPr>
            <a:xfrm>
              <a:off x="14453700" y="802850"/>
              <a:ext cx="120875" cy="120850"/>
            </a:xfrm>
            <a:custGeom>
              <a:avLst/>
              <a:gdLst/>
              <a:ahLst/>
              <a:cxnLst/>
              <a:rect l="l" t="t" r="r" b="b"/>
              <a:pathLst>
                <a:path w="4835" h="4834" extrusionOk="0">
                  <a:moveTo>
                    <a:pt x="2417" y="0"/>
                  </a:moveTo>
                  <a:cubicBezTo>
                    <a:pt x="1081" y="0"/>
                    <a:pt x="1" y="1083"/>
                    <a:pt x="1" y="2418"/>
                  </a:cubicBezTo>
                  <a:cubicBezTo>
                    <a:pt x="1" y="3752"/>
                    <a:pt x="1081" y="4834"/>
                    <a:pt x="2417" y="4834"/>
                  </a:cubicBezTo>
                  <a:cubicBezTo>
                    <a:pt x="3752" y="4834"/>
                    <a:pt x="4834" y="3752"/>
                    <a:pt x="4834" y="2418"/>
                  </a:cubicBezTo>
                  <a:cubicBezTo>
                    <a:pt x="4834" y="1083"/>
                    <a:pt x="3752" y="0"/>
                    <a:pt x="24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84;p41"/>
            <p:cNvSpPr/>
            <p:nvPr/>
          </p:nvSpPr>
          <p:spPr>
            <a:xfrm>
              <a:off x="14275225" y="977025"/>
              <a:ext cx="771050" cy="1503950"/>
            </a:xfrm>
            <a:custGeom>
              <a:avLst/>
              <a:gdLst/>
              <a:ahLst/>
              <a:cxnLst/>
              <a:rect l="l" t="t" r="r" b="b"/>
              <a:pathLst>
                <a:path w="30842" h="60158" extrusionOk="0">
                  <a:moveTo>
                    <a:pt x="1" y="1"/>
                  </a:moveTo>
                  <a:lnTo>
                    <a:pt x="1" y="60157"/>
                  </a:lnTo>
                  <a:lnTo>
                    <a:pt x="30841" y="60157"/>
                  </a:lnTo>
                  <a:lnTo>
                    <a:pt x="308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85;p41"/>
            <p:cNvSpPr/>
            <p:nvPr/>
          </p:nvSpPr>
          <p:spPr>
            <a:xfrm>
              <a:off x="14237850" y="941566"/>
              <a:ext cx="845800" cy="39625"/>
            </a:xfrm>
            <a:custGeom>
              <a:avLst/>
              <a:gdLst/>
              <a:ahLst/>
              <a:cxnLst/>
              <a:rect l="l" t="t" r="r" b="b"/>
              <a:pathLst>
                <a:path w="33832" h="1585" extrusionOk="0">
                  <a:moveTo>
                    <a:pt x="0" y="1"/>
                  </a:moveTo>
                  <a:lnTo>
                    <a:pt x="0" y="1585"/>
                  </a:lnTo>
                  <a:lnTo>
                    <a:pt x="33831" y="1585"/>
                  </a:lnTo>
                  <a:lnTo>
                    <a:pt x="3383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86;p41"/>
            <p:cNvSpPr/>
            <p:nvPr/>
          </p:nvSpPr>
          <p:spPr>
            <a:xfrm>
              <a:off x="15083625" y="937425"/>
              <a:ext cx="266000" cy="39625"/>
            </a:xfrm>
            <a:custGeom>
              <a:avLst/>
              <a:gdLst/>
              <a:ahLst/>
              <a:cxnLst/>
              <a:rect l="l" t="t" r="r" b="b"/>
              <a:pathLst>
                <a:path w="10640" h="1585" extrusionOk="0">
                  <a:moveTo>
                    <a:pt x="0" y="1"/>
                  </a:moveTo>
                  <a:lnTo>
                    <a:pt x="0" y="1585"/>
                  </a:lnTo>
                  <a:lnTo>
                    <a:pt x="10639" y="1585"/>
                  </a:lnTo>
                  <a:lnTo>
                    <a:pt x="10639" y="1"/>
                  </a:lnTo>
                  <a:close/>
                </a:path>
              </a:pathLst>
            </a:custGeom>
            <a:solidFill>
              <a:srgbClr val="A6B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87;p41"/>
            <p:cNvSpPr/>
            <p:nvPr/>
          </p:nvSpPr>
          <p:spPr>
            <a:xfrm>
              <a:off x="15046250" y="977025"/>
              <a:ext cx="261250" cy="1503950"/>
            </a:xfrm>
            <a:custGeom>
              <a:avLst/>
              <a:gdLst/>
              <a:ahLst/>
              <a:cxnLst/>
              <a:rect l="l" t="t" r="r" b="b"/>
              <a:pathLst>
                <a:path w="10450" h="60158" extrusionOk="0">
                  <a:moveTo>
                    <a:pt x="0" y="1"/>
                  </a:moveTo>
                  <a:lnTo>
                    <a:pt x="0" y="60157"/>
                  </a:lnTo>
                  <a:lnTo>
                    <a:pt x="10450" y="60157"/>
                  </a:lnTo>
                  <a:lnTo>
                    <a:pt x="104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88;p41"/>
            <p:cNvSpPr/>
            <p:nvPr/>
          </p:nvSpPr>
          <p:spPr>
            <a:xfrm>
              <a:off x="14353525" y="1124200"/>
              <a:ext cx="614450" cy="351375"/>
            </a:xfrm>
            <a:custGeom>
              <a:avLst/>
              <a:gdLst/>
              <a:ahLst/>
              <a:cxnLst/>
              <a:rect l="l" t="t" r="r" b="b"/>
              <a:pathLst>
                <a:path w="24578" h="14055" extrusionOk="0">
                  <a:moveTo>
                    <a:pt x="24123" y="454"/>
                  </a:moveTo>
                  <a:lnTo>
                    <a:pt x="24123" y="13601"/>
                  </a:lnTo>
                  <a:lnTo>
                    <a:pt x="454" y="13601"/>
                  </a:lnTo>
                  <a:lnTo>
                    <a:pt x="454" y="454"/>
                  </a:lnTo>
                  <a:close/>
                  <a:moveTo>
                    <a:pt x="0" y="1"/>
                  </a:moveTo>
                  <a:lnTo>
                    <a:pt x="0" y="14055"/>
                  </a:lnTo>
                  <a:lnTo>
                    <a:pt x="24577" y="14055"/>
                  </a:lnTo>
                  <a:lnTo>
                    <a:pt x="245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89;p41"/>
            <p:cNvSpPr/>
            <p:nvPr/>
          </p:nvSpPr>
          <p:spPr>
            <a:xfrm>
              <a:off x="14576300" y="1228850"/>
              <a:ext cx="117800" cy="67750"/>
            </a:xfrm>
            <a:custGeom>
              <a:avLst/>
              <a:gdLst/>
              <a:ahLst/>
              <a:cxnLst/>
              <a:rect l="l" t="t" r="r" b="b"/>
              <a:pathLst>
                <a:path w="4712" h="2710" extrusionOk="0">
                  <a:moveTo>
                    <a:pt x="0" y="1"/>
                  </a:moveTo>
                  <a:lnTo>
                    <a:pt x="0" y="2709"/>
                  </a:lnTo>
                  <a:lnTo>
                    <a:pt x="4712" y="2709"/>
                  </a:lnTo>
                  <a:lnTo>
                    <a:pt x="47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90;p41"/>
            <p:cNvSpPr/>
            <p:nvPr/>
          </p:nvSpPr>
          <p:spPr>
            <a:xfrm>
              <a:off x="14605450" y="1228325"/>
              <a:ext cx="129175" cy="68850"/>
            </a:xfrm>
            <a:custGeom>
              <a:avLst/>
              <a:gdLst/>
              <a:ahLst/>
              <a:cxnLst/>
              <a:rect l="l" t="t" r="r" b="b"/>
              <a:pathLst>
                <a:path w="5167" h="2754" extrusionOk="0">
                  <a:moveTo>
                    <a:pt x="4711" y="452"/>
                  </a:moveTo>
                  <a:lnTo>
                    <a:pt x="4711" y="2298"/>
                  </a:lnTo>
                  <a:lnTo>
                    <a:pt x="455" y="2298"/>
                  </a:lnTo>
                  <a:lnTo>
                    <a:pt x="455" y="452"/>
                  </a:lnTo>
                  <a:close/>
                  <a:moveTo>
                    <a:pt x="1" y="0"/>
                  </a:moveTo>
                  <a:lnTo>
                    <a:pt x="1" y="2754"/>
                  </a:lnTo>
                  <a:lnTo>
                    <a:pt x="5166" y="2754"/>
                  </a:lnTo>
                  <a:lnTo>
                    <a:pt x="51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91;p41"/>
            <p:cNvSpPr/>
            <p:nvPr/>
          </p:nvSpPr>
          <p:spPr>
            <a:xfrm>
              <a:off x="14353525" y="1553775"/>
              <a:ext cx="614450" cy="351400"/>
            </a:xfrm>
            <a:custGeom>
              <a:avLst/>
              <a:gdLst/>
              <a:ahLst/>
              <a:cxnLst/>
              <a:rect l="l" t="t" r="r" b="b"/>
              <a:pathLst>
                <a:path w="24578" h="14056" extrusionOk="0">
                  <a:moveTo>
                    <a:pt x="24123" y="455"/>
                  </a:moveTo>
                  <a:lnTo>
                    <a:pt x="24123" y="13601"/>
                  </a:lnTo>
                  <a:lnTo>
                    <a:pt x="454" y="13601"/>
                  </a:lnTo>
                  <a:lnTo>
                    <a:pt x="454" y="455"/>
                  </a:lnTo>
                  <a:close/>
                  <a:moveTo>
                    <a:pt x="0" y="1"/>
                  </a:moveTo>
                  <a:lnTo>
                    <a:pt x="0" y="14055"/>
                  </a:lnTo>
                  <a:lnTo>
                    <a:pt x="24577" y="14055"/>
                  </a:lnTo>
                  <a:lnTo>
                    <a:pt x="245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92;p41"/>
            <p:cNvSpPr/>
            <p:nvPr/>
          </p:nvSpPr>
          <p:spPr>
            <a:xfrm>
              <a:off x="14576300" y="1658450"/>
              <a:ext cx="117800" cy="67725"/>
            </a:xfrm>
            <a:custGeom>
              <a:avLst/>
              <a:gdLst/>
              <a:ahLst/>
              <a:cxnLst/>
              <a:rect l="l" t="t" r="r" b="b"/>
              <a:pathLst>
                <a:path w="4712" h="2709" extrusionOk="0">
                  <a:moveTo>
                    <a:pt x="0" y="0"/>
                  </a:moveTo>
                  <a:lnTo>
                    <a:pt x="0" y="2709"/>
                  </a:lnTo>
                  <a:lnTo>
                    <a:pt x="4712" y="2709"/>
                  </a:lnTo>
                  <a:lnTo>
                    <a:pt x="47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93;p41"/>
            <p:cNvSpPr/>
            <p:nvPr/>
          </p:nvSpPr>
          <p:spPr>
            <a:xfrm>
              <a:off x="14605450" y="1657850"/>
              <a:ext cx="129175" cy="68875"/>
            </a:xfrm>
            <a:custGeom>
              <a:avLst/>
              <a:gdLst/>
              <a:ahLst/>
              <a:cxnLst/>
              <a:rect l="l" t="t" r="r" b="b"/>
              <a:pathLst>
                <a:path w="5167" h="2755" extrusionOk="0">
                  <a:moveTo>
                    <a:pt x="4711" y="456"/>
                  </a:moveTo>
                  <a:lnTo>
                    <a:pt x="4711" y="2301"/>
                  </a:lnTo>
                  <a:lnTo>
                    <a:pt x="455" y="2301"/>
                  </a:lnTo>
                  <a:lnTo>
                    <a:pt x="455" y="456"/>
                  </a:lnTo>
                  <a:close/>
                  <a:moveTo>
                    <a:pt x="1" y="1"/>
                  </a:moveTo>
                  <a:lnTo>
                    <a:pt x="1" y="2754"/>
                  </a:lnTo>
                  <a:lnTo>
                    <a:pt x="5166" y="2754"/>
                  </a:lnTo>
                  <a:lnTo>
                    <a:pt x="516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94;p41"/>
            <p:cNvSpPr/>
            <p:nvPr/>
          </p:nvSpPr>
          <p:spPr>
            <a:xfrm>
              <a:off x="14353525" y="1983350"/>
              <a:ext cx="614450" cy="351400"/>
            </a:xfrm>
            <a:custGeom>
              <a:avLst/>
              <a:gdLst/>
              <a:ahLst/>
              <a:cxnLst/>
              <a:rect l="l" t="t" r="r" b="b"/>
              <a:pathLst>
                <a:path w="24578" h="14056" extrusionOk="0">
                  <a:moveTo>
                    <a:pt x="24123" y="455"/>
                  </a:moveTo>
                  <a:lnTo>
                    <a:pt x="24123" y="13601"/>
                  </a:lnTo>
                  <a:lnTo>
                    <a:pt x="454" y="13601"/>
                  </a:lnTo>
                  <a:lnTo>
                    <a:pt x="454" y="455"/>
                  </a:lnTo>
                  <a:close/>
                  <a:moveTo>
                    <a:pt x="0" y="1"/>
                  </a:moveTo>
                  <a:lnTo>
                    <a:pt x="0" y="14055"/>
                  </a:lnTo>
                  <a:lnTo>
                    <a:pt x="24577" y="14055"/>
                  </a:lnTo>
                  <a:lnTo>
                    <a:pt x="245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895;p41"/>
            <p:cNvSpPr/>
            <p:nvPr/>
          </p:nvSpPr>
          <p:spPr>
            <a:xfrm>
              <a:off x="14576300" y="2088025"/>
              <a:ext cx="117800" cy="67700"/>
            </a:xfrm>
            <a:custGeom>
              <a:avLst/>
              <a:gdLst/>
              <a:ahLst/>
              <a:cxnLst/>
              <a:rect l="l" t="t" r="r" b="b"/>
              <a:pathLst>
                <a:path w="4712" h="2708" extrusionOk="0">
                  <a:moveTo>
                    <a:pt x="0" y="0"/>
                  </a:moveTo>
                  <a:lnTo>
                    <a:pt x="0" y="2707"/>
                  </a:lnTo>
                  <a:lnTo>
                    <a:pt x="4712" y="2707"/>
                  </a:lnTo>
                  <a:lnTo>
                    <a:pt x="47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896;p41"/>
            <p:cNvSpPr/>
            <p:nvPr/>
          </p:nvSpPr>
          <p:spPr>
            <a:xfrm>
              <a:off x="14605450" y="2087450"/>
              <a:ext cx="129175" cy="68850"/>
            </a:xfrm>
            <a:custGeom>
              <a:avLst/>
              <a:gdLst/>
              <a:ahLst/>
              <a:cxnLst/>
              <a:rect l="l" t="t" r="r" b="b"/>
              <a:pathLst>
                <a:path w="5167" h="2754" extrusionOk="0">
                  <a:moveTo>
                    <a:pt x="4711" y="454"/>
                  </a:moveTo>
                  <a:lnTo>
                    <a:pt x="4711" y="2300"/>
                  </a:lnTo>
                  <a:lnTo>
                    <a:pt x="455" y="2300"/>
                  </a:lnTo>
                  <a:lnTo>
                    <a:pt x="455" y="454"/>
                  </a:lnTo>
                  <a:close/>
                  <a:moveTo>
                    <a:pt x="1" y="0"/>
                  </a:moveTo>
                  <a:lnTo>
                    <a:pt x="1" y="2754"/>
                  </a:lnTo>
                  <a:lnTo>
                    <a:pt x="5166" y="2754"/>
                  </a:lnTo>
                  <a:lnTo>
                    <a:pt x="51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897;p41"/>
            <p:cNvSpPr/>
            <p:nvPr/>
          </p:nvSpPr>
          <p:spPr>
            <a:xfrm>
              <a:off x="14742450" y="507275"/>
              <a:ext cx="124500" cy="430175"/>
            </a:xfrm>
            <a:custGeom>
              <a:avLst/>
              <a:gdLst/>
              <a:ahLst/>
              <a:cxnLst/>
              <a:rect l="l" t="t" r="r" b="b"/>
              <a:pathLst>
                <a:path w="4980" h="17207" extrusionOk="0">
                  <a:moveTo>
                    <a:pt x="0" y="0"/>
                  </a:moveTo>
                  <a:lnTo>
                    <a:pt x="0" y="17207"/>
                  </a:lnTo>
                  <a:lnTo>
                    <a:pt x="4979" y="17207"/>
                  </a:lnTo>
                  <a:lnTo>
                    <a:pt x="4979" y="0"/>
                  </a:lnTo>
                  <a:close/>
                </a:path>
              </a:pathLst>
            </a:custGeom>
            <a:solidFill>
              <a:srgbClr val="A6B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898;p41"/>
            <p:cNvSpPr/>
            <p:nvPr/>
          </p:nvSpPr>
          <p:spPr>
            <a:xfrm>
              <a:off x="14866925" y="507275"/>
              <a:ext cx="62250" cy="430175"/>
            </a:xfrm>
            <a:custGeom>
              <a:avLst/>
              <a:gdLst/>
              <a:ahLst/>
              <a:cxnLst/>
              <a:rect l="l" t="t" r="r" b="b"/>
              <a:pathLst>
                <a:path w="2490" h="17207" extrusionOk="0">
                  <a:moveTo>
                    <a:pt x="0" y="0"/>
                  </a:moveTo>
                  <a:lnTo>
                    <a:pt x="0" y="17207"/>
                  </a:lnTo>
                  <a:lnTo>
                    <a:pt x="2489" y="17207"/>
                  </a:lnTo>
                  <a:lnTo>
                    <a:pt x="2489" y="0"/>
                  </a:lnTo>
                  <a:close/>
                </a:path>
              </a:pathLst>
            </a:custGeom>
            <a:solidFill>
              <a:srgbClr val="4B5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899;p41"/>
            <p:cNvSpPr/>
            <p:nvPr/>
          </p:nvSpPr>
          <p:spPr>
            <a:xfrm>
              <a:off x="14776725" y="548350"/>
              <a:ext cx="53925" cy="51850"/>
            </a:xfrm>
            <a:custGeom>
              <a:avLst/>
              <a:gdLst/>
              <a:ahLst/>
              <a:cxnLst/>
              <a:rect l="l" t="t" r="r" b="b"/>
              <a:pathLst>
                <a:path w="2157" h="2074" extrusionOk="0">
                  <a:moveTo>
                    <a:pt x="1120" y="1"/>
                  </a:moveTo>
                  <a:cubicBezTo>
                    <a:pt x="850" y="1"/>
                    <a:pt x="585" y="106"/>
                    <a:pt x="386" y="305"/>
                  </a:cubicBezTo>
                  <a:cubicBezTo>
                    <a:pt x="90" y="600"/>
                    <a:pt x="1" y="1047"/>
                    <a:pt x="162" y="1434"/>
                  </a:cubicBezTo>
                  <a:cubicBezTo>
                    <a:pt x="322" y="1821"/>
                    <a:pt x="701" y="2074"/>
                    <a:pt x="1120" y="2074"/>
                  </a:cubicBezTo>
                  <a:cubicBezTo>
                    <a:pt x="1693" y="2074"/>
                    <a:pt x="2157" y="1610"/>
                    <a:pt x="2157" y="1038"/>
                  </a:cubicBezTo>
                  <a:cubicBezTo>
                    <a:pt x="2157" y="618"/>
                    <a:pt x="1904" y="241"/>
                    <a:pt x="1517" y="80"/>
                  </a:cubicBezTo>
                  <a:cubicBezTo>
                    <a:pt x="1388" y="27"/>
                    <a:pt x="1254" y="1"/>
                    <a:pt x="1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900;p41"/>
            <p:cNvSpPr/>
            <p:nvPr/>
          </p:nvSpPr>
          <p:spPr>
            <a:xfrm>
              <a:off x="14789875" y="559450"/>
              <a:ext cx="29650" cy="29675"/>
            </a:xfrm>
            <a:custGeom>
              <a:avLst/>
              <a:gdLst/>
              <a:ahLst/>
              <a:cxnLst/>
              <a:rect l="l" t="t" r="r" b="b"/>
              <a:pathLst>
                <a:path w="1186" h="1187" extrusionOk="0">
                  <a:moveTo>
                    <a:pt x="594" y="1"/>
                  </a:moveTo>
                  <a:cubicBezTo>
                    <a:pt x="266" y="1"/>
                    <a:pt x="0" y="267"/>
                    <a:pt x="0" y="593"/>
                  </a:cubicBezTo>
                  <a:cubicBezTo>
                    <a:pt x="0" y="920"/>
                    <a:pt x="266" y="1186"/>
                    <a:pt x="594" y="1186"/>
                  </a:cubicBezTo>
                  <a:cubicBezTo>
                    <a:pt x="921" y="1186"/>
                    <a:pt x="1186" y="920"/>
                    <a:pt x="1186" y="593"/>
                  </a:cubicBezTo>
                  <a:cubicBezTo>
                    <a:pt x="1186" y="267"/>
                    <a:pt x="921" y="1"/>
                    <a:pt x="594" y="1"/>
                  </a:cubicBezTo>
                  <a:close/>
                </a:path>
              </a:pathLst>
            </a:custGeom>
            <a:solidFill>
              <a:srgbClr val="4B5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901;p41"/>
            <p:cNvSpPr/>
            <p:nvPr/>
          </p:nvSpPr>
          <p:spPr>
            <a:xfrm>
              <a:off x="14742450" y="748700"/>
              <a:ext cx="124500" cy="114600"/>
            </a:xfrm>
            <a:custGeom>
              <a:avLst/>
              <a:gdLst/>
              <a:ahLst/>
              <a:cxnLst/>
              <a:rect l="l" t="t" r="r" b="b"/>
              <a:pathLst>
                <a:path w="4980" h="4584" extrusionOk="0">
                  <a:moveTo>
                    <a:pt x="0" y="0"/>
                  </a:moveTo>
                  <a:lnTo>
                    <a:pt x="0" y="4584"/>
                  </a:lnTo>
                  <a:lnTo>
                    <a:pt x="4979" y="4584"/>
                  </a:lnTo>
                  <a:lnTo>
                    <a:pt x="49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902;p41"/>
            <p:cNvSpPr/>
            <p:nvPr/>
          </p:nvSpPr>
          <p:spPr>
            <a:xfrm>
              <a:off x="14900375" y="548375"/>
              <a:ext cx="124475" cy="389075"/>
            </a:xfrm>
            <a:custGeom>
              <a:avLst/>
              <a:gdLst/>
              <a:ahLst/>
              <a:cxnLst/>
              <a:rect l="l" t="t" r="r" b="b"/>
              <a:pathLst>
                <a:path w="4979" h="15563" extrusionOk="0">
                  <a:moveTo>
                    <a:pt x="1" y="0"/>
                  </a:moveTo>
                  <a:lnTo>
                    <a:pt x="1" y="15563"/>
                  </a:lnTo>
                  <a:lnTo>
                    <a:pt x="4978" y="15563"/>
                  </a:lnTo>
                  <a:lnTo>
                    <a:pt x="4978" y="0"/>
                  </a:lnTo>
                  <a:close/>
                </a:path>
              </a:pathLst>
            </a:custGeom>
            <a:solidFill>
              <a:srgbClr val="CEE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903;p41"/>
            <p:cNvSpPr/>
            <p:nvPr/>
          </p:nvSpPr>
          <p:spPr>
            <a:xfrm>
              <a:off x="14936675" y="589100"/>
              <a:ext cx="51850" cy="51825"/>
            </a:xfrm>
            <a:custGeom>
              <a:avLst/>
              <a:gdLst/>
              <a:ahLst/>
              <a:cxnLst/>
              <a:rect l="l" t="t" r="r" b="b"/>
              <a:pathLst>
                <a:path w="2074" h="2073" extrusionOk="0">
                  <a:moveTo>
                    <a:pt x="1037" y="0"/>
                  </a:moveTo>
                  <a:cubicBezTo>
                    <a:pt x="464" y="0"/>
                    <a:pt x="0" y="464"/>
                    <a:pt x="0" y="1036"/>
                  </a:cubicBezTo>
                  <a:cubicBezTo>
                    <a:pt x="0" y="1609"/>
                    <a:pt x="464" y="2073"/>
                    <a:pt x="1037" y="2073"/>
                  </a:cubicBezTo>
                  <a:cubicBezTo>
                    <a:pt x="1609" y="2073"/>
                    <a:pt x="2073" y="1609"/>
                    <a:pt x="2073" y="1036"/>
                  </a:cubicBezTo>
                  <a:cubicBezTo>
                    <a:pt x="2073" y="464"/>
                    <a:pt x="1609" y="0"/>
                    <a:pt x="10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904;p41"/>
            <p:cNvSpPr/>
            <p:nvPr/>
          </p:nvSpPr>
          <p:spPr>
            <a:xfrm>
              <a:off x="14947750" y="600175"/>
              <a:ext cx="29675" cy="29675"/>
            </a:xfrm>
            <a:custGeom>
              <a:avLst/>
              <a:gdLst/>
              <a:ahLst/>
              <a:cxnLst/>
              <a:rect l="l" t="t" r="r" b="b"/>
              <a:pathLst>
                <a:path w="1187" h="1187" extrusionOk="0">
                  <a:moveTo>
                    <a:pt x="594" y="1"/>
                  </a:moveTo>
                  <a:cubicBezTo>
                    <a:pt x="267" y="1"/>
                    <a:pt x="1" y="266"/>
                    <a:pt x="1" y="593"/>
                  </a:cubicBezTo>
                  <a:cubicBezTo>
                    <a:pt x="1" y="920"/>
                    <a:pt x="267" y="1186"/>
                    <a:pt x="594" y="1186"/>
                  </a:cubicBezTo>
                  <a:cubicBezTo>
                    <a:pt x="922" y="1186"/>
                    <a:pt x="1187" y="920"/>
                    <a:pt x="1187" y="593"/>
                  </a:cubicBezTo>
                  <a:cubicBezTo>
                    <a:pt x="1187" y="266"/>
                    <a:pt x="922" y="1"/>
                    <a:pt x="594" y="1"/>
                  </a:cubicBezTo>
                  <a:close/>
                </a:path>
              </a:pathLst>
            </a:custGeom>
            <a:solidFill>
              <a:srgbClr val="4B5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905;p41"/>
            <p:cNvSpPr/>
            <p:nvPr/>
          </p:nvSpPr>
          <p:spPr>
            <a:xfrm>
              <a:off x="14900375" y="766725"/>
              <a:ext cx="124475" cy="103650"/>
            </a:xfrm>
            <a:custGeom>
              <a:avLst/>
              <a:gdLst/>
              <a:ahLst/>
              <a:cxnLst/>
              <a:rect l="l" t="t" r="r" b="b"/>
              <a:pathLst>
                <a:path w="4979" h="4146" extrusionOk="0">
                  <a:moveTo>
                    <a:pt x="1" y="1"/>
                  </a:moveTo>
                  <a:lnTo>
                    <a:pt x="1" y="4145"/>
                  </a:lnTo>
                  <a:lnTo>
                    <a:pt x="4978" y="4145"/>
                  </a:lnTo>
                  <a:lnTo>
                    <a:pt x="49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906;p41"/>
            <p:cNvSpPr/>
            <p:nvPr/>
          </p:nvSpPr>
          <p:spPr>
            <a:xfrm>
              <a:off x="15024825" y="548375"/>
              <a:ext cx="62250" cy="389075"/>
            </a:xfrm>
            <a:custGeom>
              <a:avLst/>
              <a:gdLst/>
              <a:ahLst/>
              <a:cxnLst/>
              <a:rect l="l" t="t" r="r" b="b"/>
              <a:pathLst>
                <a:path w="2490" h="15563" extrusionOk="0">
                  <a:moveTo>
                    <a:pt x="0" y="0"/>
                  </a:moveTo>
                  <a:lnTo>
                    <a:pt x="0" y="15563"/>
                  </a:lnTo>
                  <a:lnTo>
                    <a:pt x="2489" y="15563"/>
                  </a:lnTo>
                  <a:lnTo>
                    <a:pt x="2489" y="0"/>
                  </a:lnTo>
                  <a:close/>
                </a:path>
              </a:pathLst>
            </a:custGeom>
            <a:solidFill>
              <a:srgbClr val="A7B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907;p41"/>
            <p:cNvSpPr/>
            <p:nvPr/>
          </p:nvSpPr>
          <p:spPr>
            <a:xfrm>
              <a:off x="15055950" y="527925"/>
              <a:ext cx="124475" cy="409525"/>
            </a:xfrm>
            <a:custGeom>
              <a:avLst/>
              <a:gdLst/>
              <a:ahLst/>
              <a:cxnLst/>
              <a:rect l="l" t="t" r="r" b="b"/>
              <a:pathLst>
                <a:path w="4979" h="16381" extrusionOk="0">
                  <a:moveTo>
                    <a:pt x="0" y="1"/>
                  </a:moveTo>
                  <a:lnTo>
                    <a:pt x="0" y="16381"/>
                  </a:lnTo>
                  <a:lnTo>
                    <a:pt x="4978" y="16381"/>
                  </a:lnTo>
                  <a:lnTo>
                    <a:pt x="49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908;p41"/>
            <p:cNvSpPr/>
            <p:nvPr/>
          </p:nvSpPr>
          <p:spPr>
            <a:xfrm>
              <a:off x="15090200" y="570125"/>
              <a:ext cx="53875" cy="51825"/>
            </a:xfrm>
            <a:custGeom>
              <a:avLst/>
              <a:gdLst/>
              <a:ahLst/>
              <a:cxnLst/>
              <a:rect l="l" t="t" r="r" b="b"/>
              <a:pathLst>
                <a:path w="2155" h="2073" extrusionOk="0">
                  <a:moveTo>
                    <a:pt x="1118" y="0"/>
                  </a:moveTo>
                  <a:cubicBezTo>
                    <a:pt x="849" y="0"/>
                    <a:pt x="584" y="106"/>
                    <a:pt x="386" y="304"/>
                  </a:cubicBezTo>
                  <a:cubicBezTo>
                    <a:pt x="89" y="601"/>
                    <a:pt x="1" y="1046"/>
                    <a:pt x="162" y="1434"/>
                  </a:cubicBezTo>
                  <a:cubicBezTo>
                    <a:pt x="322" y="1821"/>
                    <a:pt x="700" y="2073"/>
                    <a:pt x="1119" y="2073"/>
                  </a:cubicBezTo>
                  <a:cubicBezTo>
                    <a:pt x="1691" y="2073"/>
                    <a:pt x="2155" y="1609"/>
                    <a:pt x="2155" y="1037"/>
                  </a:cubicBezTo>
                  <a:cubicBezTo>
                    <a:pt x="2155" y="618"/>
                    <a:pt x="1903" y="240"/>
                    <a:pt x="1516" y="80"/>
                  </a:cubicBezTo>
                  <a:cubicBezTo>
                    <a:pt x="1387" y="26"/>
                    <a:pt x="1252" y="0"/>
                    <a:pt x="1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909;p41"/>
            <p:cNvSpPr/>
            <p:nvPr/>
          </p:nvSpPr>
          <p:spPr>
            <a:xfrm>
              <a:off x="15103325" y="581200"/>
              <a:ext cx="29675" cy="29675"/>
            </a:xfrm>
            <a:custGeom>
              <a:avLst/>
              <a:gdLst/>
              <a:ahLst/>
              <a:cxnLst/>
              <a:rect l="l" t="t" r="r" b="b"/>
              <a:pathLst>
                <a:path w="1187" h="1187" extrusionOk="0">
                  <a:moveTo>
                    <a:pt x="594" y="1"/>
                  </a:moveTo>
                  <a:cubicBezTo>
                    <a:pt x="267" y="1"/>
                    <a:pt x="1" y="267"/>
                    <a:pt x="1" y="594"/>
                  </a:cubicBezTo>
                  <a:cubicBezTo>
                    <a:pt x="1" y="921"/>
                    <a:pt x="267" y="1186"/>
                    <a:pt x="594" y="1186"/>
                  </a:cubicBezTo>
                  <a:cubicBezTo>
                    <a:pt x="922" y="1186"/>
                    <a:pt x="1186" y="921"/>
                    <a:pt x="1186" y="594"/>
                  </a:cubicBezTo>
                  <a:cubicBezTo>
                    <a:pt x="1186" y="267"/>
                    <a:pt x="922" y="1"/>
                    <a:pt x="5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910;p41"/>
            <p:cNvSpPr/>
            <p:nvPr/>
          </p:nvSpPr>
          <p:spPr>
            <a:xfrm>
              <a:off x="15055950" y="766725"/>
              <a:ext cx="124475" cy="103650"/>
            </a:xfrm>
            <a:custGeom>
              <a:avLst/>
              <a:gdLst/>
              <a:ahLst/>
              <a:cxnLst/>
              <a:rect l="l" t="t" r="r" b="b"/>
              <a:pathLst>
                <a:path w="4979" h="4146" extrusionOk="0">
                  <a:moveTo>
                    <a:pt x="0" y="1"/>
                  </a:moveTo>
                  <a:lnTo>
                    <a:pt x="0" y="4145"/>
                  </a:lnTo>
                  <a:lnTo>
                    <a:pt x="4978" y="4145"/>
                  </a:lnTo>
                  <a:lnTo>
                    <a:pt x="49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911;p41"/>
            <p:cNvSpPr/>
            <p:nvPr/>
          </p:nvSpPr>
          <p:spPr>
            <a:xfrm>
              <a:off x="15172772" y="527927"/>
              <a:ext cx="69854" cy="409525"/>
            </a:xfrm>
            <a:custGeom>
              <a:avLst/>
              <a:gdLst/>
              <a:ahLst/>
              <a:cxnLst/>
              <a:rect l="l" t="t" r="r" b="b"/>
              <a:pathLst>
                <a:path w="2489" h="16381" extrusionOk="0">
                  <a:moveTo>
                    <a:pt x="0" y="1"/>
                  </a:moveTo>
                  <a:lnTo>
                    <a:pt x="0" y="16381"/>
                  </a:lnTo>
                  <a:lnTo>
                    <a:pt x="2489" y="16381"/>
                  </a:lnTo>
                  <a:lnTo>
                    <a:pt x="248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912;p41"/>
            <p:cNvSpPr/>
            <p:nvPr/>
          </p:nvSpPr>
          <p:spPr>
            <a:xfrm>
              <a:off x="14624800" y="217225"/>
              <a:ext cx="559950" cy="593100"/>
            </a:xfrm>
            <a:custGeom>
              <a:avLst/>
              <a:gdLst/>
              <a:ahLst/>
              <a:cxnLst/>
              <a:rect l="l" t="t" r="r" b="b"/>
              <a:pathLst>
                <a:path w="22398" h="23724" extrusionOk="0">
                  <a:moveTo>
                    <a:pt x="12404" y="0"/>
                  </a:moveTo>
                  <a:cubicBezTo>
                    <a:pt x="10976" y="0"/>
                    <a:pt x="10039" y="382"/>
                    <a:pt x="9664" y="540"/>
                  </a:cubicBezTo>
                  <a:cubicBezTo>
                    <a:pt x="7520" y="1442"/>
                    <a:pt x="6392" y="4801"/>
                    <a:pt x="6415" y="7348"/>
                  </a:cubicBezTo>
                  <a:cubicBezTo>
                    <a:pt x="6434" y="9537"/>
                    <a:pt x="2763" y="9615"/>
                    <a:pt x="1316" y="14338"/>
                  </a:cubicBezTo>
                  <a:cubicBezTo>
                    <a:pt x="1" y="18632"/>
                    <a:pt x="3160" y="22225"/>
                    <a:pt x="8190" y="23361"/>
                  </a:cubicBezTo>
                  <a:cubicBezTo>
                    <a:pt x="9293" y="23610"/>
                    <a:pt x="10341" y="23724"/>
                    <a:pt x="11322" y="23724"/>
                  </a:cubicBezTo>
                  <a:cubicBezTo>
                    <a:pt x="15956" y="23724"/>
                    <a:pt x="19104" y="21192"/>
                    <a:pt x="19583" y="18446"/>
                  </a:cubicBezTo>
                  <a:cubicBezTo>
                    <a:pt x="20163" y="15120"/>
                    <a:pt x="18199" y="13810"/>
                    <a:pt x="18615" y="11797"/>
                  </a:cubicBezTo>
                  <a:cubicBezTo>
                    <a:pt x="19033" y="9784"/>
                    <a:pt x="22397" y="4180"/>
                    <a:pt x="17854" y="1617"/>
                  </a:cubicBezTo>
                  <a:cubicBezTo>
                    <a:pt x="15622" y="357"/>
                    <a:pt x="13784" y="0"/>
                    <a:pt x="12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913;p41"/>
            <p:cNvSpPr/>
            <p:nvPr/>
          </p:nvSpPr>
          <p:spPr>
            <a:xfrm>
              <a:off x="14911475" y="554275"/>
              <a:ext cx="323675" cy="718525"/>
            </a:xfrm>
            <a:custGeom>
              <a:avLst/>
              <a:gdLst/>
              <a:ahLst/>
              <a:cxnLst/>
              <a:rect l="l" t="t" r="r" b="b"/>
              <a:pathLst>
                <a:path w="12947" h="28741" extrusionOk="0">
                  <a:moveTo>
                    <a:pt x="3115" y="0"/>
                  </a:moveTo>
                  <a:cubicBezTo>
                    <a:pt x="2208" y="0"/>
                    <a:pt x="1354" y="550"/>
                    <a:pt x="949" y="1971"/>
                  </a:cubicBezTo>
                  <a:cubicBezTo>
                    <a:pt x="0" y="5286"/>
                    <a:pt x="4147" y="15276"/>
                    <a:pt x="4479" y="16095"/>
                  </a:cubicBezTo>
                  <a:cubicBezTo>
                    <a:pt x="4811" y="16912"/>
                    <a:pt x="8233" y="26580"/>
                    <a:pt x="9269" y="27975"/>
                  </a:cubicBezTo>
                  <a:cubicBezTo>
                    <a:pt x="9670" y="28515"/>
                    <a:pt x="10177" y="28741"/>
                    <a:pt x="10679" y="28741"/>
                  </a:cubicBezTo>
                  <a:cubicBezTo>
                    <a:pt x="11642" y="28741"/>
                    <a:pt x="12586" y="27911"/>
                    <a:pt x="12730" y="26888"/>
                  </a:cubicBezTo>
                  <a:cubicBezTo>
                    <a:pt x="12946" y="25330"/>
                    <a:pt x="9577" y="15338"/>
                    <a:pt x="9282" y="13951"/>
                  </a:cubicBezTo>
                  <a:cubicBezTo>
                    <a:pt x="8985" y="12562"/>
                    <a:pt x="7721" y="3910"/>
                    <a:pt x="5560" y="1278"/>
                  </a:cubicBezTo>
                  <a:cubicBezTo>
                    <a:pt x="4942" y="527"/>
                    <a:pt x="4003" y="0"/>
                    <a:pt x="3115" y="0"/>
                  </a:cubicBez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914;p41"/>
            <p:cNvSpPr/>
            <p:nvPr/>
          </p:nvSpPr>
          <p:spPr>
            <a:xfrm>
              <a:off x="15116325" y="1183400"/>
              <a:ext cx="121175" cy="168975"/>
            </a:xfrm>
            <a:custGeom>
              <a:avLst/>
              <a:gdLst/>
              <a:ahLst/>
              <a:cxnLst/>
              <a:rect l="l" t="t" r="r" b="b"/>
              <a:pathLst>
                <a:path w="4847" h="6759" extrusionOk="0">
                  <a:moveTo>
                    <a:pt x="4329" y="1"/>
                  </a:moveTo>
                  <a:lnTo>
                    <a:pt x="442" y="1633"/>
                  </a:lnTo>
                  <a:cubicBezTo>
                    <a:pt x="703" y="1951"/>
                    <a:pt x="124" y="3221"/>
                    <a:pt x="972" y="4027"/>
                  </a:cubicBezTo>
                  <a:cubicBezTo>
                    <a:pt x="2038" y="5045"/>
                    <a:pt x="0" y="5999"/>
                    <a:pt x="29" y="6376"/>
                  </a:cubicBezTo>
                  <a:cubicBezTo>
                    <a:pt x="38" y="6471"/>
                    <a:pt x="183" y="6558"/>
                    <a:pt x="402" y="6625"/>
                  </a:cubicBezTo>
                  <a:cubicBezTo>
                    <a:pt x="418" y="6628"/>
                    <a:pt x="438" y="6632"/>
                    <a:pt x="460" y="6637"/>
                  </a:cubicBezTo>
                  <a:cubicBezTo>
                    <a:pt x="639" y="6686"/>
                    <a:pt x="823" y="6719"/>
                    <a:pt x="1010" y="6735"/>
                  </a:cubicBezTo>
                  <a:cubicBezTo>
                    <a:pt x="1027" y="6735"/>
                    <a:pt x="1043" y="6740"/>
                    <a:pt x="1063" y="6740"/>
                  </a:cubicBezTo>
                  <a:lnTo>
                    <a:pt x="1068" y="6740"/>
                  </a:lnTo>
                  <a:cubicBezTo>
                    <a:pt x="1219" y="6752"/>
                    <a:pt x="1371" y="6759"/>
                    <a:pt x="1524" y="6759"/>
                  </a:cubicBezTo>
                  <a:cubicBezTo>
                    <a:pt x="1584" y="6759"/>
                    <a:pt x="1644" y="6758"/>
                    <a:pt x="1703" y="6756"/>
                  </a:cubicBezTo>
                  <a:cubicBezTo>
                    <a:pt x="1740" y="6756"/>
                    <a:pt x="1776" y="6753"/>
                    <a:pt x="1811" y="6749"/>
                  </a:cubicBezTo>
                  <a:cubicBezTo>
                    <a:pt x="2229" y="6724"/>
                    <a:pt x="2614" y="6637"/>
                    <a:pt x="2832" y="6471"/>
                  </a:cubicBezTo>
                  <a:cubicBezTo>
                    <a:pt x="3669" y="5831"/>
                    <a:pt x="4259" y="4565"/>
                    <a:pt x="4553" y="3387"/>
                  </a:cubicBezTo>
                  <a:cubicBezTo>
                    <a:pt x="4847" y="2212"/>
                    <a:pt x="4329" y="1"/>
                    <a:pt x="43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915;p41"/>
            <p:cNvSpPr/>
            <p:nvPr/>
          </p:nvSpPr>
          <p:spPr>
            <a:xfrm>
              <a:off x="15126350" y="1311825"/>
              <a:ext cx="36625" cy="37500"/>
            </a:xfrm>
            <a:custGeom>
              <a:avLst/>
              <a:gdLst/>
              <a:ahLst/>
              <a:cxnLst/>
              <a:rect l="l" t="t" r="r" b="b"/>
              <a:pathLst>
                <a:path w="1465" h="1500" extrusionOk="0">
                  <a:moveTo>
                    <a:pt x="1420" y="1"/>
                  </a:moveTo>
                  <a:cubicBezTo>
                    <a:pt x="1412" y="1"/>
                    <a:pt x="1405" y="4"/>
                    <a:pt x="1398" y="12"/>
                  </a:cubicBezTo>
                  <a:cubicBezTo>
                    <a:pt x="939" y="519"/>
                    <a:pt x="501" y="1020"/>
                    <a:pt x="1" y="1488"/>
                  </a:cubicBezTo>
                  <a:cubicBezTo>
                    <a:pt x="17" y="1491"/>
                    <a:pt x="38" y="1495"/>
                    <a:pt x="59" y="1500"/>
                  </a:cubicBezTo>
                  <a:cubicBezTo>
                    <a:pt x="613" y="1140"/>
                    <a:pt x="1134" y="631"/>
                    <a:pt x="1452" y="52"/>
                  </a:cubicBezTo>
                  <a:cubicBezTo>
                    <a:pt x="1464" y="27"/>
                    <a:pt x="1442" y="1"/>
                    <a:pt x="1420" y="1"/>
                  </a:cubicBezTo>
                  <a:close/>
                </a:path>
              </a:pathLst>
            </a:custGeom>
            <a:solidFill>
              <a:srgbClr val="BC9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916;p41"/>
            <p:cNvSpPr/>
            <p:nvPr/>
          </p:nvSpPr>
          <p:spPr>
            <a:xfrm>
              <a:off x="15141525" y="1313800"/>
              <a:ext cx="37475" cy="38100"/>
            </a:xfrm>
            <a:custGeom>
              <a:avLst/>
              <a:gdLst/>
              <a:ahLst/>
              <a:cxnLst/>
              <a:rect l="l" t="t" r="r" b="b"/>
              <a:pathLst>
                <a:path w="1499" h="1524" extrusionOk="0">
                  <a:moveTo>
                    <a:pt x="1453" y="0"/>
                  </a:moveTo>
                  <a:cubicBezTo>
                    <a:pt x="1446" y="0"/>
                    <a:pt x="1438" y="4"/>
                    <a:pt x="1431" y="11"/>
                  </a:cubicBezTo>
                  <a:cubicBezTo>
                    <a:pt x="960" y="532"/>
                    <a:pt x="514" y="1044"/>
                    <a:pt x="0" y="1519"/>
                  </a:cubicBezTo>
                  <a:cubicBezTo>
                    <a:pt x="19" y="1519"/>
                    <a:pt x="35" y="1524"/>
                    <a:pt x="55" y="1524"/>
                  </a:cubicBezTo>
                  <a:lnTo>
                    <a:pt x="60" y="1524"/>
                  </a:lnTo>
                  <a:cubicBezTo>
                    <a:pt x="626" y="1160"/>
                    <a:pt x="1158" y="639"/>
                    <a:pt x="1485" y="52"/>
                  </a:cubicBezTo>
                  <a:cubicBezTo>
                    <a:pt x="1498" y="27"/>
                    <a:pt x="1476" y="0"/>
                    <a:pt x="1453" y="0"/>
                  </a:cubicBezTo>
                  <a:close/>
                </a:path>
              </a:pathLst>
            </a:custGeom>
            <a:solidFill>
              <a:srgbClr val="BC9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917;p41"/>
            <p:cNvSpPr/>
            <p:nvPr/>
          </p:nvSpPr>
          <p:spPr>
            <a:xfrm>
              <a:off x="15158900" y="1315725"/>
              <a:ext cx="36100" cy="36575"/>
            </a:xfrm>
            <a:custGeom>
              <a:avLst/>
              <a:gdLst/>
              <a:ahLst/>
              <a:cxnLst/>
              <a:rect l="l" t="t" r="r" b="b"/>
              <a:pathLst>
                <a:path w="1444" h="1463" extrusionOk="0">
                  <a:moveTo>
                    <a:pt x="1400" y="0"/>
                  </a:moveTo>
                  <a:cubicBezTo>
                    <a:pt x="1392" y="0"/>
                    <a:pt x="1384" y="4"/>
                    <a:pt x="1378" y="13"/>
                  </a:cubicBezTo>
                  <a:cubicBezTo>
                    <a:pt x="927" y="513"/>
                    <a:pt x="494" y="1000"/>
                    <a:pt x="0" y="1463"/>
                  </a:cubicBezTo>
                  <a:cubicBezTo>
                    <a:pt x="37" y="1463"/>
                    <a:pt x="73" y="1460"/>
                    <a:pt x="108" y="1456"/>
                  </a:cubicBezTo>
                  <a:cubicBezTo>
                    <a:pt x="638" y="1096"/>
                    <a:pt x="1126" y="603"/>
                    <a:pt x="1432" y="53"/>
                  </a:cubicBezTo>
                  <a:cubicBezTo>
                    <a:pt x="1444" y="29"/>
                    <a:pt x="1422" y="0"/>
                    <a:pt x="1400" y="0"/>
                  </a:cubicBezTo>
                  <a:close/>
                </a:path>
              </a:pathLst>
            </a:custGeom>
            <a:solidFill>
              <a:srgbClr val="BC9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918;p41"/>
            <p:cNvSpPr/>
            <p:nvPr/>
          </p:nvSpPr>
          <p:spPr>
            <a:xfrm>
              <a:off x="15105925" y="1224200"/>
              <a:ext cx="44575" cy="89625"/>
            </a:xfrm>
            <a:custGeom>
              <a:avLst/>
              <a:gdLst/>
              <a:ahLst/>
              <a:cxnLst/>
              <a:rect l="l" t="t" r="r" b="b"/>
              <a:pathLst>
                <a:path w="1783" h="3585" extrusionOk="0">
                  <a:moveTo>
                    <a:pt x="1018" y="1"/>
                  </a:moveTo>
                  <a:cubicBezTo>
                    <a:pt x="1018" y="1"/>
                    <a:pt x="0" y="3109"/>
                    <a:pt x="418" y="3514"/>
                  </a:cubicBezTo>
                  <a:cubicBezTo>
                    <a:pt x="469" y="3563"/>
                    <a:pt x="520" y="3584"/>
                    <a:pt x="571" y="3584"/>
                  </a:cubicBezTo>
                  <a:cubicBezTo>
                    <a:pt x="918" y="3584"/>
                    <a:pt x="1247" y="2573"/>
                    <a:pt x="1495" y="2573"/>
                  </a:cubicBezTo>
                  <a:cubicBezTo>
                    <a:pt x="1507" y="2573"/>
                    <a:pt x="1518" y="2575"/>
                    <a:pt x="1529" y="2580"/>
                  </a:cubicBezTo>
                  <a:cubicBezTo>
                    <a:pt x="1535" y="2582"/>
                    <a:pt x="1540" y="2583"/>
                    <a:pt x="1546" y="2583"/>
                  </a:cubicBezTo>
                  <a:cubicBezTo>
                    <a:pt x="1782" y="2583"/>
                    <a:pt x="1018" y="1"/>
                    <a:pt x="1018" y="1"/>
                  </a:cubicBez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919;p41"/>
            <p:cNvSpPr/>
            <p:nvPr/>
          </p:nvSpPr>
          <p:spPr>
            <a:xfrm>
              <a:off x="14922625" y="547300"/>
              <a:ext cx="330475" cy="667800"/>
            </a:xfrm>
            <a:custGeom>
              <a:avLst/>
              <a:gdLst/>
              <a:ahLst/>
              <a:cxnLst/>
              <a:rect l="l" t="t" r="r" b="b"/>
              <a:pathLst>
                <a:path w="13219" h="26712" extrusionOk="0">
                  <a:moveTo>
                    <a:pt x="2822" y="0"/>
                  </a:moveTo>
                  <a:cubicBezTo>
                    <a:pt x="1310" y="0"/>
                    <a:pt x="5" y="1276"/>
                    <a:pt x="5" y="2685"/>
                  </a:cubicBezTo>
                  <a:cubicBezTo>
                    <a:pt x="1" y="9623"/>
                    <a:pt x="6327" y="26712"/>
                    <a:pt x="6327" y="26712"/>
                  </a:cubicBezTo>
                  <a:cubicBezTo>
                    <a:pt x="6327" y="26712"/>
                    <a:pt x="11310" y="26396"/>
                    <a:pt x="13219" y="24909"/>
                  </a:cubicBezTo>
                  <a:cubicBezTo>
                    <a:pt x="13219" y="24909"/>
                    <a:pt x="8109" y="5236"/>
                    <a:pt x="5504" y="1589"/>
                  </a:cubicBezTo>
                  <a:cubicBezTo>
                    <a:pt x="4690" y="450"/>
                    <a:pt x="3720" y="0"/>
                    <a:pt x="28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920;p41"/>
            <p:cNvSpPr/>
            <p:nvPr/>
          </p:nvSpPr>
          <p:spPr>
            <a:xfrm>
              <a:off x="14896050" y="1129675"/>
              <a:ext cx="389100" cy="1371300"/>
            </a:xfrm>
            <a:custGeom>
              <a:avLst/>
              <a:gdLst/>
              <a:ahLst/>
              <a:cxnLst/>
              <a:rect l="l" t="t" r="r" b="b"/>
              <a:pathLst>
                <a:path w="15564" h="54852" extrusionOk="0">
                  <a:moveTo>
                    <a:pt x="5232" y="1"/>
                  </a:moveTo>
                  <a:cubicBezTo>
                    <a:pt x="3558" y="1"/>
                    <a:pt x="2101" y="927"/>
                    <a:pt x="1718" y="2910"/>
                  </a:cubicBezTo>
                  <a:cubicBezTo>
                    <a:pt x="1" y="11824"/>
                    <a:pt x="7151" y="24194"/>
                    <a:pt x="7319" y="25653"/>
                  </a:cubicBezTo>
                  <a:cubicBezTo>
                    <a:pt x="7480" y="27112"/>
                    <a:pt x="2364" y="37079"/>
                    <a:pt x="6567" y="51273"/>
                  </a:cubicBezTo>
                  <a:cubicBezTo>
                    <a:pt x="6670" y="51626"/>
                    <a:pt x="6668" y="52016"/>
                    <a:pt x="6636" y="52396"/>
                  </a:cubicBezTo>
                  <a:cubicBezTo>
                    <a:pt x="6570" y="53119"/>
                    <a:pt x="6380" y="53807"/>
                    <a:pt x="6556" y="54144"/>
                  </a:cubicBezTo>
                  <a:cubicBezTo>
                    <a:pt x="6747" y="54505"/>
                    <a:pt x="10759" y="54851"/>
                    <a:pt x="13312" y="54851"/>
                  </a:cubicBezTo>
                  <a:cubicBezTo>
                    <a:pt x="14430" y="54851"/>
                    <a:pt x="15268" y="54785"/>
                    <a:pt x="15384" y="54624"/>
                  </a:cubicBezTo>
                  <a:cubicBezTo>
                    <a:pt x="15563" y="54373"/>
                    <a:pt x="14694" y="53766"/>
                    <a:pt x="13723" y="53202"/>
                  </a:cubicBezTo>
                  <a:cubicBezTo>
                    <a:pt x="12653" y="52582"/>
                    <a:pt x="11470" y="52005"/>
                    <a:pt x="11470" y="52005"/>
                  </a:cubicBezTo>
                  <a:cubicBezTo>
                    <a:pt x="11380" y="51597"/>
                    <a:pt x="15325" y="28661"/>
                    <a:pt x="15094" y="26967"/>
                  </a:cubicBezTo>
                  <a:cubicBezTo>
                    <a:pt x="14865" y="25272"/>
                    <a:pt x="13697" y="11222"/>
                    <a:pt x="10887" y="4179"/>
                  </a:cubicBezTo>
                  <a:cubicBezTo>
                    <a:pt x="9811" y="1481"/>
                    <a:pt x="7348" y="1"/>
                    <a:pt x="52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21;p41"/>
            <p:cNvSpPr/>
            <p:nvPr/>
          </p:nvSpPr>
          <p:spPr>
            <a:xfrm>
              <a:off x="15055550" y="2439550"/>
              <a:ext cx="229600" cy="61425"/>
            </a:xfrm>
            <a:custGeom>
              <a:avLst/>
              <a:gdLst/>
              <a:ahLst/>
              <a:cxnLst/>
              <a:rect l="l" t="t" r="r" b="b"/>
              <a:pathLst>
                <a:path w="9184" h="2457" extrusionOk="0">
                  <a:moveTo>
                    <a:pt x="256" y="1"/>
                  </a:moveTo>
                  <a:cubicBezTo>
                    <a:pt x="190" y="724"/>
                    <a:pt x="0" y="1412"/>
                    <a:pt x="176" y="1751"/>
                  </a:cubicBezTo>
                  <a:cubicBezTo>
                    <a:pt x="367" y="2110"/>
                    <a:pt x="4378" y="2456"/>
                    <a:pt x="6931" y="2456"/>
                  </a:cubicBezTo>
                  <a:cubicBezTo>
                    <a:pt x="8049" y="2456"/>
                    <a:pt x="8888" y="2390"/>
                    <a:pt x="9004" y="2229"/>
                  </a:cubicBezTo>
                  <a:cubicBezTo>
                    <a:pt x="9183" y="1978"/>
                    <a:pt x="8314" y="1371"/>
                    <a:pt x="7343" y="807"/>
                  </a:cubicBezTo>
                  <a:lnTo>
                    <a:pt x="7343" y="807"/>
                  </a:lnTo>
                  <a:cubicBezTo>
                    <a:pt x="7400" y="935"/>
                    <a:pt x="7426" y="1066"/>
                    <a:pt x="7412" y="1186"/>
                  </a:cubicBezTo>
                  <a:cubicBezTo>
                    <a:pt x="7385" y="1387"/>
                    <a:pt x="7081" y="1469"/>
                    <a:pt x="6610" y="1469"/>
                  </a:cubicBezTo>
                  <a:cubicBezTo>
                    <a:pt x="4944" y="1469"/>
                    <a:pt x="1191" y="441"/>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22;p41"/>
            <p:cNvSpPr/>
            <p:nvPr/>
          </p:nvSpPr>
          <p:spPr>
            <a:xfrm>
              <a:off x="14872350" y="1080775"/>
              <a:ext cx="425300" cy="1320325"/>
            </a:xfrm>
            <a:custGeom>
              <a:avLst/>
              <a:gdLst/>
              <a:ahLst/>
              <a:cxnLst/>
              <a:rect l="l" t="t" r="r" b="b"/>
              <a:pathLst>
                <a:path w="17012" h="52813" extrusionOk="0">
                  <a:moveTo>
                    <a:pt x="1498" y="1"/>
                  </a:moveTo>
                  <a:cubicBezTo>
                    <a:pt x="1498" y="1"/>
                    <a:pt x="0" y="14004"/>
                    <a:pt x="8121" y="27112"/>
                  </a:cubicBezTo>
                  <a:cubicBezTo>
                    <a:pt x="8121" y="27112"/>
                    <a:pt x="2646" y="43176"/>
                    <a:pt x="7008" y="52384"/>
                  </a:cubicBezTo>
                  <a:cubicBezTo>
                    <a:pt x="7008" y="52384"/>
                    <a:pt x="8681" y="52812"/>
                    <a:pt x="10556" y="52812"/>
                  </a:cubicBezTo>
                  <a:cubicBezTo>
                    <a:pt x="11493" y="52812"/>
                    <a:pt x="12481" y="52705"/>
                    <a:pt x="13336" y="52384"/>
                  </a:cubicBezTo>
                  <a:cubicBezTo>
                    <a:pt x="13336" y="52384"/>
                    <a:pt x="17012" y="30389"/>
                    <a:pt x="16754" y="28338"/>
                  </a:cubicBezTo>
                  <a:cubicBezTo>
                    <a:pt x="16498" y="26285"/>
                    <a:pt x="14311" y="8251"/>
                    <a:pt x="93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3;p41"/>
            <p:cNvSpPr/>
            <p:nvPr/>
          </p:nvSpPr>
          <p:spPr>
            <a:xfrm>
              <a:off x="14656375" y="1131300"/>
              <a:ext cx="408625" cy="1369675"/>
            </a:xfrm>
            <a:custGeom>
              <a:avLst/>
              <a:gdLst/>
              <a:ahLst/>
              <a:cxnLst/>
              <a:rect l="l" t="t" r="r" b="b"/>
              <a:pathLst>
                <a:path w="16345" h="54787" extrusionOk="0">
                  <a:moveTo>
                    <a:pt x="9330" y="0"/>
                  </a:moveTo>
                  <a:cubicBezTo>
                    <a:pt x="7623" y="0"/>
                    <a:pt x="5962" y="945"/>
                    <a:pt x="5139" y="2845"/>
                  </a:cubicBezTo>
                  <a:cubicBezTo>
                    <a:pt x="1232" y="11895"/>
                    <a:pt x="4787" y="24129"/>
                    <a:pt x="4955" y="25588"/>
                  </a:cubicBezTo>
                  <a:cubicBezTo>
                    <a:pt x="5118" y="27047"/>
                    <a:pt x="0" y="37014"/>
                    <a:pt x="4204" y="51208"/>
                  </a:cubicBezTo>
                  <a:cubicBezTo>
                    <a:pt x="4307" y="51561"/>
                    <a:pt x="4304" y="51951"/>
                    <a:pt x="4272" y="52331"/>
                  </a:cubicBezTo>
                  <a:cubicBezTo>
                    <a:pt x="4207" y="53054"/>
                    <a:pt x="4016" y="53742"/>
                    <a:pt x="4194" y="54079"/>
                  </a:cubicBezTo>
                  <a:cubicBezTo>
                    <a:pt x="4384" y="54440"/>
                    <a:pt x="8395" y="54786"/>
                    <a:pt x="10949" y="54786"/>
                  </a:cubicBezTo>
                  <a:cubicBezTo>
                    <a:pt x="12066" y="54786"/>
                    <a:pt x="12905" y="54720"/>
                    <a:pt x="13022" y="54559"/>
                  </a:cubicBezTo>
                  <a:cubicBezTo>
                    <a:pt x="13201" y="54308"/>
                    <a:pt x="12331" y="53701"/>
                    <a:pt x="11361" y="53137"/>
                  </a:cubicBezTo>
                  <a:cubicBezTo>
                    <a:pt x="10290" y="52517"/>
                    <a:pt x="9108" y="51940"/>
                    <a:pt x="9108" y="51940"/>
                  </a:cubicBezTo>
                  <a:cubicBezTo>
                    <a:pt x="9017" y="51532"/>
                    <a:pt x="12961" y="28596"/>
                    <a:pt x="12729" y="26902"/>
                  </a:cubicBezTo>
                  <a:cubicBezTo>
                    <a:pt x="12503" y="25207"/>
                    <a:pt x="16344" y="11137"/>
                    <a:pt x="14309" y="4114"/>
                  </a:cubicBezTo>
                  <a:cubicBezTo>
                    <a:pt x="13518" y="1379"/>
                    <a:pt x="11391" y="0"/>
                    <a:pt x="93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24;p41"/>
            <p:cNvSpPr/>
            <p:nvPr/>
          </p:nvSpPr>
          <p:spPr>
            <a:xfrm>
              <a:off x="14756775" y="2439550"/>
              <a:ext cx="229625" cy="61425"/>
            </a:xfrm>
            <a:custGeom>
              <a:avLst/>
              <a:gdLst/>
              <a:ahLst/>
              <a:cxnLst/>
              <a:rect l="l" t="t" r="r" b="b"/>
              <a:pathLst>
                <a:path w="9185" h="2457" extrusionOk="0">
                  <a:moveTo>
                    <a:pt x="256" y="1"/>
                  </a:moveTo>
                  <a:cubicBezTo>
                    <a:pt x="191" y="724"/>
                    <a:pt x="0" y="1412"/>
                    <a:pt x="178" y="1751"/>
                  </a:cubicBezTo>
                  <a:cubicBezTo>
                    <a:pt x="368" y="2110"/>
                    <a:pt x="4378" y="2456"/>
                    <a:pt x="6932" y="2456"/>
                  </a:cubicBezTo>
                  <a:cubicBezTo>
                    <a:pt x="8050" y="2456"/>
                    <a:pt x="8889" y="2390"/>
                    <a:pt x="9006" y="2229"/>
                  </a:cubicBezTo>
                  <a:cubicBezTo>
                    <a:pt x="9185" y="1978"/>
                    <a:pt x="8315" y="1371"/>
                    <a:pt x="7345" y="807"/>
                  </a:cubicBezTo>
                  <a:lnTo>
                    <a:pt x="7345" y="807"/>
                  </a:lnTo>
                  <a:cubicBezTo>
                    <a:pt x="7400" y="935"/>
                    <a:pt x="7428" y="1066"/>
                    <a:pt x="7412" y="1186"/>
                  </a:cubicBezTo>
                  <a:cubicBezTo>
                    <a:pt x="7385" y="1387"/>
                    <a:pt x="7081" y="1469"/>
                    <a:pt x="6610" y="1469"/>
                  </a:cubicBezTo>
                  <a:cubicBezTo>
                    <a:pt x="4944" y="1469"/>
                    <a:pt x="1191" y="441"/>
                    <a:pt x="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25;p41"/>
            <p:cNvSpPr/>
            <p:nvPr/>
          </p:nvSpPr>
          <p:spPr>
            <a:xfrm>
              <a:off x="14651450" y="1080775"/>
              <a:ext cx="402475" cy="1309575"/>
            </a:xfrm>
            <a:custGeom>
              <a:avLst/>
              <a:gdLst/>
              <a:ahLst/>
              <a:cxnLst/>
              <a:rect l="l" t="t" r="r" b="b"/>
              <a:pathLst>
                <a:path w="16099" h="52383" extrusionOk="0">
                  <a:moveTo>
                    <a:pt x="5160" y="1"/>
                  </a:moveTo>
                  <a:cubicBezTo>
                    <a:pt x="5160" y="1"/>
                    <a:pt x="1723" y="5608"/>
                    <a:pt x="1329" y="10632"/>
                  </a:cubicBezTo>
                  <a:cubicBezTo>
                    <a:pt x="984" y="15047"/>
                    <a:pt x="3188" y="17930"/>
                    <a:pt x="3188" y="17930"/>
                  </a:cubicBezTo>
                  <a:cubicBezTo>
                    <a:pt x="3188" y="17930"/>
                    <a:pt x="4298" y="24493"/>
                    <a:pt x="4689" y="27625"/>
                  </a:cubicBezTo>
                  <a:cubicBezTo>
                    <a:pt x="4755" y="28141"/>
                    <a:pt x="1" y="40561"/>
                    <a:pt x="3662" y="51904"/>
                  </a:cubicBezTo>
                  <a:cubicBezTo>
                    <a:pt x="3662" y="51904"/>
                    <a:pt x="5481" y="52383"/>
                    <a:pt x="7459" y="52383"/>
                  </a:cubicBezTo>
                  <a:cubicBezTo>
                    <a:pt x="8448" y="52383"/>
                    <a:pt x="9477" y="52263"/>
                    <a:pt x="10339" y="51904"/>
                  </a:cubicBezTo>
                  <a:cubicBezTo>
                    <a:pt x="10339" y="51904"/>
                    <a:pt x="13498" y="30654"/>
                    <a:pt x="13713" y="28787"/>
                  </a:cubicBezTo>
                  <a:cubicBezTo>
                    <a:pt x="13929" y="26921"/>
                    <a:pt x="16099" y="10695"/>
                    <a:pt x="158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26;p41"/>
            <p:cNvSpPr/>
            <p:nvPr/>
          </p:nvSpPr>
          <p:spPr>
            <a:xfrm>
              <a:off x="15012350" y="1193125"/>
              <a:ext cx="78225" cy="453750"/>
            </a:xfrm>
            <a:custGeom>
              <a:avLst/>
              <a:gdLst/>
              <a:ahLst/>
              <a:cxnLst/>
              <a:rect l="l" t="t" r="r" b="b"/>
              <a:pathLst>
                <a:path w="3129" h="18150" extrusionOk="0">
                  <a:moveTo>
                    <a:pt x="2961" y="1"/>
                  </a:moveTo>
                  <a:cubicBezTo>
                    <a:pt x="2925" y="1"/>
                    <a:pt x="2888" y="18"/>
                    <a:pt x="2863" y="58"/>
                  </a:cubicBezTo>
                  <a:cubicBezTo>
                    <a:pt x="2171" y="1183"/>
                    <a:pt x="1484" y="2327"/>
                    <a:pt x="1182" y="3629"/>
                  </a:cubicBezTo>
                  <a:cubicBezTo>
                    <a:pt x="844" y="5071"/>
                    <a:pt x="859" y="6623"/>
                    <a:pt x="748" y="8095"/>
                  </a:cubicBezTo>
                  <a:cubicBezTo>
                    <a:pt x="504" y="11385"/>
                    <a:pt x="0" y="14809"/>
                    <a:pt x="139" y="18110"/>
                  </a:cubicBezTo>
                  <a:cubicBezTo>
                    <a:pt x="139" y="18135"/>
                    <a:pt x="162" y="18150"/>
                    <a:pt x="183" y="18150"/>
                  </a:cubicBezTo>
                  <a:cubicBezTo>
                    <a:pt x="199" y="18150"/>
                    <a:pt x="215" y="18141"/>
                    <a:pt x="219" y="18120"/>
                  </a:cubicBezTo>
                  <a:cubicBezTo>
                    <a:pt x="771" y="15222"/>
                    <a:pt x="783" y="12147"/>
                    <a:pt x="1003" y="9208"/>
                  </a:cubicBezTo>
                  <a:cubicBezTo>
                    <a:pt x="1112" y="7756"/>
                    <a:pt x="1179" y="6298"/>
                    <a:pt x="1327" y="4851"/>
                  </a:cubicBezTo>
                  <a:cubicBezTo>
                    <a:pt x="1506" y="3088"/>
                    <a:pt x="2166" y="1682"/>
                    <a:pt x="3073" y="180"/>
                  </a:cubicBezTo>
                  <a:cubicBezTo>
                    <a:pt x="3128" y="88"/>
                    <a:pt x="3045" y="1"/>
                    <a:pt x="29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27;p41"/>
            <p:cNvSpPr/>
            <p:nvPr/>
          </p:nvSpPr>
          <p:spPr>
            <a:xfrm>
              <a:off x="15129425" y="1305050"/>
              <a:ext cx="117000" cy="487700"/>
            </a:xfrm>
            <a:custGeom>
              <a:avLst/>
              <a:gdLst/>
              <a:ahLst/>
              <a:cxnLst/>
              <a:rect l="l" t="t" r="r" b="b"/>
              <a:pathLst>
                <a:path w="4680" h="19508" extrusionOk="0">
                  <a:moveTo>
                    <a:pt x="28" y="0"/>
                  </a:moveTo>
                  <a:cubicBezTo>
                    <a:pt x="15" y="0"/>
                    <a:pt x="1" y="12"/>
                    <a:pt x="6" y="28"/>
                  </a:cubicBezTo>
                  <a:cubicBezTo>
                    <a:pt x="1028" y="3138"/>
                    <a:pt x="2052" y="6214"/>
                    <a:pt x="2812" y="9404"/>
                  </a:cubicBezTo>
                  <a:cubicBezTo>
                    <a:pt x="3601" y="12721"/>
                    <a:pt x="4109" y="16071"/>
                    <a:pt x="4551" y="19448"/>
                  </a:cubicBezTo>
                  <a:cubicBezTo>
                    <a:pt x="4556" y="19487"/>
                    <a:pt x="4590" y="19508"/>
                    <a:pt x="4621" y="19508"/>
                  </a:cubicBezTo>
                  <a:cubicBezTo>
                    <a:pt x="4651" y="19508"/>
                    <a:pt x="4679" y="19488"/>
                    <a:pt x="4676" y="19448"/>
                  </a:cubicBezTo>
                  <a:cubicBezTo>
                    <a:pt x="4153" y="12897"/>
                    <a:pt x="2603" y="6073"/>
                    <a:pt x="43" y="11"/>
                  </a:cubicBezTo>
                  <a:cubicBezTo>
                    <a:pt x="40" y="3"/>
                    <a:pt x="35" y="0"/>
                    <a:pt x="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28;p41"/>
            <p:cNvSpPr/>
            <p:nvPr/>
          </p:nvSpPr>
          <p:spPr>
            <a:xfrm>
              <a:off x="15178450" y="1846650"/>
              <a:ext cx="62925" cy="391925"/>
            </a:xfrm>
            <a:custGeom>
              <a:avLst/>
              <a:gdLst/>
              <a:ahLst/>
              <a:cxnLst/>
              <a:rect l="l" t="t" r="r" b="b"/>
              <a:pathLst>
                <a:path w="2517" h="15677" extrusionOk="0">
                  <a:moveTo>
                    <a:pt x="2456" y="1"/>
                  </a:moveTo>
                  <a:cubicBezTo>
                    <a:pt x="2438" y="1"/>
                    <a:pt x="2420" y="11"/>
                    <a:pt x="2416" y="36"/>
                  </a:cubicBezTo>
                  <a:cubicBezTo>
                    <a:pt x="1405" y="5206"/>
                    <a:pt x="640" y="10417"/>
                    <a:pt x="2" y="15645"/>
                  </a:cubicBezTo>
                  <a:cubicBezTo>
                    <a:pt x="0" y="15665"/>
                    <a:pt x="19" y="15676"/>
                    <a:pt x="36" y="15676"/>
                  </a:cubicBezTo>
                  <a:cubicBezTo>
                    <a:pt x="50" y="15676"/>
                    <a:pt x="63" y="15669"/>
                    <a:pt x="65" y="15654"/>
                  </a:cubicBezTo>
                  <a:cubicBezTo>
                    <a:pt x="810" y="10445"/>
                    <a:pt x="1664" y="5255"/>
                    <a:pt x="2510" y="62"/>
                  </a:cubicBezTo>
                  <a:cubicBezTo>
                    <a:pt x="2516" y="25"/>
                    <a:pt x="2485" y="1"/>
                    <a:pt x="2456" y="1"/>
                  </a:cubicBezTo>
                  <a:close/>
                </a:path>
              </a:pathLst>
            </a:custGeom>
            <a:solidFill>
              <a:srgbClr val="BC9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29;p41"/>
            <p:cNvSpPr/>
            <p:nvPr/>
          </p:nvSpPr>
          <p:spPr>
            <a:xfrm>
              <a:off x="15171900" y="2282475"/>
              <a:ext cx="5325" cy="54575"/>
            </a:xfrm>
            <a:custGeom>
              <a:avLst/>
              <a:gdLst/>
              <a:ahLst/>
              <a:cxnLst/>
              <a:rect l="l" t="t" r="r" b="b"/>
              <a:pathLst>
                <a:path w="213" h="2183" extrusionOk="0">
                  <a:moveTo>
                    <a:pt x="185" y="0"/>
                  </a:moveTo>
                  <a:cubicBezTo>
                    <a:pt x="175" y="0"/>
                    <a:pt x="167" y="6"/>
                    <a:pt x="166" y="17"/>
                  </a:cubicBezTo>
                  <a:cubicBezTo>
                    <a:pt x="70" y="713"/>
                    <a:pt x="26" y="1439"/>
                    <a:pt x="1" y="2141"/>
                  </a:cubicBezTo>
                  <a:cubicBezTo>
                    <a:pt x="0" y="2169"/>
                    <a:pt x="20" y="2183"/>
                    <a:pt x="41" y="2183"/>
                  </a:cubicBezTo>
                  <a:cubicBezTo>
                    <a:pt x="62" y="2183"/>
                    <a:pt x="84" y="2168"/>
                    <a:pt x="87" y="2141"/>
                  </a:cubicBezTo>
                  <a:cubicBezTo>
                    <a:pt x="155" y="1444"/>
                    <a:pt x="212" y="723"/>
                    <a:pt x="209" y="23"/>
                  </a:cubicBezTo>
                  <a:cubicBezTo>
                    <a:pt x="210" y="9"/>
                    <a:pt x="197" y="0"/>
                    <a:pt x="185" y="0"/>
                  </a:cubicBezTo>
                  <a:close/>
                </a:path>
              </a:pathLst>
            </a:custGeom>
            <a:solidFill>
              <a:srgbClr val="BC9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30;p41"/>
            <p:cNvSpPr/>
            <p:nvPr/>
          </p:nvSpPr>
          <p:spPr>
            <a:xfrm>
              <a:off x="14927600" y="1398800"/>
              <a:ext cx="54650" cy="609475"/>
            </a:xfrm>
            <a:custGeom>
              <a:avLst/>
              <a:gdLst/>
              <a:ahLst/>
              <a:cxnLst/>
              <a:rect l="l" t="t" r="r" b="b"/>
              <a:pathLst>
                <a:path w="2186" h="24379" extrusionOk="0">
                  <a:moveTo>
                    <a:pt x="2080" y="0"/>
                  </a:moveTo>
                  <a:cubicBezTo>
                    <a:pt x="2059" y="0"/>
                    <a:pt x="2038" y="13"/>
                    <a:pt x="2038" y="40"/>
                  </a:cubicBezTo>
                  <a:cubicBezTo>
                    <a:pt x="2025" y="4107"/>
                    <a:pt x="1851" y="8169"/>
                    <a:pt x="1515" y="12229"/>
                  </a:cubicBezTo>
                  <a:cubicBezTo>
                    <a:pt x="1185" y="16292"/>
                    <a:pt x="516" y="20289"/>
                    <a:pt x="4" y="24327"/>
                  </a:cubicBezTo>
                  <a:cubicBezTo>
                    <a:pt x="0" y="24360"/>
                    <a:pt x="29" y="24379"/>
                    <a:pt x="57" y="24379"/>
                  </a:cubicBezTo>
                  <a:cubicBezTo>
                    <a:pt x="80" y="24379"/>
                    <a:pt x="103" y="24367"/>
                    <a:pt x="109" y="24340"/>
                  </a:cubicBezTo>
                  <a:cubicBezTo>
                    <a:pt x="973" y="20461"/>
                    <a:pt x="1364" y="16405"/>
                    <a:pt x="1707" y="12450"/>
                  </a:cubicBezTo>
                  <a:cubicBezTo>
                    <a:pt x="2067" y="8322"/>
                    <a:pt x="2186" y="4184"/>
                    <a:pt x="2121" y="40"/>
                  </a:cubicBezTo>
                  <a:cubicBezTo>
                    <a:pt x="2121" y="13"/>
                    <a:pt x="2100" y="0"/>
                    <a:pt x="20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931;p41"/>
            <p:cNvSpPr/>
            <p:nvPr/>
          </p:nvSpPr>
          <p:spPr>
            <a:xfrm>
              <a:off x="14888350" y="2062950"/>
              <a:ext cx="32375" cy="264750"/>
            </a:xfrm>
            <a:custGeom>
              <a:avLst/>
              <a:gdLst/>
              <a:ahLst/>
              <a:cxnLst/>
              <a:rect l="l" t="t" r="r" b="b"/>
              <a:pathLst>
                <a:path w="1295" h="10590" extrusionOk="0">
                  <a:moveTo>
                    <a:pt x="1271" y="1"/>
                  </a:moveTo>
                  <a:cubicBezTo>
                    <a:pt x="1262" y="1"/>
                    <a:pt x="1253" y="5"/>
                    <a:pt x="1251" y="16"/>
                  </a:cubicBezTo>
                  <a:cubicBezTo>
                    <a:pt x="627" y="3450"/>
                    <a:pt x="99" y="7054"/>
                    <a:pt x="2" y="10545"/>
                  </a:cubicBezTo>
                  <a:cubicBezTo>
                    <a:pt x="1" y="10575"/>
                    <a:pt x="22" y="10590"/>
                    <a:pt x="44" y="10590"/>
                  </a:cubicBezTo>
                  <a:cubicBezTo>
                    <a:pt x="67" y="10590"/>
                    <a:pt x="91" y="10574"/>
                    <a:pt x="95" y="10545"/>
                  </a:cubicBezTo>
                  <a:cubicBezTo>
                    <a:pt x="550" y="7049"/>
                    <a:pt x="851" y="3523"/>
                    <a:pt x="1293" y="21"/>
                  </a:cubicBezTo>
                  <a:cubicBezTo>
                    <a:pt x="1295" y="8"/>
                    <a:pt x="1283" y="1"/>
                    <a:pt x="12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932;p41"/>
            <p:cNvSpPr/>
            <p:nvPr/>
          </p:nvSpPr>
          <p:spPr>
            <a:xfrm>
              <a:off x="14657525" y="531700"/>
              <a:ext cx="515750" cy="605050"/>
            </a:xfrm>
            <a:custGeom>
              <a:avLst/>
              <a:gdLst/>
              <a:ahLst/>
              <a:cxnLst/>
              <a:rect l="l" t="t" r="r" b="b"/>
              <a:pathLst>
                <a:path w="20630" h="24202" extrusionOk="0">
                  <a:moveTo>
                    <a:pt x="10413" y="1"/>
                  </a:moveTo>
                  <a:cubicBezTo>
                    <a:pt x="9310" y="1"/>
                    <a:pt x="8203" y="271"/>
                    <a:pt x="7264" y="933"/>
                  </a:cubicBezTo>
                  <a:cubicBezTo>
                    <a:pt x="1" y="6055"/>
                    <a:pt x="5144" y="22770"/>
                    <a:pt x="5144" y="22770"/>
                  </a:cubicBezTo>
                  <a:cubicBezTo>
                    <a:pt x="7820" y="23833"/>
                    <a:pt x="10077" y="24201"/>
                    <a:pt x="11919" y="24201"/>
                  </a:cubicBezTo>
                  <a:cubicBezTo>
                    <a:pt x="16059" y="24201"/>
                    <a:pt x="18106" y="22343"/>
                    <a:pt x="18106" y="22343"/>
                  </a:cubicBezTo>
                  <a:lnTo>
                    <a:pt x="17734" y="13085"/>
                  </a:lnTo>
                  <a:cubicBezTo>
                    <a:pt x="17734" y="13085"/>
                    <a:pt x="20630" y="11226"/>
                    <a:pt x="19827" y="8307"/>
                  </a:cubicBezTo>
                  <a:cubicBezTo>
                    <a:pt x="19526" y="7211"/>
                    <a:pt x="16247" y="2411"/>
                    <a:pt x="14445" y="1201"/>
                  </a:cubicBezTo>
                  <a:cubicBezTo>
                    <a:pt x="13406" y="503"/>
                    <a:pt x="11914" y="1"/>
                    <a:pt x="104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933;p41"/>
            <p:cNvSpPr/>
            <p:nvPr/>
          </p:nvSpPr>
          <p:spPr>
            <a:xfrm>
              <a:off x="14872050" y="830425"/>
              <a:ext cx="193525" cy="50875"/>
            </a:xfrm>
            <a:custGeom>
              <a:avLst/>
              <a:gdLst/>
              <a:ahLst/>
              <a:cxnLst/>
              <a:rect l="l" t="t" r="r" b="b"/>
              <a:pathLst>
                <a:path w="7741" h="2035" extrusionOk="0">
                  <a:moveTo>
                    <a:pt x="7630" y="1"/>
                  </a:moveTo>
                  <a:cubicBezTo>
                    <a:pt x="7623" y="1"/>
                    <a:pt x="7615" y="2"/>
                    <a:pt x="7608" y="4"/>
                  </a:cubicBezTo>
                  <a:cubicBezTo>
                    <a:pt x="6484" y="352"/>
                    <a:pt x="5566" y="1132"/>
                    <a:pt x="4425" y="1460"/>
                  </a:cubicBezTo>
                  <a:cubicBezTo>
                    <a:pt x="3923" y="1606"/>
                    <a:pt x="3413" y="1679"/>
                    <a:pt x="2908" y="1679"/>
                  </a:cubicBezTo>
                  <a:cubicBezTo>
                    <a:pt x="1932" y="1679"/>
                    <a:pt x="975" y="1406"/>
                    <a:pt x="124" y="857"/>
                  </a:cubicBezTo>
                  <a:cubicBezTo>
                    <a:pt x="112" y="849"/>
                    <a:pt x="100" y="845"/>
                    <a:pt x="88" y="845"/>
                  </a:cubicBezTo>
                  <a:cubicBezTo>
                    <a:pt x="33" y="845"/>
                    <a:pt x="0" y="931"/>
                    <a:pt x="56" y="973"/>
                  </a:cubicBezTo>
                  <a:cubicBezTo>
                    <a:pt x="943" y="1650"/>
                    <a:pt x="1966" y="2035"/>
                    <a:pt x="3062" y="2035"/>
                  </a:cubicBezTo>
                  <a:cubicBezTo>
                    <a:pt x="3246" y="2035"/>
                    <a:pt x="3433" y="2024"/>
                    <a:pt x="3621" y="2001"/>
                  </a:cubicBezTo>
                  <a:cubicBezTo>
                    <a:pt x="5209" y="1812"/>
                    <a:pt x="6270" y="787"/>
                    <a:pt x="7668" y="147"/>
                  </a:cubicBezTo>
                  <a:cubicBezTo>
                    <a:pt x="7741" y="114"/>
                    <a:pt x="7700" y="1"/>
                    <a:pt x="7630" y="1"/>
                  </a:cubicBezTo>
                  <a:close/>
                </a:path>
              </a:pathLst>
            </a:custGeom>
            <a:solidFill>
              <a:srgbClr val="A7B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934;p41"/>
            <p:cNvSpPr/>
            <p:nvPr/>
          </p:nvSpPr>
          <p:spPr>
            <a:xfrm>
              <a:off x="15087950" y="806325"/>
              <a:ext cx="59675" cy="282500"/>
            </a:xfrm>
            <a:custGeom>
              <a:avLst/>
              <a:gdLst/>
              <a:ahLst/>
              <a:cxnLst/>
              <a:rect l="l" t="t" r="r" b="b"/>
              <a:pathLst>
                <a:path w="2387" h="11300" extrusionOk="0">
                  <a:moveTo>
                    <a:pt x="2350" y="1"/>
                  </a:moveTo>
                  <a:cubicBezTo>
                    <a:pt x="2342" y="1"/>
                    <a:pt x="2334" y="5"/>
                    <a:pt x="2328" y="14"/>
                  </a:cubicBezTo>
                  <a:cubicBezTo>
                    <a:pt x="1766" y="800"/>
                    <a:pt x="1169" y="1508"/>
                    <a:pt x="460" y="2162"/>
                  </a:cubicBezTo>
                  <a:cubicBezTo>
                    <a:pt x="403" y="2215"/>
                    <a:pt x="1" y="8454"/>
                    <a:pt x="830" y="11213"/>
                  </a:cubicBezTo>
                  <a:cubicBezTo>
                    <a:pt x="847" y="11272"/>
                    <a:pt x="883" y="11299"/>
                    <a:pt x="915" y="11299"/>
                  </a:cubicBezTo>
                  <a:cubicBezTo>
                    <a:pt x="951" y="11299"/>
                    <a:pt x="981" y="11264"/>
                    <a:pt x="971" y="11198"/>
                  </a:cubicBezTo>
                  <a:cubicBezTo>
                    <a:pt x="709" y="9537"/>
                    <a:pt x="533" y="7962"/>
                    <a:pt x="514" y="6273"/>
                  </a:cubicBezTo>
                  <a:cubicBezTo>
                    <a:pt x="498" y="4947"/>
                    <a:pt x="712" y="3608"/>
                    <a:pt x="641" y="2286"/>
                  </a:cubicBezTo>
                  <a:cubicBezTo>
                    <a:pt x="1369" y="1680"/>
                    <a:pt x="1986" y="904"/>
                    <a:pt x="2374" y="42"/>
                  </a:cubicBezTo>
                  <a:cubicBezTo>
                    <a:pt x="2387" y="21"/>
                    <a:pt x="2369" y="1"/>
                    <a:pt x="23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35;p41"/>
            <p:cNvSpPr/>
            <p:nvPr/>
          </p:nvSpPr>
          <p:spPr>
            <a:xfrm>
              <a:off x="14870025" y="584250"/>
              <a:ext cx="172575" cy="103350"/>
            </a:xfrm>
            <a:custGeom>
              <a:avLst/>
              <a:gdLst/>
              <a:ahLst/>
              <a:cxnLst/>
              <a:rect l="l" t="t" r="r" b="b"/>
              <a:pathLst>
                <a:path w="6903" h="4134" extrusionOk="0">
                  <a:moveTo>
                    <a:pt x="40" y="1"/>
                  </a:moveTo>
                  <a:cubicBezTo>
                    <a:pt x="20" y="1"/>
                    <a:pt x="0" y="23"/>
                    <a:pt x="13" y="43"/>
                  </a:cubicBezTo>
                  <a:cubicBezTo>
                    <a:pt x="1018" y="1454"/>
                    <a:pt x="2258" y="2828"/>
                    <a:pt x="3815" y="3636"/>
                  </a:cubicBezTo>
                  <a:cubicBezTo>
                    <a:pt x="4311" y="3893"/>
                    <a:pt x="4963" y="4134"/>
                    <a:pt x="5555" y="4134"/>
                  </a:cubicBezTo>
                  <a:cubicBezTo>
                    <a:pt x="6101" y="4134"/>
                    <a:pt x="6595" y="3929"/>
                    <a:pt x="6870" y="3345"/>
                  </a:cubicBezTo>
                  <a:cubicBezTo>
                    <a:pt x="6902" y="3290"/>
                    <a:pt x="6856" y="3240"/>
                    <a:pt x="6809" y="3240"/>
                  </a:cubicBezTo>
                  <a:cubicBezTo>
                    <a:pt x="6787" y="3240"/>
                    <a:pt x="6765" y="3250"/>
                    <a:pt x="6751" y="3275"/>
                  </a:cubicBezTo>
                  <a:cubicBezTo>
                    <a:pt x="6387" y="3769"/>
                    <a:pt x="5932" y="3972"/>
                    <a:pt x="5429" y="3972"/>
                  </a:cubicBezTo>
                  <a:cubicBezTo>
                    <a:pt x="3513" y="3972"/>
                    <a:pt x="909" y="1026"/>
                    <a:pt x="58" y="9"/>
                  </a:cubicBezTo>
                  <a:cubicBezTo>
                    <a:pt x="53" y="3"/>
                    <a:pt x="47" y="1"/>
                    <a:pt x="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936;p41"/>
            <p:cNvSpPr/>
            <p:nvPr/>
          </p:nvSpPr>
          <p:spPr>
            <a:xfrm>
              <a:off x="15028650" y="618425"/>
              <a:ext cx="11675" cy="22275"/>
            </a:xfrm>
            <a:custGeom>
              <a:avLst/>
              <a:gdLst/>
              <a:ahLst/>
              <a:cxnLst/>
              <a:rect l="l" t="t" r="r" b="b"/>
              <a:pathLst>
                <a:path w="467" h="891" extrusionOk="0">
                  <a:moveTo>
                    <a:pt x="32" y="0"/>
                  </a:moveTo>
                  <a:cubicBezTo>
                    <a:pt x="15" y="0"/>
                    <a:pt x="0" y="12"/>
                    <a:pt x="6" y="33"/>
                  </a:cubicBezTo>
                  <a:cubicBezTo>
                    <a:pt x="90" y="311"/>
                    <a:pt x="224" y="611"/>
                    <a:pt x="362" y="865"/>
                  </a:cubicBezTo>
                  <a:cubicBezTo>
                    <a:pt x="372" y="883"/>
                    <a:pt x="388" y="890"/>
                    <a:pt x="404" y="890"/>
                  </a:cubicBezTo>
                  <a:cubicBezTo>
                    <a:pt x="435" y="890"/>
                    <a:pt x="467" y="863"/>
                    <a:pt x="455" y="826"/>
                  </a:cubicBezTo>
                  <a:cubicBezTo>
                    <a:pt x="371" y="555"/>
                    <a:pt x="223" y="241"/>
                    <a:pt x="55" y="11"/>
                  </a:cubicBezTo>
                  <a:cubicBezTo>
                    <a:pt x="49" y="4"/>
                    <a:pt x="40" y="0"/>
                    <a:pt x="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937;p41"/>
            <p:cNvSpPr/>
            <p:nvPr/>
          </p:nvSpPr>
          <p:spPr>
            <a:xfrm>
              <a:off x="14749350" y="593975"/>
              <a:ext cx="667075" cy="415725"/>
            </a:xfrm>
            <a:custGeom>
              <a:avLst/>
              <a:gdLst/>
              <a:ahLst/>
              <a:cxnLst/>
              <a:rect l="l" t="t" r="r" b="b"/>
              <a:pathLst>
                <a:path w="26683" h="16629" extrusionOk="0">
                  <a:moveTo>
                    <a:pt x="3479" y="1"/>
                  </a:moveTo>
                  <a:cubicBezTo>
                    <a:pt x="1604" y="1"/>
                    <a:pt x="0" y="1655"/>
                    <a:pt x="1695" y="5125"/>
                  </a:cubicBezTo>
                  <a:cubicBezTo>
                    <a:pt x="4104" y="10054"/>
                    <a:pt x="10077" y="15129"/>
                    <a:pt x="11028" y="15522"/>
                  </a:cubicBezTo>
                  <a:cubicBezTo>
                    <a:pt x="11860" y="15865"/>
                    <a:pt x="20190" y="16628"/>
                    <a:pt x="23215" y="16628"/>
                  </a:cubicBezTo>
                  <a:cubicBezTo>
                    <a:pt x="23652" y="16628"/>
                    <a:pt x="23979" y="16612"/>
                    <a:pt x="24156" y="16577"/>
                  </a:cubicBezTo>
                  <a:cubicBezTo>
                    <a:pt x="25555" y="16296"/>
                    <a:pt x="26682" y="13486"/>
                    <a:pt x="24045" y="12833"/>
                  </a:cubicBezTo>
                  <a:cubicBezTo>
                    <a:pt x="21383" y="12175"/>
                    <a:pt x="13817" y="10502"/>
                    <a:pt x="13293" y="10223"/>
                  </a:cubicBezTo>
                  <a:cubicBezTo>
                    <a:pt x="12768" y="9942"/>
                    <a:pt x="6459" y="1472"/>
                    <a:pt x="5765" y="868"/>
                  </a:cubicBezTo>
                  <a:cubicBezTo>
                    <a:pt x="5106" y="294"/>
                    <a:pt x="4268" y="1"/>
                    <a:pt x="3479" y="1"/>
                  </a:cubicBez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38;p41"/>
            <p:cNvSpPr/>
            <p:nvPr/>
          </p:nvSpPr>
          <p:spPr>
            <a:xfrm>
              <a:off x="15356875" y="872150"/>
              <a:ext cx="98700" cy="60575"/>
            </a:xfrm>
            <a:custGeom>
              <a:avLst/>
              <a:gdLst/>
              <a:ahLst/>
              <a:cxnLst/>
              <a:rect l="l" t="t" r="r" b="b"/>
              <a:pathLst>
                <a:path w="3948" h="2423" extrusionOk="0">
                  <a:moveTo>
                    <a:pt x="3279" y="1"/>
                  </a:moveTo>
                  <a:cubicBezTo>
                    <a:pt x="3026" y="1"/>
                    <a:pt x="2703" y="186"/>
                    <a:pt x="2371" y="404"/>
                  </a:cubicBezTo>
                  <a:cubicBezTo>
                    <a:pt x="1907" y="706"/>
                    <a:pt x="0" y="1563"/>
                    <a:pt x="0" y="1563"/>
                  </a:cubicBezTo>
                  <a:lnTo>
                    <a:pt x="1414" y="2423"/>
                  </a:lnTo>
                  <a:cubicBezTo>
                    <a:pt x="1414" y="2423"/>
                    <a:pt x="2957" y="1434"/>
                    <a:pt x="2828" y="1434"/>
                  </a:cubicBezTo>
                  <a:cubicBezTo>
                    <a:pt x="2828" y="1434"/>
                    <a:pt x="2828" y="1434"/>
                    <a:pt x="2828" y="1434"/>
                  </a:cubicBezTo>
                  <a:cubicBezTo>
                    <a:pt x="2828" y="1434"/>
                    <a:pt x="2827" y="1434"/>
                    <a:pt x="2827" y="1434"/>
                  </a:cubicBezTo>
                  <a:cubicBezTo>
                    <a:pt x="2534" y="1434"/>
                    <a:pt x="3948" y="469"/>
                    <a:pt x="3544" y="98"/>
                  </a:cubicBezTo>
                  <a:cubicBezTo>
                    <a:pt x="3469" y="30"/>
                    <a:pt x="3379" y="1"/>
                    <a:pt x="32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939;p41"/>
            <p:cNvSpPr/>
            <p:nvPr/>
          </p:nvSpPr>
          <p:spPr>
            <a:xfrm>
              <a:off x="15391750" y="815350"/>
              <a:ext cx="320275" cy="195975"/>
            </a:xfrm>
            <a:custGeom>
              <a:avLst/>
              <a:gdLst/>
              <a:ahLst/>
              <a:cxnLst/>
              <a:rect l="l" t="t" r="r" b="b"/>
              <a:pathLst>
                <a:path w="12811" h="7839" extrusionOk="0">
                  <a:moveTo>
                    <a:pt x="11941" y="1"/>
                  </a:moveTo>
                  <a:lnTo>
                    <a:pt x="0" y="1689"/>
                  </a:lnTo>
                  <a:lnTo>
                    <a:pt x="869" y="7838"/>
                  </a:lnTo>
                  <a:lnTo>
                    <a:pt x="12811" y="6149"/>
                  </a:lnTo>
                  <a:lnTo>
                    <a:pt x="119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940;p41"/>
            <p:cNvSpPr/>
            <p:nvPr/>
          </p:nvSpPr>
          <p:spPr>
            <a:xfrm>
              <a:off x="15605825" y="830150"/>
              <a:ext cx="69850" cy="42875"/>
            </a:xfrm>
            <a:custGeom>
              <a:avLst/>
              <a:gdLst/>
              <a:ahLst/>
              <a:cxnLst/>
              <a:rect l="l" t="t" r="r" b="b"/>
              <a:pathLst>
                <a:path w="2794" h="1715" extrusionOk="0">
                  <a:moveTo>
                    <a:pt x="2601" y="1"/>
                  </a:moveTo>
                  <a:lnTo>
                    <a:pt x="1" y="375"/>
                  </a:lnTo>
                  <a:lnTo>
                    <a:pt x="193" y="1714"/>
                  </a:lnTo>
                  <a:lnTo>
                    <a:pt x="2793" y="1340"/>
                  </a:lnTo>
                  <a:lnTo>
                    <a:pt x="2601" y="1"/>
                  </a:lnTo>
                  <a:close/>
                </a:path>
              </a:pathLst>
            </a:custGeom>
            <a:solidFill>
              <a:srgbClr val="CAD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941;p41"/>
            <p:cNvSpPr/>
            <p:nvPr/>
          </p:nvSpPr>
          <p:spPr>
            <a:xfrm>
              <a:off x="15302350" y="907925"/>
              <a:ext cx="211325" cy="103275"/>
            </a:xfrm>
            <a:custGeom>
              <a:avLst/>
              <a:gdLst/>
              <a:ahLst/>
              <a:cxnLst/>
              <a:rect l="l" t="t" r="r" b="b"/>
              <a:pathLst>
                <a:path w="8453" h="4131" extrusionOk="0">
                  <a:moveTo>
                    <a:pt x="4980" y="0"/>
                  </a:moveTo>
                  <a:cubicBezTo>
                    <a:pt x="4834" y="0"/>
                    <a:pt x="4688" y="6"/>
                    <a:pt x="4544" y="19"/>
                  </a:cubicBezTo>
                  <a:cubicBezTo>
                    <a:pt x="3787" y="82"/>
                    <a:pt x="2295" y="150"/>
                    <a:pt x="1666" y="150"/>
                  </a:cubicBezTo>
                  <a:cubicBezTo>
                    <a:pt x="1545" y="150"/>
                    <a:pt x="1456" y="148"/>
                    <a:pt x="1410" y="142"/>
                  </a:cubicBezTo>
                  <a:cubicBezTo>
                    <a:pt x="1410" y="142"/>
                    <a:pt x="1410" y="142"/>
                    <a:pt x="1409" y="142"/>
                  </a:cubicBezTo>
                  <a:cubicBezTo>
                    <a:pt x="1244" y="142"/>
                    <a:pt x="1" y="4046"/>
                    <a:pt x="1" y="4046"/>
                  </a:cubicBezTo>
                  <a:cubicBezTo>
                    <a:pt x="164" y="4065"/>
                    <a:pt x="651" y="4130"/>
                    <a:pt x="1265" y="4130"/>
                  </a:cubicBezTo>
                  <a:cubicBezTo>
                    <a:pt x="1863" y="4130"/>
                    <a:pt x="2583" y="4068"/>
                    <a:pt x="3240" y="3840"/>
                  </a:cubicBezTo>
                  <a:cubicBezTo>
                    <a:pt x="4570" y="3373"/>
                    <a:pt x="4368" y="2961"/>
                    <a:pt x="5274" y="2657"/>
                  </a:cubicBezTo>
                  <a:cubicBezTo>
                    <a:pt x="5372" y="2624"/>
                    <a:pt x="5495" y="2613"/>
                    <a:pt x="5637" y="2613"/>
                  </a:cubicBezTo>
                  <a:cubicBezTo>
                    <a:pt x="5995" y="2613"/>
                    <a:pt x="6465" y="2688"/>
                    <a:pt x="6914" y="2688"/>
                  </a:cubicBezTo>
                  <a:cubicBezTo>
                    <a:pt x="7160" y="2688"/>
                    <a:pt x="7400" y="2665"/>
                    <a:pt x="7611" y="2595"/>
                  </a:cubicBezTo>
                  <a:cubicBezTo>
                    <a:pt x="7718" y="2560"/>
                    <a:pt x="7837" y="2446"/>
                    <a:pt x="7946" y="2292"/>
                  </a:cubicBezTo>
                  <a:cubicBezTo>
                    <a:pt x="7969" y="2257"/>
                    <a:pt x="7995" y="2218"/>
                    <a:pt x="8020" y="2174"/>
                  </a:cubicBezTo>
                  <a:cubicBezTo>
                    <a:pt x="8088" y="2067"/>
                    <a:pt x="8151" y="1955"/>
                    <a:pt x="8203" y="1838"/>
                  </a:cubicBezTo>
                  <a:cubicBezTo>
                    <a:pt x="8221" y="1798"/>
                    <a:pt x="8240" y="1761"/>
                    <a:pt x="8256" y="1720"/>
                  </a:cubicBezTo>
                  <a:cubicBezTo>
                    <a:pt x="8307" y="1606"/>
                    <a:pt x="8349" y="1486"/>
                    <a:pt x="8381" y="1366"/>
                  </a:cubicBezTo>
                  <a:cubicBezTo>
                    <a:pt x="8395" y="1323"/>
                    <a:pt x="8406" y="1281"/>
                    <a:pt x="8413" y="1238"/>
                  </a:cubicBezTo>
                  <a:cubicBezTo>
                    <a:pt x="8452" y="1047"/>
                    <a:pt x="8452" y="902"/>
                    <a:pt x="8379" y="851"/>
                  </a:cubicBezTo>
                  <a:cubicBezTo>
                    <a:pt x="8150" y="692"/>
                    <a:pt x="6578" y="0"/>
                    <a:pt x="49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942;p41"/>
            <p:cNvSpPr/>
            <p:nvPr/>
          </p:nvSpPr>
          <p:spPr>
            <a:xfrm>
              <a:off x="15446375" y="923650"/>
              <a:ext cx="66300" cy="18425"/>
            </a:xfrm>
            <a:custGeom>
              <a:avLst/>
              <a:gdLst/>
              <a:ahLst/>
              <a:cxnLst/>
              <a:rect l="l" t="t" r="r" b="b"/>
              <a:pathLst>
                <a:path w="2652" h="737" extrusionOk="0">
                  <a:moveTo>
                    <a:pt x="22" y="0"/>
                  </a:moveTo>
                  <a:cubicBezTo>
                    <a:pt x="1" y="0"/>
                    <a:pt x="0" y="34"/>
                    <a:pt x="19" y="37"/>
                  </a:cubicBezTo>
                  <a:cubicBezTo>
                    <a:pt x="903" y="181"/>
                    <a:pt x="1770" y="450"/>
                    <a:pt x="2620" y="737"/>
                  </a:cubicBezTo>
                  <a:cubicBezTo>
                    <a:pt x="2634" y="694"/>
                    <a:pt x="2645" y="652"/>
                    <a:pt x="2652" y="609"/>
                  </a:cubicBezTo>
                  <a:cubicBezTo>
                    <a:pt x="1788" y="322"/>
                    <a:pt x="943" y="64"/>
                    <a:pt x="23" y="0"/>
                  </a:cubicBezTo>
                  <a:cubicBezTo>
                    <a:pt x="23" y="0"/>
                    <a:pt x="22" y="0"/>
                    <a:pt x="22" y="0"/>
                  </a:cubicBezTo>
                  <a:close/>
                </a:path>
              </a:pathLst>
            </a:custGeom>
            <a:solidFill>
              <a:srgbClr val="BC9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943;p41"/>
            <p:cNvSpPr/>
            <p:nvPr/>
          </p:nvSpPr>
          <p:spPr>
            <a:xfrm>
              <a:off x="15442225" y="935725"/>
              <a:ext cx="66525" cy="18200"/>
            </a:xfrm>
            <a:custGeom>
              <a:avLst/>
              <a:gdLst/>
              <a:ahLst/>
              <a:cxnLst/>
              <a:rect l="l" t="t" r="r" b="b"/>
              <a:pathLst>
                <a:path w="2661" h="728" extrusionOk="0">
                  <a:moveTo>
                    <a:pt x="22" y="0"/>
                  </a:moveTo>
                  <a:cubicBezTo>
                    <a:pt x="3" y="0"/>
                    <a:pt x="1" y="30"/>
                    <a:pt x="22" y="32"/>
                  </a:cubicBezTo>
                  <a:cubicBezTo>
                    <a:pt x="899" y="182"/>
                    <a:pt x="1763" y="444"/>
                    <a:pt x="2608" y="728"/>
                  </a:cubicBezTo>
                  <a:cubicBezTo>
                    <a:pt x="2626" y="687"/>
                    <a:pt x="2645" y="651"/>
                    <a:pt x="2661" y="610"/>
                  </a:cubicBezTo>
                  <a:cubicBezTo>
                    <a:pt x="1794" y="325"/>
                    <a:pt x="944" y="64"/>
                    <a:pt x="24" y="0"/>
                  </a:cubicBezTo>
                  <a:cubicBezTo>
                    <a:pt x="23" y="0"/>
                    <a:pt x="23" y="0"/>
                    <a:pt x="22" y="0"/>
                  </a:cubicBezTo>
                  <a:close/>
                </a:path>
              </a:pathLst>
            </a:custGeom>
            <a:solidFill>
              <a:srgbClr val="BC9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944;p41"/>
            <p:cNvSpPr/>
            <p:nvPr/>
          </p:nvSpPr>
          <p:spPr>
            <a:xfrm>
              <a:off x="15438175" y="947675"/>
              <a:ext cx="64700" cy="17575"/>
            </a:xfrm>
            <a:custGeom>
              <a:avLst/>
              <a:gdLst/>
              <a:ahLst/>
              <a:cxnLst/>
              <a:rect l="l" t="t" r="r" b="b"/>
              <a:pathLst>
                <a:path w="2588" h="703" extrusionOk="0">
                  <a:moveTo>
                    <a:pt x="18" y="1"/>
                  </a:moveTo>
                  <a:cubicBezTo>
                    <a:pt x="1" y="1"/>
                    <a:pt x="0" y="35"/>
                    <a:pt x="18" y="37"/>
                  </a:cubicBezTo>
                  <a:cubicBezTo>
                    <a:pt x="865" y="181"/>
                    <a:pt x="1697" y="426"/>
                    <a:pt x="2513" y="702"/>
                  </a:cubicBezTo>
                  <a:cubicBezTo>
                    <a:pt x="2536" y="669"/>
                    <a:pt x="2562" y="629"/>
                    <a:pt x="2587" y="586"/>
                  </a:cubicBezTo>
                  <a:cubicBezTo>
                    <a:pt x="1745" y="309"/>
                    <a:pt x="917" y="64"/>
                    <a:pt x="20" y="1"/>
                  </a:cubicBezTo>
                  <a:cubicBezTo>
                    <a:pt x="19" y="1"/>
                    <a:pt x="18" y="1"/>
                    <a:pt x="18" y="1"/>
                  </a:cubicBezTo>
                  <a:close/>
                </a:path>
              </a:pathLst>
            </a:custGeom>
            <a:solidFill>
              <a:srgbClr val="BC93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945;p41"/>
            <p:cNvSpPr/>
            <p:nvPr/>
          </p:nvSpPr>
          <p:spPr>
            <a:xfrm>
              <a:off x="14742950" y="591100"/>
              <a:ext cx="599400" cy="453450"/>
            </a:xfrm>
            <a:custGeom>
              <a:avLst/>
              <a:gdLst/>
              <a:ahLst/>
              <a:cxnLst/>
              <a:rect l="l" t="t" r="r" b="b"/>
              <a:pathLst>
                <a:path w="23976" h="18138" extrusionOk="0">
                  <a:moveTo>
                    <a:pt x="3867" y="0"/>
                  </a:moveTo>
                  <a:cubicBezTo>
                    <a:pt x="1753" y="0"/>
                    <a:pt x="1" y="1915"/>
                    <a:pt x="1820" y="5504"/>
                  </a:cubicBezTo>
                  <a:cubicBezTo>
                    <a:pt x="4842" y="11461"/>
                    <a:pt x="9531" y="15401"/>
                    <a:pt x="10024" y="15788"/>
                  </a:cubicBezTo>
                  <a:cubicBezTo>
                    <a:pt x="10517" y="16175"/>
                    <a:pt x="22356" y="18138"/>
                    <a:pt x="22463" y="18138"/>
                  </a:cubicBezTo>
                  <a:cubicBezTo>
                    <a:pt x="22569" y="18138"/>
                    <a:pt x="23975" y="14171"/>
                    <a:pt x="22780" y="12165"/>
                  </a:cubicBezTo>
                  <a:cubicBezTo>
                    <a:pt x="22780" y="12165"/>
                    <a:pt x="14369" y="10722"/>
                    <a:pt x="13913" y="10441"/>
                  </a:cubicBezTo>
                  <a:cubicBezTo>
                    <a:pt x="13456" y="10159"/>
                    <a:pt x="7754" y="2466"/>
                    <a:pt x="6917" y="1475"/>
                  </a:cubicBezTo>
                  <a:cubicBezTo>
                    <a:pt x="6079" y="482"/>
                    <a:pt x="4928" y="0"/>
                    <a:pt x="38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946;p41"/>
            <p:cNvSpPr/>
            <p:nvPr/>
          </p:nvSpPr>
          <p:spPr>
            <a:xfrm>
              <a:off x="14823700" y="818025"/>
              <a:ext cx="401075" cy="215300"/>
            </a:xfrm>
            <a:custGeom>
              <a:avLst/>
              <a:gdLst/>
              <a:ahLst/>
              <a:cxnLst/>
              <a:rect l="l" t="t" r="r" b="b"/>
              <a:pathLst>
                <a:path w="16043" h="8612" extrusionOk="0">
                  <a:moveTo>
                    <a:pt x="52" y="0"/>
                  </a:moveTo>
                  <a:cubicBezTo>
                    <a:pt x="22" y="0"/>
                    <a:pt x="0" y="40"/>
                    <a:pt x="25" y="64"/>
                  </a:cubicBezTo>
                  <a:cubicBezTo>
                    <a:pt x="829" y="871"/>
                    <a:pt x="1588" y="1687"/>
                    <a:pt x="2326" y="2540"/>
                  </a:cubicBezTo>
                  <a:cubicBezTo>
                    <a:pt x="1888" y="2246"/>
                    <a:pt x="1428" y="1988"/>
                    <a:pt x="951" y="1766"/>
                  </a:cubicBezTo>
                  <a:cubicBezTo>
                    <a:pt x="947" y="1763"/>
                    <a:pt x="942" y="1762"/>
                    <a:pt x="938" y="1762"/>
                  </a:cubicBezTo>
                  <a:cubicBezTo>
                    <a:pt x="914" y="1762"/>
                    <a:pt x="899" y="1798"/>
                    <a:pt x="925" y="1812"/>
                  </a:cubicBezTo>
                  <a:cubicBezTo>
                    <a:pt x="1297" y="2057"/>
                    <a:pt x="1670" y="2295"/>
                    <a:pt x="2028" y="2563"/>
                  </a:cubicBezTo>
                  <a:cubicBezTo>
                    <a:pt x="2320" y="2781"/>
                    <a:pt x="2602" y="3027"/>
                    <a:pt x="2908" y="3232"/>
                  </a:cubicBezTo>
                  <a:cubicBezTo>
                    <a:pt x="2989" y="3329"/>
                    <a:pt x="3072" y="3425"/>
                    <a:pt x="3153" y="3524"/>
                  </a:cubicBezTo>
                  <a:cubicBezTo>
                    <a:pt x="4035" y="4608"/>
                    <a:pt x="4992" y="5808"/>
                    <a:pt x="6218" y="6522"/>
                  </a:cubicBezTo>
                  <a:cubicBezTo>
                    <a:pt x="7549" y="7301"/>
                    <a:pt x="9267" y="7555"/>
                    <a:pt x="10758" y="7842"/>
                  </a:cubicBezTo>
                  <a:cubicBezTo>
                    <a:pt x="12467" y="8172"/>
                    <a:pt x="14195" y="8418"/>
                    <a:pt x="15923" y="8611"/>
                  </a:cubicBezTo>
                  <a:cubicBezTo>
                    <a:pt x="15927" y="8611"/>
                    <a:pt x="15930" y="8612"/>
                    <a:pt x="15933" y="8612"/>
                  </a:cubicBezTo>
                  <a:cubicBezTo>
                    <a:pt x="16024" y="8612"/>
                    <a:pt x="16042" y="8452"/>
                    <a:pt x="15947" y="8437"/>
                  </a:cubicBezTo>
                  <a:cubicBezTo>
                    <a:pt x="14235" y="8179"/>
                    <a:pt x="12514" y="7974"/>
                    <a:pt x="10812" y="7648"/>
                  </a:cubicBezTo>
                  <a:cubicBezTo>
                    <a:pt x="9116" y="7322"/>
                    <a:pt x="7191" y="7036"/>
                    <a:pt x="5810" y="5926"/>
                  </a:cubicBezTo>
                  <a:cubicBezTo>
                    <a:pt x="3671" y="4208"/>
                    <a:pt x="2413" y="1473"/>
                    <a:pt x="70" y="6"/>
                  </a:cubicBezTo>
                  <a:cubicBezTo>
                    <a:pt x="64" y="2"/>
                    <a:pt x="57" y="0"/>
                    <a:pt x="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947;p41"/>
            <p:cNvSpPr/>
            <p:nvPr/>
          </p:nvSpPr>
          <p:spPr>
            <a:xfrm>
              <a:off x="14975275" y="711250"/>
              <a:ext cx="194650" cy="159475"/>
            </a:xfrm>
            <a:custGeom>
              <a:avLst/>
              <a:gdLst/>
              <a:ahLst/>
              <a:cxnLst/>
              <a:rect l="l" t="t" r="r" b="b"/>
              <a:pathLst>
                <a:path w="7786" h="6379" extrusionOk="0">
                  <a:moveTo>
                    <a:pt x="73" y="0"/>
                  </a:moveTo>
                  <a:cubicBezTo>
                    <a:pt x="36" y="0"/>
                    <a:pt x="0" y="37"/>
                    <a:pt x="24" y="79"/>
                  </a:cubicBezTo>
                  <a:cubicBezTo>
                    <a:pt x="1082" y="1971"/>
                    <a:pt x="3869" y="5334"/>
                    <a:pt x="4628" y="5705"/>
                  </a:cubicBezTo>
                  <a:cubicBezTo>
                    <a:pt x="5454" y="6108"/>
                    <a:pt x="6799" y="6220"/>
                    <a:pt x="7699" y="6377"/>
                  </a:cubicBezTo>
                  <a:cubicBezTo>
                    <a:pt x="7705" y="6378"/>
                    <a:pt x="7710" y="6379"/>
                    <a:pt x="7715" y="6379"/>
                  </a:cubicBezTo>
                  <a:cubicBezTo>
                    <a:pt x="7785" y="6379"/>
                    <a:pt x="7766" y="6278"/>
                    <a:pt x="7684" y="6249"/>
                  </a:cubicBezTo>
                  <a:cubicBezTo>
                    <a:pt x="6858" y="5958"/>
                    <a:pt x="5801" y="5864"/>
                    <a:pt x="4986" y="5549"/>
                  </a:cubicBezTo>
                  <a:cubicBezTo>
                    <a:pt x="4059" y="5192"/>
                    <a:pt x="1194" y="1708"/>
                    <a:pt x="116" y="25"/>
                  </a:cubicBezTo>
                  <a:cubicBezTo>
                    <a:pt x="105" y="8"/>
                    <a:pt x="89" y="0"/>
                    <a:pt x="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948;p41"/>
            <p:cNvSpPr/>
            <p:nvPr/>
          </p:nvSpPr>
          <p:spPr>
            <a:xfrm>
              <a:off x="14862875" y="229300"/>
              <a:ext cx="274700" cy="432325"/>
            </a:xfrm>
            <a:custGeom>
              <a:avLst/>
              <a:gdLst/>
              <a:ahLst/>
              <a:cxnLst/>
              <a:rect l="l" t="t" r="r" b="b"/>
              <a:pathLst>
                <a:path w="10988" h="17293" extrusionOk="0">
                  <a:moveTo>
                    <a:pt x="5100" y="1"/>
                  </a:moveTo>
                  <a:cubicBezTo>
                    <a:pt x="3398" y="1"/>
                    <a:pt x="1755" y="395"/>
                    <a:pt x="1111" y="1000"/>
                  </a:cubicBezTo>
                  <a:cubicBezTo>
                    <a:pt x="1" y="2037"/>
                    <a:pt x="283" y="6549"/>
                    <a:pt x="360" y="8380"/>
                  </a:cubicBezTo>
                  <a:cubicBezTo>
                    <a:pt x="398" y="9438"/>
                    <a:pt x="282" y="12316"/>
                    <a:pt x="418" y="13147"/>
                  </a:cubicBezTo>
                  <a:cubicBezTo>
                    <a:pt x="497" y="13631"/>
                    <a:pt x="3520" y="17076"/>
                    <a:pt x="5351" y="17282"/>
                  </a:cubicBezTo>
                  <a:cubicBezTo>
                    <a:pt x="5409" y="17289"/>
                    <a:pt x="5463" y="17292"/>
                    <a:pt x="5514" y="17292"/>
                  </a:cubicBezTo>
                  <a:cubicBezTo>
                    <a:pt x="7221" y="17292"/>
                    <a:pt x="4974" y="13762"/>
                    <a:pt x="5054" y="13396"/>
                  </a:cubicBezTo>
                  <a:cubicBezTo>
                    <a:pt x="5075" y="13304"/>
                    <a:pt x="5092" y="13210"/>
                    <a:pt x="5108" y="13115"/>
                  </a:cubicBezTo>
                  <a:cubicBezTo>
                    <a:pt x="5137" y="12961"/>
                    <a:pt x="5158" y="12812"/>
                    <a:pt x="5175" y="12664"/>
                  </a:cubicBezTo>
                  <a:cubicBezTo>
                    <a:pt x="5249" y="12072"/>
                    <a:pt x="5270" y="11560"/>
                    <a:pt x="5270" y="11560"/>
                  </a:cubicBezTo>
                  <a:cubicBezTo>
                    <a:pt x="5270" y="11560"/>
                    <a:pt x="5297" y="11567"/>
                    <a:pt x="5352" y="11585"/>
                  </a:cubicBezTo>
                  <a:cubicBezTo>
                    <a:pt x="5590" y="11654"/>
                    <a:pt x="6300" y="11840"/>
                    <a:pt x="7119" y="11840"/>
                  </a:cubicBezTo>
                  <a:cubicBezTo>
                    <a:pt x="8238" y="11840"/>
                    <a:pt x="9560" y="11493"/>
                    <a:pt x="10157" y="10030"/>
                  </a:cubicBezTo>
                  <a:cubicBezTo>
                    <a:pt x="10988" y="7999"/>
                    <a:pt x="10956" y="2872"/>
                    <a:pt x="9360" y="1276"/>
                  </a:cubicBezTo>
                  <a:cubicBezTo>
                    <a:pt x="8454" y="371"/>
                    <a:pt x="6750" y="1"/>
                    <a:pt x="51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949;p41"/>
            <p:cNvSpPr/>
            <p:nvPr/>
          </p:nvSpPr>
          <p:spPr>
            <a:xfrm>
              <a:off x="15017975" y="433700"/>
              <a:ext cx="34150" cy="20450"/>
            </a:xfrm>
            <a:custGeom>
              <a:avLst/>
              <a:gdLst/>
              <a:ahLst/>
              <a:cxnLst/>
              <a:rect l="l" t="t" r="r" b="b"/>
              <a:pathLst>
                <a:path w="1366" h="818" extrusionOk="0">
                  <a:moveTo>
                    <a:pt x="55" y="1"/>
                  </a:moveTo>
                  <a:cubicBezTo>
                    <a:pt x="27" y="1"/>
                    <a:pt x="0" y="21"/>
                    <a:pt x="7" y="59"/>
                  </a:cubicBezTo>
                  <a:cubicBezTo>
                    <a:pt x="74" y="528"/>
                    <a:pt x="447" y="818"/>
                    <a:pt x="857" y="818"/>
                  </a:cubicBezTo>
                  <a:cubicBezTo>
                    <a:pt x="1016" y="818"/>
                    <a:pt x="1181" y="774"/>
                    <a:pt x="1336" y="680"/>
                  </a:cubicBezTo>
                  <a:cubicBezTo>
                    <a:pt x="1365" y="662"/>
                    <a:pt x="1354" y="619"/>
                    <a:pt x="1324" y="619"/>
                  </a:cubicBezTo>
                  <a:cubicBezTo>
                    <a:pt x="1320" y="619"/>
                    <a:pt x="1315" y="620"/>
                    <a:pt x="1310" y="622"/>
                  </a:cubicBezTo>
                  <a:cubicBezTo>
                    <a:pt x="1195" y="668"/>
                    <a:pt x="1078" y="690"/>
                    <a:pt x="964" y="690"/>
                  </a:cubicBezTo>
                  <a:cubicBezTo>
                    <a:pt x="578" y="690"/>
                    <a:pt x="227" y="440"/>
                    <a:pt x="110" y="43"/>
                  </a:cubicBezTo>
                  <a:cubicBezTo>
                    <a:pt x="101" y="14"/>
                    <a:pt x="77" y="1"/>
                    <a:pt x="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950;p41"/>
            <p:cNvSpPr/>
            <p:nvPr/>
          </p:nvSpPr>
          <p:spPr>
            <a:xfrm>
              <a:off x="15095150" y="382350"/>
              <a:ext cx="15600" cy="18825"/>
            </a:xfrm>
            <a:custGeom>
              <a:avLst/>
              <a:gdLst/>
              <a:ahLst/>
              <a:cxnLst/>
              <a:rect l="l" t="t" r="r" b="b"/>
              <a:pathLst>
                <a:path w="624" h="753" extrusionOk="0">
                  <a:moveTo>
                    <a:pt x="327" y="1"/>
                  </a:moveTo>
                  <a:cubicBezTo>
                    <a:pt x="178" y="1"/>
                    <a:pt x="44" y="150"/>
                    <a:pt x="22" y="346"/>
                  </a:cubicBezTo>
                  <a:cubicBezTo>
                    <a:pt x="1" y="554"/>
                    <a:pt x="113" y="735"/>
                    <a:pt x="273" y="751"/>
                  </a:cubicBezTo>
                  <a:cubicBezTo>
                    <a:pt x="281" y="752"/>
                    <a:pt x="289" y="753"/>
                    <a:pt x="297" y="753"/>
                  </a:cubicBezTo>
                  <a:cubicBezTo>
                    <a:pt x="446" y="753"/>
                    <a:pt x="581" y="604"/>
                    <a:pt x="601" y="408"/>
                  </a:cubicBezTo>
                  <a:cubicBezTo>
                    <a:pt x="623" y="200"/>
                    <a:pt x="511" y="18"/>
                    <a:pt x="351" y="2"/>
                  </a:cubicBezTo>
                  <a:cubicBezTo>
                    <a:pt x="343" y="1"/>
                    <a:pt x="335" y="1"/>
                    <a:pt x="3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951;p41"/>
            <p:cNvSpPr/>
            <p:nvPr/>
          </p:nvSpPr>
          <p:spPr>
            <a:xfrm>
              <a:off x="15005325" y="382300"/>
              <a:ext cx="15600" cy="18850"/>
            </a:xfrm>
            <a:custGeom>
              <a:avLst/>
              <a:gdLst/>
              <a:ahLst/>
              <a:cxnLst/>
              <a:rect l="l" t="t" r="r" b="b"/>
              <a:pathLst>
                <a:path w="624" h="754" extrusionOk="0">
                  <a:moveTo>
                    <a:pt x="329" y="0"/>
                  </a:moveTo>
                  <a:cubicBezTo>
                    <a:pt x="179" y="0"/>
                    <a:pt x="43" y="149"/>
                    <a:pt x="22" y="346"/>
                  </a:cubicBezTo>
                  <a:cubicBezTo>
                    <a:pt x="1" y="553"/>
                    <a:pt x="113" y="734"/>
                    <a:pt x="273" y="752"/>
                  </a:cubicBezTo>
                  <a:cubicBezTo>
                    <a:pt x="281" y="753"/>
                    <a:pt x="289" y="753"/>
                    <a:pt x="297" y="753"/>
                  </a:cubicBezTo>
                  <a:cubicBezTo>
                    <a:pt x="446" y="753"/>
                    <a:pt x="581" y="604"/>
                    <a:pt x="601" y="407"/>
                  </a:cubicBezTo>
                  <a:cubicBezTo>
                    <a:pt x="623" y="201"/>
                    <a:pt x="511" y="19"/>
                    <a:pt x="351" y="1"/>
                  </a:cubicBezTo>
                  <a:cubicBezTo>
                    <a:pt x="344" y="1"/>
                    <a:pt x="336" y="0"/>
                    <a:pt x="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952;p41"/>
            <p:cNvSpPr/>
            <p:nvPr/>
          </p:nvSpPr>
          <p:spPr>
            <a:xfrm>
              <a:off x="15087175" y="333575"/>
              <a:ext cx="38225" cy="18800"/>
            </a:xfrm>
            <a:custGeom>
              <a:avLst/>
              <a:gdLst/>
              <a:ahLst/>
              <a:cxnLst/>
              <a:rect l="l" t="t" r="r" b="b"/>
              <a:pathLst>
                <a:path w="1529" h="752" extrusionOk="0">
                  <a:moveTo>
                    <a:pt x="593" y="0"/>
                  </a:moveTo>
                  <a:cubicBezTo>
                    <a:pt x="292" y="0"/>
                    <a:pt x="58" y="102"/>
                    <a:pt x="33" y="260"/>
                  </a:cubicBezTo>
                  <a:cubicBezTo>
                    <a:pt x="1" y="458"/>
                    <a:pt x="304" y="670"/>
                    <a:pt x="708" y="733"/>
                  </a:cubicBezTo>
                  <a:cubicBezTo>
                    <a:pt x="788" y="745"/>
                    <a:pt x="865" y="751"/>
                    <a:pt x="939" y="751"/>
                  </a:cubicBezTo>
                  <a:cubicBezTo>
                    <a:pt x="1239" y="751"/>
                    <a:pt x="1472" y="652"/>
                    <a:pt x="1498" y="493"/>
                  </a:cubicBezTo>
                  <a:cubicBezTo>
                    <a:pt x="1528" y="295"/>
                    <a:pt x="1226" y="84"/>
                    <a:pt x="821" y="19"/>
                  </a:cubicBezTo>
                  <a:cubicBezTo>
                    <a:pt x="743" y="6"/>
                    <a:pt x="666" y="0"/>
                    <a:pt x="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953;p41"/>
            <p:cNvSpPr/>
            <p:nvPr/>
          </p:nvSpPr>
          <p:spPr>
            <a:xfrm>
              <a:off x="14991625" y="335075"/>
              <a:ext cx="38375" cy="19225"/>
            </a:xfrm>
            <a:custGeom>
              <a:avLst/>
              <a:gdLst/>
              <a:ahLst/>
              <a:cxnLst/>
              <a:rect l="l" t="t" r="r" b="b"/>
              <a:pathLst>
                <a:path w="1535" h="769" extrusionOk="0">
                  <a:moveTo>
                    <a:pt x="982" y="0"/>
                  </a:moveTo>
                  <a:cubicBezTo>
                    <a:pt x="892" y="0"/>
                    <a:pt x="795" y="10"/>
                    <a:pt x="696" y="30"/>
                  </a:cubicBezTo>
                  <a:cubicBezTo>
                    <a:pt x="294" y="113"/>
                    <a:pt x="0" y="338"/>
                    <a:pt x="41" y="533"/>
                  </a:cubicBezTo>
                  <a:cubicBezTo>
                    <a:pt x="72" y="680"/>
                    <a:pt x="280" y="769"/>
                    <a:pt x="552" y="769"/>
                  </a:cubicBezTo>
                  <a:cubicBezTo>
                    <a:pt x="643" y="769"/>
                    <a:pt x="741" y="759"/>
                    <a:pt x="841" y="738"/>
                  </a:cubicBezTo>
                  <a:cubicBezTo>
                    <a:pt x="1242" y="657"/>
                    <a:pt x="1535" y="431"/>
                    <a:pt x="1496" y="235"/>
                  </a:cubicBezTo>
                  <a:cubicBezTo>
                    <a:pt x="1466" y="88"/>
                    <a:pt x="1255" y="0"/>
                    <a:pt x="9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954;p41"/>
            <p:cNvSpPr/>
            <p:nvPr/>
          </p:nvSpPr>
          <p:spPr>
            <a:xfrm>
              <a:off x="15058625" y="348775"/>
              <a:ext cx="27900" cy="80250"/>
            </a:xfrm>
            <a:custGeom>
              <a:avLst/>
              <a:gdLst/>
              <a:ahLst/>
              <a:cxnLst/>
              <a:rect l="l" t="t" r="r" b="b"/>
              <a:pathLst>
                <a:path w="1116" h="3210" extrusionOk="0">
                  <a:moveTo>
                    <a:pt x="568" y="1"/>
                  </a:moveTo>
                  <a:cubicBezTo>
                    <a:pt x="543" y="1"/>
                    <a:pt x="518" y="19"/>
                    <a:pt x="523" y="52"/>
                  </a:cubicBezTo>
                  <a:cubicBezTo>
                    <a:pt x="561" y="587"/>
                    <a:pt x="795" y="2793"/>
                    <a:pt x="641" y="2947"/>
                  </a:cubicBezTo>
                  <a:cubicBezTo>
                    <a:pt x="608" y="2980"/>
                    <a:pt x="565" y="2992"/>
                    <a:pt x="518" y="2992"/>
                  </a:cubicBezTo>
                  <a:cubicBezTo>
                    <a:pt x="385" y="2992"/>
                    <a:pt x="218" y="2891"/>
                    <a:pt x="141" y="2843"/>
                  </a:cubicBezTo>
                  <a:cubicBezTo>
                    <a:pt x="126" y="2834"/>
                    <a:pt x="111" y="2830"/>
                    <a:pt x="97" y="2830"/>
                  </a:cubicBezTo>
                  <a:cubicBezTo>
                    <a:pt x="38" y="2830"/>
                    <a:pt x="0" y="2908"/>
                    <a:pt x="55" y="2960"/>
                  </a:cubicBezTo>
                  <a:cubicBezTo>
                    <a:pt x="189" y="3088"/>
                    <a:pt x="427" y="3209"/>
                    <a:pt x="649" y="3209"/>
                  </a:cubicBezTo>
                  <a:cubicBezTo>
                    <a:pt x="666" y="3209"/>
                    <a:pt x="683" y="3209"/>
                    <a:pt x="699" y="3207"/>
                  </a:cubicBezTo>
                  <a:cubicBezTo>
                    <a:pt x="1115" y="3174"/>
                    <a:pt x="808" y="891"/>
                    <a:pt x="612" y="38"/>
                  </a:cubicBezTo>
                  <a:cubicBezTo>
                    <a:pt x="608" y="12"/>
                    <a:pt x="588" y="1"/>
                    <a:pt x="5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955;p41"/>
            <p:cNvSpPr/>
            <p:nvPr/>
          </p:nvSpPr>
          <p:spPr>
            <a:xfrm>
              <a:off x="14839500" y="221450"/>
              <a:ext cx="303000" cy="172750"/>
            </a:xfrm>
            <a:custGeom>
              <a:avLst/>
              <a:gdLst/>
              <a:ahLst/>
              <a:cxnLst/>
              <a:rect l="l" t="t" r="r" b="b"/>
              <a:pathLst>
                <a:path w="12120" h="6910" extrusionOk="0">
                  <a:moveTo>
                    <a:pt x="5155" y="0"/>
                  </a:moveTo>
                  <a:cubicBezTo>
                    <a:pt x="3687" y="0"/>
                    <a:pt x="1585" y="260"/>
                    <a:pt x="972" y="1670"/>
                  </a:cubicBezTo>
                  <a:cubicBezTo>
                    <a:pt x="1" y="3906"/>
                    <a:pt x="841" y="6738"/>
                    <a:pt x="1620" y="6889"/>
                  </a:cubicBezTo>
                  <a:cubicBezTo>
                    <a:pt x="1691" y="6903"/>
                    <a:pt x="1760" y="6910"/>
                    <a:pt x="1827" y="6910"/>
                  </a:cubicBezTo>
                  <a:cubicBezTo>
                    <a:pt x="3255" y="6910"/>
                    <a:pt x="3835" y="3931"/>
                    <a:pt x="3835" y="3931"/>
                  </a:cubicBezTo>
                  <a:cubicBezTo>
                    <a:pt x="3835" y="3931"/>
                    <a:pt x="4027" y="3944"/>
                    <a:pt x="4341" y="3944"/>
                  </a:cubicBezTo>
                  <a:cubicBezTo>
                    <a:pt x="5504" y="3944"/>
                    <a:pt x="8339" y="3757"/>
                    <a:pt x="9233" y="1997"/>
                  </a:cubicBezTo>
                  <a:cubicBezTo>
                    <a:pt x="9233" y="1997"/>
                    <a:pt x="10405" y="4234"/>
                    <a:pt x="11585" y="4234"/>
                  </a:cubicBezTo>
                  <a:cubicBezTo>
                    <a:pt x="11600" y="4234"/>
                    <a:pt x="11615" y="4234"/>
                    <a:pt x="11630" y="4233"/>
                  </a:cubicBezTo>
                  <a:cubicBezTo>
                    <a:pt x="12119" y="4208"/>
                    <a:pt x="12066" y="39"/>
                    <a:pt x="7542" y="39"/>
                  </a:cubicBezTo>
                  <a:cubicBezTo>
                    <a:pt x="7263" y="39"/>
                    <a:pt x="6968" y="55"/>
                    <a:pt x="6654" y="89"/>
                  </a:cubicBezTo>
                  <a:cubicBezTo>
                    <a:pt x="6654" y="89"/>
                    <a:pt x="6013" y="0"/>
                    <a:pt x="5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956;p41"/>
            <p:cNvSpPr/>
            <p:nvPr/>
          </p:nvSpPr>
          <p:spPr>
            <a:xfrm>
              <a:off x="14821825" y="368025"/>
              <a:ext cx="84425" cy="74550"/>
            </a:xfrm>
            <a:custGeom>
              <a:avLst/>
              <a:gdLst/>
              <a:ahLst/>
              <a:cxnLst/>
              <a:rect l="l" t="t" r="r" b="b"/>
              <a:pathLst>
                <a:path w="3377" h="2982" extrusionOk="0">
                  <a:moveTo>
                    <a:pt x="2009" y="1"/>
                  </a:moveTo>
                  <a:cubicBezTo>
                    <a:pt x="1917" y="1"/>
                    <a:pt x="1821" y="8"/>
                    <a:pt x="1721" y="22"/>
                  </a:cubicBezTo>
                  <a:cubicBezTo>
                    <a:pt x="484" y="209"/>
                    <a:pt x="1" y="2161"/>
                    <a:pt x="1513" y="2849"/>
                  </a:cubicBezTo>
                  <a:cubicBezTo>
                    <a:pt x="1731" y="2948"/>
                    <a:pt x="1969" y="2981"/>
                    <a:pt x="2190" y="2981"/>
                  </a:cubicBezTo>
                  <a:cubicBezTo>
                    <a:pt x="2642" y="2981"/>
                    <a:pt x="3025" y="2842"/>
                    <a:pt x="3025" y="2842"/>
                  </a:cubicBezTo>
                  <a:lnTo>
                    <a:pt x="3377" y="615"/>
                  </a:lnTo>
                  <a:cubicBezTo>
                    <a:pt x="3377" y="615"/>
                    <a:pt x="2882" y="1"/>
                    <a:pt x="20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957;p41"/>
            <p:cNvSpPr/>
            <p:nvPr/>
          </p:nvSpPr>
          <p:spPr>
            <a:xfrm>
              <a:off x="16687500" y="1779150"/>
              <a:ext cx="220925" cy="746900"/>
            </a:xfrm>
            <a:custGeom>
              <a:avLst/>
              <a:gdLst/>
              <a:ahLst/>
              <a:cxnLst/>
              <a:rect l="l" t="t" r="r" b="b"/>
              <a:pathLst>
                <a:path w="8837" h="29876" extrusionOk="0">
                  <a:moveTo>
                    <a:pt x="993" y="0"/>
                  </a:moveTo>
                  <a:cubicBezTo>
                    <a:pt x="922" y="0"/>
                    <a:pt x="850" y="9"/>
                    <a:pt x="778" y="26"/>
                  </a:cubicBezTo>
                  <a:cubicBezTo>
                    <a:pt x="299" y="142"/>
                    <a:pt x="1" y="620"/>
                    <a:pt x="106" y="1101"/>
                  </a:cubicBezTo>
                  <a:lnTo>
                    <a:pt x="6954" y="29184"/>
                  </a:lnTo>
                  <a:cubicBezTo>
                    <a:pt x="7054" y="29589"/>
                    <a:pt x="7418" y="29876"/>
                    <a:pt x="7835" y="29876"/>
                  </a:cubicBezTo>
                  <a:cubicBezTo>
                    <a:pt x="7908" y="29876"/>
                    <a:pt x="7981" y="29867"/>
                    <a:pt x="8051" y="29850"/>
                  </a:cubicBezTo>
                  <a:cubicBezTo>
                    <a:pt x="8538" y="29732"/>
                    <a:pt x="8836" y="29240"/>
                    <a:pt x="8718" y="28753"/>
                  </a:cubicBezTo>
                  <a:lnTo>
                    <a:pt x="1868" y="670"/>
                  </a:lnTo>
                  <a:cubicBezTo>
                    <a:pt x="1760" y="267"/>
                    <a:pt x="1394" y="0"/>
                    <a:pt x="993" y="0"/>
                  </a:cubicBezTo>
                  <a:close/>
                </a:path>
              </a:pathLst>
            </a:custGeom>
            <a:solidFill>
              <a:srgbClr val="7383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958;p41"/>
            <p:cNvSpPr/>
            <p:nvPr/>
          </p:nvSpPr>
          <p:spPr>
            <a:xfrm>
              <a:off x="16017400" y="1779150"/>
              <a:ext cx="221450" cy="746900"/>
            </a:xfrm>
            <a:custGeom>
              <a:avLst/>
              <a:gdLst/>
              <a:ahLst/>
              <a:cxnLst/>
              <a:rect l="l" t="t" r="r" b="b"/>
              <a:pathLst>
                <a:path w="8858" h="29876" extrusionOk="0">
                  <a:moveTo>
                    <a:pt x="7866" y="0"/>
                  </a:moveTo>
                  <a:cubicBezTo>
                    <a:pt x="7465" y="0"/>
                    <a:pt x="7099" y="268"/>
                    <a:pt x="6989" y="672"/>
                  </a:cubicBezTo>
                  <a:lnTo>
                    <a:pt x="140" y="28753"/>
                  </a:lnTo>
                  <a:cubicBezTo>
                    <a:pt x="1" y="29325"/>
                    <a:pt x="434" y="29876"/>
                    <a:pt x="1023" y="29876"/>
                  </a:cubicBezTo>
                  <a:cubicBezTo>
                    <a:pt x="1441" y="29876"/>
                    <a:pt x="1804" y="29589"/>
                    <a:pt x="1903" y="29185"/>
                  </a:cubicBezTo>
                  <a:lnTo>
                    <a:pt x="8753" y="1103"/>
                  </a:lnTo>
                  <a:cubicBezTo>
                    <a:pt x="8858" y="621"/>
                    <a:pt x="8560" y="144"/>
                    <a:pt x="8081" y="26"/>
                  </a:cubicBezTo>
                  <a:cubicBezTo>
                    <a:pt x="8009" y="9"/>
                    <a:pt x="7937" y="0"/>
                    <a:pt x="78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959;p41"/>
            <p:cNvSpPr/>
            <p:nvPr/>
          </p:nvSpPr>
          <p:spPr>
            <a:xfrm>
              <a:off x="16831725" y="1713275"/>
              <a:ext cx="221425" cy="746925"/>
            </a:xfrm>
            <a:custGeom>
              <a:avLst/>
              <a:gdLst/>
              <a:ahLst/>
              <a:cxnLst/>
              <a:rect l="l" t="t" r="r" b="b"/>
              <a:pathLst>
                <a:path w="8857" h="29877" extrusionOk="0">
                  <a:moveTo>
                    <a:pt x="993" y="1"/>
                  </a:moveTo>
                  <a:cubicBezTo>
                    <a:pt x="922" y="1"/>
                    <a:pt x="850" y="9"/>
                    <a:pt x="778" y="27"/>
                  </a:cubicBezTo>
                  <a:cubicBezTo>
                    <a:pt x="299" y="143"/>
                    <a:pt x="1" y="620"/>
                    <a:pt x="105" y="1102"/>
                  </a:cubicBezTo>
                  <a:lnTo>
                    <a:pt x="6954" y="29184"/>
                  </a:lnTo>
                  <a:cubicBezTo>
                    <a:pt x="7053" y="29590"/>
                    <a:pt x="7416" y="29875"/>
                    <a:pt x="7835" y="29877"/>
                  </a:cubicBezTo>
                  <a:cubicBezTo>
                    <a:pt x="8423" y="29877"/>
                    <a:pt x="8856" y="29325"/>
                    <a:pt x="8718" y="28754"/>
                  </a:cubicBezTo>
                  <a:lnTo>
                    <a:pt x="1868" y="671"/>
                  </a:lnTo>
                  <a:cubicBezTo>
                    <a:pt x="1759" y="267"/>
                    <a:pt x="1393" y="1"/>
                    <a:pt x="993" y="1"/>
                  </a:cubicBezTo>
                  <a:close/>
                </a:path>
              </a:pathLst>
            </a:custGeom>
            <a:solidFill>
              <a:srgbClr val="7383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960;p41"/>
            <p:cNvSpPr/>
            <p:nvPr/>
          </p:nvSpPr>
          <p:spPr>
            <a:xfrm>
              <a:off x="16161625" y="1713325"/>
              <a:ext cx="221375" cy="746875"/>
            </a:xfrm>
            <a:custGeom>
              <a:avLst/>
              <a:gdLst/>
              <a:ahLst/>
              <a:cxnLst/>
              <a:rect l="l" t="t" r="r" b="b"/>
              <a:pathLst>
                <a:path w="8855" h="29875" extrusionOk="0">
                  <a:moveTo>
                    <a:pt x="7864" y="0"/>
                  </a:moveTo>
                  <a:cubicBezTo>
                    <a:pt x="7463" y="0"/>
                    <a:pt x="7099" y="267"/>
                    <a:pt x="6989" y="669"/>
                  </a:cubicBezTo>
                  <a:lnTo>
                    <a:pt x="140" y="28752"/>
                  </a:lnTo>
                  <a:cubicBezTo>
                    <a:pt x="1" y="29323"/>
                    <a:pt x="434" y="29875"/>
                    <a:pt x="1023" y="29875"/>
                  </a:cubicBezTo>
                  <a:cubicBezTo>
                    <a:pt x="1441" y="29873"/>
                    <a:pt x="1804" y="29588"/>
                    <a:pt x="1903" y="29182"/>
                  </a:cubicBezTo>
                  <a:lnTo>
                    <a:pt x="8752" y="1100"/>
                  </a:lnTo>
                  <a:cubicBezTo>
                    <a:pt x="8855" y="618"/>
                    <a:pt x="8557" y="143"/>
                    <a:pt x="8080" y="26"/>
                  </a:cubicBezTo>
                  <a:cubicBezTo>
                    <a:pt x="8007" y="9"/>
                    <a:pt x="7935" y="0"/>
                    <a:pt x="78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961;p41"/>
            <p:cNvSpPr/>
            <p:nvPr/>
          </p:nvSpPr>
          <p:spPr>
            <a:xfrm>
              <a:off x="16032650" y="772600"/>
              <a:ext cx="1189375" cy="1108275"/>
            </a:xfrm>
            <a:custGeom>
              <a:avLst/>
              <a:gdLst/>
              <a:ahLst/>
              <a:cxnLst/>
              <a:rect l="l" t="t" r="r" b="b"/>
              <a:pathLst>
                <a:path w="47575" h="44331" extrusionOk="0">
                  <a:moveTo>
                    <a:pt x="28883" y="0"/>
                  </a:moveTo>
                  <a:cubicBezTo>
                    <a:pt x="21133" y="0"/>
                    <a:pt x="13429" y="2070"/>
                    <a:pt x="12388" y="5717"/>
                  </a:cubicBezTo>
                  <a:cubicBezTo>
                    <a:pt x="10278" y="13097"/>
                    <a:pt x="18880" y="32035"/>
                    <a:pt x="15154" y="33788"/>
                  </a:cubicBezTo>
                  <a:cubicBezTo>
                    <a:pt x="12914" y="34842"/>
                    <a:pt x="10203" y="35693"/>
                    <a:pt x="5771" y="36345"/>
                  </a:cubicBezTo>
                  <a:cubicBezTo>
                    <a:pt x="0" y="37196"/>
                    <a:pt x="1026" y="44330"/>
                    <a:pt x="5771" y="44330"/>
                  </a:cubicBezTo>
                  <a:lnTo>
                    <a:pt x="34133" y="44330"/>
                  </a:lnTo>
                  <a:cubicBezTo>
                    <a:pt x="39273" y="44330"/>
                    <a:pt x="39669" y="39322"/>
                    <a:pt x="39669" y="35632"/>
                  </a:cubicBezTo>
                  <a:cubicBezTo>
                    <a:pt x="39669" y="31942"/>
                    <a:pt x="47575" y="16655"/>
                    <a:pt x="45729" y="7035"/>
                  </a:cubicBezTo>
                  <a:cubicBezTo>
                    <a:pt x="44796" y="2169"/>
                    <a:pt x="36815" y="0"/>
                    <a:pt x="288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962;p41"/>
            <p:cNvSpPr/>
            <p:nvPr/>
          </p:nvSpPr>
          <p:spPr>
            <a:xfrm>
              <a:off x="15650875" y="1421175"/>
              <a:ext cx="1036875" cy="980075"/>
            </a:xfrm>
            <a:custGeom>
              <a:avLst/>
              <a:gdLst/>
              <a:ahLst/>
              <a:cxnLst/>
              <a:rect l="l" t="t" r="r" b="b"/>
              <a:pathLst>
                <a:path w="41475" h="39203" extrusionOk="0">
                  <a:moveTo>
                    <a:pt x="35809" y="0"/>
                  </a:moveTo>
                  <a:cubicBezTo>
                    <a:pt x="35410" y="0"/>
                    <a:pt x="34986" y="40"/>
                    <a:pt x="34539" y="125"/>
                  </a:cubicBezTo>
                  <a:cubicBezTo>
                    <a:pt x="26942" y="1569"/>
                    <a:pt x="14983" y="8288"/>
                    <a:pt x="14337" y="9875"/>
                  </a:cubicBezTo>
                  <a:cubicBezTo>
                    <a:pt x="13697" y="11459"/>
                    <a:pt x="4356" y="35889"/>
                    <a:pt x="4170" y="36259"/>
                  </a:cubicBezTo>
                  <a:cubicBezTo>
                    <a:pt x="4068" y="36461"/>
                    <a:pt x="2818" y="37053"/>
                    <a:pt x="1736" y="37649"/>
                  </a:cubicBezTo>
                  <a:cubicBezTo>
                    <a:pt x="812" y="38157"/>
                    <a:pt x="1" y="38672"/>
                    <a:pt x="111" y="38953"/>
                  </a:cubicBezTo>
                  <a:cubicBezTo>
                    <a:pt x="182" y="39131"/>
                    <a:pt x="964" y="39202"/>
                    <a:pt x="2043" y="39202"/>
                  </a:cubicBezTo>
                  <a:cubicBezTo>
                    <a:pt x="4629" y="39202"/>
                    <a:pt x="8922" y="38794"/>
                    <a:pt x="9200" y="38489"/>
                  </a:cubicBezTo>
                  <a:cubicBezTo>
                    <a:pt x="9470" y="38192"/>
                    <a:pt x="9278" y="37412"/>
                    <a:pt x="9233" y="36769"/>
                  </a:cubicBezTo>
                  <a:cubicBezTo>
                    <a:pt x="9210" y="36478"/>
                    <a:pt x="9206" y="36205"/>
                    <a:pt x="9316" y="36039"/>
                  </a:cubicBezTo>
                  <a:cubicBezTo>
                    <a:pt x="15808" y="26258"/>
                    <a:pt x="19381" y="15408"/>
                    <a:pt x="19907" y="14035"/>
                  </a:cubicBezTo>
                  <a:cubicBezTo>
                    <a:pt x="20429" y="12664"/>
                    <a:pt x="35125" y="12156"/>
                    <a:pt x="39636" y="6579"/>
                  </a:cubicBezTo>
                  <a:cubicBezTo>
                    <a:pt x="41474" y="4308"/>
                    <a:pt x="39968" y="0"/>
                    <a:pt x="35809" y="0"/>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963;p41"/>
            <p:cNvSpPr/>
            <p:nvPr/>
          </p:nvSpPr>
          <p:spPr>
            <a:xfrm>
              <a:off x="15587850" y="2297475"/>
              <a:ext cx="327950" cy="119025"/>
            </a:xfrm>
            <a:custGeom>
              <a:avLst/>
              <a:gdLst/>
              <a:ahLst/>
              <a:cxnLst/>
              <a:rect l="l" t="t" r="r" b="b"/>
              <a:pathLst>
                <a:path w="13118" h="4761" extrusionOk="0">
                  <a:moveTo>
                    <a:pt x="5911" y="1"/>
                  </a:moveTo>
                  <a:cubicBezTo>
                    <a:pt x="5911" y="1"/>
                    <a:pt x="14" y="2165"/>
                    <a:pt x="5" y="3727"/>
                  </a:cubicBezTo>
                  <a:cubicBezTo>
                    <a:pt x="1" y="4522"/>
                    <a:pt x="3121" y="4761"/>
                    <a:pt x="6257" y="4761"/>
                  </a:cubicBezTo>
                  <a:cubicBezTo>
                    <a:pt x="9285" y="4761"/>
                    <a:pt x="12328" y="4538"/>
                    <a:pt x="12588" y="4379"/>
                  </a:cubicBezTo>
                  <a:cubicBezTo>
                    <a:pt x="13117" y="4055"/>
                    <a:pt x="12612" y="39"/>
                    <a:pt x="12612" y="39"/>
                  </a:cubicBezTo>
                  <a:lnTo>
                    <a:pt x="5911" y="1"/>
                  </a:ln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964;p41"/>
            <p:cNvSpPr/>
            <p:nvPr/>
          </p:nvSpPr>
          <p:spPr>
            <a:xfrm>
              <a:off x="15568650" y="2388125"/>
              <a:ext cx="353850" cy="44300"/>
            </a:xfrm>
            <a:custGeom>
              <a:avLst/>
              <a:gdLst/>
              <a:ahLst/>
              <a:cxnLst/>
              <a:rect l="l" t="t" r="r" b="b"/>
              <a:pathLst>
                <a:path w="14154" h="1772" extrusionOk="0">
                  <a:moveTo>
                    <a:pt x="600" y="1"/>
                  </a:moveTo>
                  <a:cubicBezTo>
                    <a:pt x="226" y="1"/>
                    <a:pt x="1" y="622"/>
                    <a:pt x="398" y="794"/>
                  </a:cubicBezTo>
                  <a:cubicBezTo>
                    <a:pt x="2325" y="1624"/>
                    <a:pt x="4426" y="1706"/>
                    <a:pt x="6488" y="1754"/>
                  </a:cubicBezTo>
                  <a:cubicBezTo>
                    <a:pt x="6988" y="1765"/>
                    <a:pt x="7485" y="1771"/>
                    <a:pt x="7979" y="1771"/>
                  </a:cubicBezTo>
                  <a:cubicBezTo>
                    <a:pt x="9870" y="1771"/>
                    <a:pt x="11735" y="1678"/>
                    <a:pt x="13628" y="1399"/>
                  </a:cubicBezTo>
                  <a:cubicBezTo>
                    <a:pt x="14153" y="1321"/>
                    <a:pt x="13970" y="556"/>
                    <a:pt x="13476" y="556"/>
                  </a:cubicBezTo>
                  <a:cubicBezTo>
                    <a:pt x="13452" y="556"/>
                    <a:pt x="13428" y="557"/>
                    <a:pt x="13402" y="561"/>
                  </a:cubicBezTo>
                  <a:cubicBezTo>
                    <a:pt x="11607" y="825"/>
                    <a:pt x="9840" y="916"/>
                    <a:pt x="8048" y="916"/>
                  </a:cubicBezTo>
                  <a:cubicBezTo>
                    <a:pt x="7598" y="916"/>
                    <a:pt x="7145" y="910"/>
                    <a:pt x="6691" y="900"/>
                  </a:cubicBezTo>
                  <a:cubicBezTo>
                    <a:pt x="4654" y="853"/>
                    <a:pt x="2661" y="741"/>
                    <a:pt x="727" y="24"/>
                  </a:cubicBezTo>
                  <a:cubicBezTo>
                    <a:pt x="683" y="8"/>
                    <a:pt x="641" y="1"/>
                    <a:pt x="600" y="1"/>
                  </a:cubicBezTo>
                  <a:close/>
                </a:path>
              </a:pathLst>
            </a:custGeom>
            <a:solidFill>
              <a:srgbClr val="544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965;p41"/>
            <p:cNvSpPr/>
            <p:nvPr/>
          </p:nvSpPr>
          <p:spPr>
            <a:xfrm>
              <a:off x="15698275" y="2293225"/>
              <a:ext cx="54625" cy="39450"/>
            </a:xfrm>
            <a:custGeom>
              <a:avLst/>
              <a:gdLst/>
              <a:ahLst/>
              <a:cxnLst/>
              <a:rect l="l" t="t" r="r" b="b"/>
              <a:pathLst>
                <a:path w="2185" h="1578" extrusionOk="0">
                  <a:moveTo>
                    <a:pt x="633" y="1"/>
                  </a:moveTo>
                  <a:cubicBezTo>
                    <a:pt x="440" y="1"/>
                    <a:pt x="253" y="63"/>
                    <a:pt x="89" y="212"/>
                  </a:cubicBezTo>
                  <a:cubicBezTo>
                    <a:pt x="0" y="292"/>
                    <a:pt x="23" y="447"/>
                    <a:pt x="125" y="502"/>
                  </a:cubicBezTo>
                  <a:cubicBezTo>
                    <a:pt x="384" y="648"/>
                    <a:pt x="685" y="702"/>
                    <a:pt x="935" y="863"/>
                  </a:cubicBezTo>
                  <a:cubicBezTo>
                    <a:pt x="1186" y="1026"/>
                    <a:pt x="1317" y="1265"/>
                    <a:pt x="1514" y="1477"/>
                  </a:cubicBezTo>
                  <a:cubicBezTo>
                    <a:pt x="1578" y="1547"/>
                    <a:pt x="1662" y="1577"/>
                    <a:pt x="1747" y="1577"/>
                  </a:cubicBezTo>
                  <a:cubicBezTo>
                    <a:pt x="1963" y="1577"/>
                    <a:pt x="2185" y="1381"/>
                    <a:pt x="2099" y="1142"/>
                  </a:cubicBezTo>
                  <a:cubicBezTo>
                    <a:pt x="1914" y="625"/>
                    <a:pt x="1244" y="1"/>
                    <a:pt x="633" y="1"/>
                  </a:cubicBezTo>
                  <a:close/>
                </a:path>
              </a:pathLst>
            </a:custGeom>
            <a:solidFill>
              <a:srgbClr val="544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966;p41"/>
            <p:cNvSpPr/>
            <p:nvPr/>
          </p:nvSpPr>
          <p:spPr>
            <a:xfrm>
              <a:off x="15675275" y="2305100"/>
              <a:ext cx="54650" cy="39450"/>
            </a:xfrm>
            <a:custGeom>
              <a:avLst/>
              <a:gdLst/>
              <a:ahLst/>
              <a:cxnLst/>
              <a:rect l="l" t="t" r="r" b="b"/>
              <a:pathLst>
                <a:path w="2186" h="1578" extrusionOk="0">
                  <a:moveTo>
                    <a:pt x="633" y="1"/>
                  </a:moveTo>
                  <a:cubicBezTo>
                    <a:pt x="440" y="1"/>
                    <a:pt x="253" y="63"/>
                    <a:pt x="88" y="212"/>
                  </a:cubicBezTo>
                  <a:cubicBezTo>
                    <a:pt x="1" y="291"/>
                    <a:pt x="23" y="446"/>
                    <a:pt x="124" y="503"/>
                  </a:cubicBezTo>
                  <a:cubicBezTo>
                    <a:pt x="383" y="649"/>
                    <a:pt x="685" y="702"/>
                    <a:pt x="935" y="864"/>
                  </a:cubicBezTo>
                  <a:cubicBezTo>
                    <a:pt x="1185" y="1027"/>
                    <a:pt x="1317" y="1265"/>
                    <a:pt x="1514" y="1478"/>
                  </a:cubicBezTo>
                  <a:cubicBezTo>
                    <a:pt x="1578" y="1547"/>
                    <a:pt x="1662" y="1577"/>
                    <a:pt x="1746" y="1577"/>
                  </a:cubicBezTo>
                  <a:cubicBezTo>
                    <a:pt x="1963" y="1577"/>
                    <a:pt x="2185" y="1380"/>
                    <a:pt x="2098" y="1142"/>
                  </a:cubicBezTo>
                  <a:cubicBezTo>
                    <a:pt x="1913" y="626"/>
                    <a:pt x="1244" y="1"/>
                    <a:pt x="633" y="1"/>
                  </a:cubicBezTo>
                  <a:close/>
                </a:path>
              </a:pathLst>
            </a:custGeom>
            <a:solidFill>
              <a:srgbClr val="544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967;p41"/>
            <p:cNvSpPr/>
            <p:nvPr/>
          </p:nvSpPr>
          <p:spPr>
            <a:xfrm>
              <a:off x="15652275" y="2316950"/>
              <a:ext cx="54625" cy="39475"/>
            </a:xfrm>
            <a:custGeom>
              <a:avLst/>
              <a:gdLst/>
              <a:ahLst/>
              <a:cxnLst/>
              <a:rect l="l" t="t" r="r" b="b"/>
              <a:pathLst>
                <a:path w="2185" h="1579" extrusionOk="0">
                  <a:moveTo>
                    <a:pt x="634" y="1"/>
                  </a:moveTo>
                  <a:cubicBezTo>
                    <a:pt x="441" y="1"/>
                    <a:pt x="253" y="64"/>
                    <a:pt x="89" y="212"/>
                  </a:cubicBezTo>
                  <a:cubicBezTo>
                    <a:pt x="0" y="291"/>
                    <a:pt x="23" y="447"/>
                    <a:pt x="125" y="503"/>
                  </a:cubicBezTo>
                  <a:cubicBezTo>
                    <a:pt x="384" y="649"/>
                    <a:pt x="685" y="701"/>
                    <a:pt x="935" y="864"/>
                  </a:cubicBezTo>
                  <a:cubicBezTo>
                    <a:pt x="1186" y="1025"/>
                    <a:pt x="1318" y="1265"/>
                    <a:pt x="1514" y="1478"/>
                  </a:cubicBezTo>
                  <a:cubicBezTo>
                    <a:pt x="1578" y="1548"/>
                    <a:pt x="1662" y="1578"/>
                    <a:pt x="1747" y="1578"/>
                  </a:cubicBezTo>
                  <a:cubicBezTo>
                    <a:pt x="1963" y="1578"/>
                    <a:pt x="2185" y="1381"/>
                    <a:pt x="2099" y="1142"/>
                  </a:cubicBezTo>
                  <a:cubicBezTo>
                    <a:pt x="1913" y="626"/>
                    <a:pt x="1245" y="1"/>
                    <a:pt x="634" y="1"/>
                  </a:cubicBezTo>
                  <a:close/>
                </a:path>
              </a:pathLst>
            </a:custGeom>
            <a:solidFill>
              <a:srgbClr val="544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968;p41"/>
            <p:cNvSpPr/>
            <p:nvPr/>
          </p:nvSpPr>
          <p:spPr>
            <a:xfrm>
              <a:off x="15708200" y="1417950"/>
              <a:ext cx="1028675" cy="922600"/>
            </a:xfrm>
            <a:custGeom>
              <a:avLst/>
              <a:gdLst/>
              <a:ahLst/>
              <a:cxnLst/>
              <a:rect l="l" t="t" r="r" b="b"/>
              <a:pathLst>
                <a:path w="41147" h="36904" extrusionOk="0">
                  <a:moveTo>
                    <a:pt x="33043" y="1"/>
                  </a:moveTo>
                  <a:cubicBezTo>
                    <a:pt x="32105" y="1"/>
                    <a:pt x="31073" y="149"/>
                    <a:pt x="29968" y="477"/>
                  </a:cubicBezTo>
                  <a:cubicBezTo>
                    <a:pt x="22027" y="2832"/>
                    <a:pt x="13140" y="7752"/>
                    <a:pt x="11739" y="9483"/>
                  </a:cubicBezTo>
                  <a:cubicBezTo>
                    <a:pt x="10338" y="11214"/>
                    <a:pt x="0" y="34324"/>
                    <a:pt x="800" y="35012"/>
                  </a:cubicBezTo>
                  <a:cubicBezTo>
                    <a:pt x="2284" y="36288"/>
                    <a:pt x="4321" y="36903"/>
                    <a:pt x="5951" y="36903"/>
                  </a:cubicBezTo>
                  <a:cubicBezTo>
                    <a:pt x="7021" y="36903"/>
                    <a:pt x="7916" y="36638"/>
                    <a:pt x="8363" y="36120"/>
                  </a:cubicBezTo>
                  <a:cubicBezTo>
                    <a:pt x="17962" y="25004"/>
                    <a:pt x="19896" y="16473"/>
                    <a:pt x="19896" y="16473"/>
                  </a:cubicBezTo>
                  <a:cubicBezTo>
                    <a:pt x="19896" y="16473"/>
                    <a:pt x="28419" y="12784"/>
                    <a:pt x="33354" y="10168"/>
                  </a:cubicBezTo>
                  <a:cubicBezTo>
                    <a:pt x="41147" y="6037"/>
                    <a:pt x="39025" y="1"/>
                    <a:pt x="330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969;p41"/>
            <p:cNvSpPr/>
            <p:nvPr/>
          </p:nvSpPr>
          <p:spPr>
            <a:xfrm>
              <a:off x="16233450" y="1452700"/>
              <a:ext cx="698425" cy="979575"/>
            </a:xfrm>
            <a:custGeom>
              <a:avLst/>
              <a:gdLst/>
              <a:ahLst/>
              <a:cxnLst/>
              <a:rect l="l" t="t" r="r" b="b"/>
              <a:pathLst>
                <a:path w="27937" h="39183" extrusionOk="0">
                  <a:moveTo>
                    <a:pt x="21930" y="0"/>
                  </a:moveTo>
                  <a:cubicBezTo>
                    <a:pt x="21584" y="0"/>
                    <a:pt x="21221" y="34"/>
                    <a:pt x="20842" y="106"/>
                  </a:cubicBezTo>
                  <a:cubicBezTo>
                    <a:pt x="13245" y="1549"/>
                    <a:pt x="1286" y="8268"/>
                    <a:pt x="641" y="9855"/>
                  </a:cubicBezTo>
                  <a:cubicBezTo>
                    <a:pt x="1" y="11439"/>
                    <a:pt x="7613" y="35869"/>
                    <a:pt x="7426" y="36238"/>
                  </a:cubicBezTo>
                  <a:cubicBezTo>
                    <a:pt x="7325" y="36442"/>
                    <a:pt x="6076" y="37033"/>
                    <a:pt x="4993" y="37629"/>
                  </a:cubicBezTo>
                  <a:cubicBezTo>
                    <a:pt x="4072" y="38137"/>
                    <a:pt x="3259" y="38652"/>
                    <a:pt x="3369" y="38932"/>
                  </a:cubicBezTo>
                  <a:cubicBezTo>
                    <a:pt x="3440" y="39111"/>
                    <a:pt x="4222" y="39182"/>
                    <a:pt x="5301" y="39182"/>
                  </a:cubicBezTo>
                  <a:cubicBezTo>
                    <a:pt x="7887" y="39182"/>
                    <a:pt x="12179" y="38774"/>
                    <a:pt x="12458" y="38468"/>
                  </a:cubicBezTo>
                  <a:cubicBezTo>
                    <a:pt x="12728" y="38172"/>
                    <a:pt x="12248" y="35988"/>
                    <a:pt x="12264" y="35632"/>
                  </a:cubicBezTo>
                  <a:cubicBezTo>
                    <a:pt x="12858" y="22732"/>
                    <a:pt x="8660" y="15278"/>
                    <a:pt x="8660" y="15278"/>
                  </a:cubicBezTo>
                  <a:cubicBezTo>
                    <a:pt x="9118" y="14908"/>
                    <a:pt x="20078" y="14216"/>
                    <a:pt x="25485" y="8082"/>
                  </a:cubicBezTo>
                  <a:cubicBezTo>
                    <a:pt x="27936" y="5301"/>
                    <a:pt x="26249" y="0"/>
                    <a:pt x="21930" y="0"/>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970;p41"/>
            <p:cNvSpPr/>
            <p:nvPr/>
          </p:nvSpPr>
          <p:spPr>
            <a:xfrm>
              <a:off x="16235850" y="2320925"/>
              <a:ext cx="327900" cy="119025"/>
            </a:xfrm>
            <a:custGeom>
              <a:avLst/>
              <a:gdLst/>
              <a:ahLst/>
              <a:cxnLst/>
              <a:rect l="l" t="t" r="r" b="b"/>
              <a:pathLst>
                <a:path w="13116" h="4761" extrusionOk="0">
                  <a:moveTo>
                    <a:pt x="5911" y="1"/>
                  </a:moveTo>
                  <a:cubicBezTo>
                    <a:pt x="5911" y="1"/>
                    <a:pt x="14" y="2165"/>
                    <a:pt x="5" y="3728"/>
                  </a:cubicBezTo>
                  <a:cubicBezTo>
                    <a:pt x="1" y="4522"/>
                    <a:pt x="3121" y="4760"/>
                    <a:pt x="6257" y="4760"/>
                  </a:cubicBezTo>
                  <a:cubicBezTo>
                    <a:pt x="9285" y="4760"/>
                    <a:pt x="12328" y="4538"/>
                    <a:pt x="12587" y="4379"/>
                  </a:cubicBezTo>
                  <a:cubicBezTo>
                    <a:pt x="13115" y="4055"/>
                    <a:pt x="12612" y="39"/>
                    <a:pt x="12612" y="39"/>
                  </a:cubicBezTo>
                  <a:lnTo>
                    <a:pt x="5911" y="1"/>
                  </a:lnTo>
                  <a:close/>
                </a:path>
              </a:pathLst>
            </a:custGeom>
            <a:solidFill>
              <a:srgbClr val="E0BC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971;p41"/>
            <p:cNvSpPr/>
            <p:nvPr/>
          </p:nvSpPr>
          <p:spPr>
            <a:xfrm>
              <a:off x="16216600" y="2411550"/>
              <a:ext cx="353900" cy="44300"/>
            </a:xfrm>
            <a:custGeom>
              <a:avLst/>
              <a:gdLst/>
              <a:ahLst/>
              <a:cxnLst/>
              <a:rect l="l" t="t" r="r" b="b"/>
              <a:pathLst>
                <a:path w="14156" h="1772" extrusionOk="0">
                  <a:moveTo>
                    <a:pt x="602" y="1"/>
                  </a:moveTo>
                  <a:cubicBezTo>
                    <a:pt x="228" y="1"/>
                    <a:pt x="0" y="623"/>
                    <a:pt x="398" y="795"/>
                  </a:cubicBezTo>
                  <a:cubicBezTo>
                    <a:pt x="2326" y="1626"/>
                    <a:pt x="4427" y="1707"/>
                    <a:pt x="6490" y="1754"/>
                  </a:cubicBezTo>
                  <a:cubicBezTo>
                    <a:pt x="6994" y="1765"/>
                    <a:pt x="7494" y="1772"/>
                    <a:pt x="7993" y="1772"/>
                  </a:cubicBezTo>
                  <a:cubicBezTo>
                    <a:pt x="9879" y="1772"/>
                    <a:pt x="11740" y="1677"/>
                    <a:pt x="13629" y="1400"/>
                  </a:cubicBezTo>
                  <a:cubicBezTo>
                    <a:pt x="14156" y="1322"/>
                    <a:pt x="13970" y="555"/>
                    <a:pt x="13475" y="555"/>
                  </a:cubicBezTo>
                  <a:cubicBezTo>
                    <a:pt x="13452" y="555"/>
                    <a:pt x="13427" y="557"/>
                    <a:pt x="13402" y="561"/>
                  </a:cubicBezTo>
                  <a:cubicBezTo>
                    <a:pt x="11615" y="825"/>
                    <a:pt x="9855" y="916"/>
                    <a:pt x="8070" y="916"/>
                  </a:cubicBezTo>
                  <a:cubicBezTo>
                    <a:pt x="7613" y="916"/>
                    <a:pt x="7154" y="910"/>
                    <a:pt x="6692" y="900"/>
                  </a:cubicBezTo>
                  <a:cubicBezTo>
                    <a:pt x="4656" y="855"/>
                    <a:pt x="2663" y="743"/>
                    <a:pt x="728" y="24"/>
                  </a:cubicBezTo>
                  <a:cubicBezTo>
                    <a:pt x="685" y="8"/>
                    <a:pt x="643" y="1"/>
                    <a:pt x="602" y="1"/>
                  </a:cubicBezTo>
                  <a:close/>
                </a:path>
              </a:pathLst>
            </a:custGeom>
            <a:solidFill>
              <a:srgbClr val="544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972;p41"/>
            <p:cNvSpPr/>
            <p:nvPr/>
          </p:nvSpPr>
          <p:spPr>
            <a:xfrm>
              <a:off x="16346250" y="2316675"/>
              <a:ext cx="54650" cy="39450"/>
            </a:xfrm>
            <a:custGeom>
              <a:avLst/>
              <a:gdLst/>
              <a:ahLst/>
              <a:cxnLst/>
              <a:rect l="l" t="t" r="r" b="b"/>
              <a:pathLst>
                <a:path w="2186" h="1578" extrusionOk="0">
                  <a:moveTo>
                    <a:pt x="633" y="1"/>
                  </a:moveTo>
                  <a:cubicBezTo>
                    <a:pt x="440" y="1"/>
                    <a:pt x="252" y="63"/>
                    <a:pt x="88" y="212"/>
                  </a:cubicBezTo>
                  <a:cubicBezTo>
                    <a:pt x="1" y="292"/>
                    <a:pt x="23" y="446"/>
                    <a:pt x="124" y="503"/>
                  </a:cubicBezTo>
                  <a:cubicBezTo>
                    <a:pt x="383" y="650"/>
                    <a:pt x="684" y="702"/>
                    <a:pt x="936" y="863"/>
                  </a:cubicBezTo>
                  <a:cubicBezTo>
                    <a:pt x="1186" y="1025"/>
                    <a:pt x="1319" y="1265"/>
                    <a:pt x="1514" y="1477"/>
                  </a:cubicBezTo>
                  <a:cubicBezTo>
                    <a:pt x="1578" y="1547"/>
                    <a:pt x="1662" y="1577"/>
                    <a:pt x="1747" y="1577"/>
                  </a:cubicBezTo>
                  <a:cubicBezTo>
                    <a:pt x="1963" y="1577"/>
                    <a:pt x="2185" y="1381"/>
                    <a:pt x="2098" y="1141"/>
                  </a:cubicBezTo>
                  <a:cubicBezTo>
                    <a:pt x="1913" y="625"/>
                    <a:pt x="1244" y="1"/>
                    <a:pt x="633" y="1"/>
                  </a:cubicBezTo>
                  <a:close/>
                </a:path>
              </a:pathLst>
            </a:custGeom>
            <a:solidFill>
              <a:srgbClr val="544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973;p41"/>
            <p:cNvSpPr/>
            <p:nvPr/>
          </p:nvSpPr>
          <p:spPr>
            <a:xfrm>
              <a:off x="16323225" y="2328550"/>
              <a:ext cx="54650" cy="39450"/>
            </a:xfrm>
            <a:custGeom>
              <a:avLst/>
              <a:gdLst/>
              <a:ahLst/>
              <a:cxnLst/>
              <a:rect l="l" t="t" r="r" b="b"/>
              <a:pathLst>
                <a:path w="2186" h="1578" extrusionOk="0">
                  <a:moveTo>
                    <a:pt x="633" y="0"/>
                  </a:moveTo>
                  <a:cubicBezTo>
                    <a:pt x="440" y="0"/>
                    <a:pt x="252" y="63"/>
                    <a:pt x="88" y="211"/>
                  </a:cubicBezTo>
                  <a:cubicBezTo>
                    <a:pt x="1" y="291"/>
                    <a:pt x="24" y="447"/>
                    <a:pt x="125" y="502"/>
                  </a:cubicBezTo>
                  <a:cubicBezTo>
                    <a:pt x="385" y="647"/>
                    <a:pt x="686" y="701"/>
                    <a:pt x="936" y="863"/>
                  </a:cubicBezTo>
                  <a:cubicBezTo>
                    <a:pt x="1187" y="1025"/>
                    <a:pt x="1317" y="1264"/>
                    <a:pt x="1515" y="1478"/>
                  </a:cubicBezTo>
                  <a:cubicBezTo>
                    <a:pt x="1579" y="1547"/>
                    <a:pt x="1662" y="1577"/>
                    <a:pt x="1747" y="1577"/>
                  </a:cubicBezTo>
                  <a:cubicBezTo>
                    <a:pt x="1963" y="1577"/>
                    <a:pt x="2186" y="1380"/>
                    <a:pt x="2100" y="1142"/>
                  </a:cubicBezTo>
                  <a:cubicBezTo>
                    <a:pt x="1913" y="626"/>
                    <a:pt x="1243" y="0"/>
                    <a:pt x="633" y="0"/>
                  </a:cubicBezTo>
                  <a:close/>
                </a:path>
              </a:pathLst>
            </a:custGeom>
            <a:solidFill>
              <a:srgbClr val="544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974;p41"/>
            <p:cNvSpPr/>
            <p:nvPr/>
          </p:nvSpPr>
          <p:spPr>
            <a:xfrm>
              <a:off x="16300225" y="2340425"/>
              <a:ext cx="54625" cy="39425"/>
            </a:xfrm>
            <a:custGeom>
              <a:avLst/>
              <a:gdLst/>
              <a:ahLst/>
              <a:cxnLst/>
              <a:rect l="l" t="t" r="r" b="b"/>
              <a:pathLst>
                <a:path w="2185" h="1577" extrusionOk="0">
                  <a:moveTo>
                    <a:pt x="634" y="1"/>
                  </a:moveTo>
                  <a:cubicBezTo>
                    <a:pt x="441" y="1"/>
                    <a:pt x="253" y="63"/>
                    <a:pt x="89" y="212"/>
                  </a:cubicBezTo>
                  <a:cubicBezTo>
                    <a:pt x="0" y="292"/>
                    <a:pt x="24" y="446"/>
                    <a:pt x="125" y="502"/>
                  </a:cubicBezTo>
                  <a:cubicBezTo>
                    <a:pt x="384" y="649"/>
                    <a:pt x="685" y="702"/>
                    <a:pt x="936" y="863"/>
                  </a:cubicBezTo>
                  <a:cubicBezTo>
                    <a:pt x="1186" y="1026"/>
                    <a:pt x="1318" y="1265"/>
                    <a:pt x="1514" y="1477"/>
                  </a:cubicBezTo>
                  <a:cubicBezTo>
                    <a:pt x="1578" y="1547"/>
                    <a:pt x="1662" y="1577"/>
                    <a:pt x="1747" y="1577"/>
                  </a:cubicBezTo>
                  <a:cubicBezTo>
                    <a:pt x="1963" y="1577"/>
                    <a:pt x="2185" y="1380"/>
                    <a:pt x="2099" y="1141"/>
                  </a:cubicBezTo>
                  <a:cubicBezTo>
                    <a:pt x="1914" y="625"/>
                    <a:pt x="1245" y="1"/>
                    <a:pt x="634" y="1"/>
                  </a:cubicBezTo>
                  <a:close/>
                </a:path>
              </a:pathLst>
            </a:custGeom>
            <a:solidFill>
              <a:srgbClr val="544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975;p41"/>
            <p:cNvSpPr/>
            <p:nvPr/>
          </p:nvSpPr>
          <p:spPr>
            <a:xfrm>
              <a:off x="16208475" y="1404100"/>
              <a:ext cx="749625" cy="942050"/>
            </a:xfrm>
            <a:custGeom>
              <a:avLst/>
              <a:gdLst/>
              <a:ahLst/>
              <a:cxnLst/>
              <a:rect l="l" t="t" r="r" b="b"/>
              <a:pathLst>
                <a:path w="29985" h="37682" extrusionOk="0">
                  <a:moveTo>
                    <a:pt x="27212" y="1"/>
                  </a:moveTo>
                  <a:lnTo>
                    <a:pt x="15972" y="2219"/>
                  </a:lnTo>
                  <a:cubicBezTo>
                    <a:pt x="15972" y="2219"/>
                    <a:pt x="2047" y="9518"/>
                    <a:pt x="1024" y="11288"/>
                  </a:cubicBezTo>
                  <a:cubicBezTo>
                    <a:pt x="0" y="13057"/>
                    <a:pt x="5148" y="36259"/>
                    <a:pt x="6453" y="36979"/>
                  </a:cubicBezTo>
                  <a:cubicBezTo>
                    <a:pt x="7421" y="37514"/>
                    <a:pt x="8715" y="37681"/>
                    <a:pt x="9959" y="37681"/>
                  </a:cubicBezTo>
                  <a:cubicBezTo>
                    <a:pt x="12061" y="37681"/>
                    <a:pt x="14020" y="37202"/>
                    <a:pt x="14020" y="37202"/>
                  </a:cubicBezTo>
                  <a:cubicBezTo>
                    <a:pt x="14584" y="28362"/>
                    <a:pt x="12002" y="17401"/>
                    <a:pt x="12002" y="17401"/>
                  </a:cubicBezTo>
                  <a:cubicBezTo>
                    <a:pt x="12002" y="17401"/>
                    <a:pt x="26115" y="15255"/>
                    <a:pt x="28281" y="9506"/>
                  </a:cubicBezTo>
                  <a:cubicBezTo>
                    <a:pt x="29984" y="4987"/>
                    <a:pt x="27212" y="1"/>
                    <a:pt x="272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976;p41"/>
            <p:cNvSpPr/>
            <p:nvPr/>
          </p:nvSpPr>
          <p:spPr>
            <a:xfrm>
              <a:off x="16215025" y="1466100"/>
              <a:ext cx="337125" cy="346575"/>
            </a:xfrm>
            <a:custGeom>
              <a:avLst/>
              <a:gdLst/>
              <a:ahLst/>
              <a:cxnLst/>
              <a:rect l="l" t="t" r="r" b="b"/>
              <a:pathLst>
                <a:path w="13485" h="13863" extrusionOk="0">
                  <a:moveTo>
                    <a:pt x="13325" y="0"/>
                  </a:moveTo>
                  <a:cubicBezTo>
                    <a:pt x="13288" y="0"/>
                    <a:pt x="13250" y="19"/>
                    <a:pt x="13222" y="60"/>
                  </a:cubicBezTo>
                  <a:cubicBezTo>
                    <a:pt x="13109" y="232"/>
                    <a:pt x="13081" y="462"/>
                    <a:pt x="13022" y="657"/>
                  </a:cubicBezTo>
                  <a:cubicBezTo>
                    <a:pt x="12975" y="811"/>
                    <a:pt x="12949" y="961"/>
                    <a:pt x="12921" y="1112"/>
                  </a:cubicBezTo>
                  <a:cubicBezTo>
                    <a:pt x="12898" y="1112"/>
                    <a:pt x="12875" y="1118"/>
                    <a:pt x="12854" y="1128"/>
                  </a:cubicBezTo>
                  <a:cubicBezTo>
                    <a:pt x="9539" y="2776"/>
                    <a:pt x="6325" y="4622"/>
                    <a:pt x="3229" y="6653"/>
                  </a:cubicBezTo>
                  <a:cubicBezTo>
                    <a:pt x="2381" y="7210"/>
                    <a:pt x="756" y="8075"/>
                    <a:pt x="426" y="9108"/>
                  </a:cubicBezTo>
                  <a:cubicBezTo>
                    <a:pt x="0" y="10439"/>
                    <a:pt x="631" y="12545"/>
                    <a:pt x="972" y="13838"/>
                  </a:cubicBezTo>
                  <a:cubicBezTo>
                    <a:pt x="976" y="13855"/>
                    <a:pt x="987" y="13862"/>
                    <a:pt x="1000" y="13862"/>
                  </a:cubicBezTo>
                  <a:cubicBezTo>
                    <a:pt x="1019" y="13862"/>
                    <a:pt x="1039" y="13845"/>
                    <a:pt x="1036" y="13819"/>
                  </a:cubicBezTo>
                  <a:cubicBezTo>
                    <a:pt x="810" y="12214"/>
                    <a:pt x="179" y="9729"/>
                    <a:pt x="1334" y="8435"/>
                  </a:cubicBezTo>
                  <a:cubicBezTo>
                    <a:pt x="2301" y="7349"/>
                    <a:pt x="3824" y="6567"/>
                    <a:pt x="5061" y="5826"/>
                  </a:cubicBezTo>
                  <a:cubicBezTo>
                    <a:pt x="7664" y="4267"/>
                    <a:pt x="10277" y="2718"/>
                    <a:pt x="13003" y="1381"/>
                  </a:cubicBezTo>
                  <a:cubicBezTo>
                    <a:pt x="13086" y="1340"/>
                    <a:pt x="13092" y="1259"/>
                    <a:pt x="13057" y="1195"/>
                  </a:cubicBezTo>
                  <a:cubicBezTo>
                    <a:pt x="13154" y="1068"/>
                    <a:pt x="13238" y="948"/>
                    <a:pt x="13302" y="777"/>
                  </a:cubicBezTo>
                  <a:cubicBezTo>
                    <a:pt x="13380" y="581"/>
                    <a:pt x="13484" y="338"/>
                    <a:pt x="13457" y="124"/>
                  </a:cubicBezTo>
                  <a:cubicBezTo>
                    <a:pt x="13447" y="49"/>
                    <a:pt x="13387" y="0"/>
                    <a:pt x="133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977;p41"/>
            <p:cNvSpPr/>
            <p:nvPr/>
          </p:nvSpPr>
          <p:spPr>
            <a:xfrm>
              <a:off x="16301225" y="1508200"/>
              <a:ext cx="331150" cy="183850"/>
            </a:xfrm>
            <a:custGeom>
              <a:avLst/>
              <a:gdLst/>
              <a:ahLst/>
              <a:cxnLst/>
              <a:rect l="l" t="t" r="r" b="b"/>
              <a:pathLst>
                <a:path w="13246" h="7354" extrusionOk="0">
                  <a:moveTo>
                    <a:pt x="13143" y="0"/>
                  </a:moveTo>
                  <a:cubicBezTo>
                    <a:pt x="13136" y="0"/>
                    <a:pt x="13127" y="2"/>
                    <a:pt x="13119" y="6"/>
                  </a:cubicBezTo>
                  <a:cubicBezTo>
                    <a:pt x="8510" y="1851"/>
                    <a:pt x="4074" y="4384"/>
                    <a:pt x="40" y="7265"/>
                  </a:cubicBezTo>
                  <a:cubicBezTo>
                    <a:pt x="0" y="7294"/>
                    <a:pt x="24" y="7354"/>
                    <a:pt x="62" y="7354"/>
                  </a:cubicBezTo>
                  <a:cubicBezTo>
                    <a:pt x="70" y="7354"/>
                    <a:pt x="78" y="7351"/>
                    <a:pt x="87" y="7345"/>
                  </a:cubicBezTo>
                  <a:cubicBezTo>
                    <a:pt x="4282" y="4583"/>
                    <a:pt x="8630" y="2265"/>
                    <a:pt x="13178" y="145"/>
                  </a:cubicBezTo>
                  <a:cubicBezTo>
                    <a:pt x="13246" y="113"/>
                    <a:pt x="13209" y="0"/>
                    <a:pt x="13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978;p41"/>
            <p:cNvSpPr/>
            <p:nvPr/>
          </p:nvSpPr>
          <p:spPr>
            <a:xfrm>
              <a:off x="16282775" y="1734775"/>
              <a:ext cx="108825" cy="496250"/>
            </a:xfrm>
            <a:custGeom>
              <a:avLst/>
              <a:gdLst/>
              <a:ahLst/>
              <a:cxnLst/>
              <a:rect l="l" t="t" r="r" b="b"/>
              <a:pathLst>
                <a:path w="4353" h="19850" extrusionOk="0">
                  <a:moveTo>
                    <a:pt x="41" y="0"/>
                  </a:moveTo>
                  <a:cubicBezTo>
                    <a:pt x="27" y="0"/>
                    <a:pt x="13" y="10"/>
                    <a:pt x="13" y="29"/>
                  </a:cubicBezTo>
                  <a:cubicBezTo>
                    <a:pt x="0" y="3317"/>
                    <a:pt x="883" y="6585"/>
                    <a:pt x="1609" y="9771"/>
                  </a:cubicBezTo>
                  <a:cubicBezTo>
                    <a:pt x="2375" y="13137"/>
                    <a:pt x="3273" y="16482"/>
                    <a:pt x="4213" y="19803"/>
                  </a:cubicBezTo>
                  <a:cubicBezTo>
                    <a:pt x="4221" y="19836"/>
                    <a:pt x="4246" y="19850"/>
                    <a:pt x="4272" y="19850"/>
                  </a:cubicBezTo>
                  <a:cubicBezTo>
                    <a:pt x="4312" y="19850"/>
                    <a:pt x="4352" y="19817"/>
                    <a:pt x="4339" y="19768"/>
                  </a:cubicBezTo>
                  <a:cubicBezTo>
                    <a:pt x="3445" y="16578"/>
                    <a:pt x="2656" y="13374"/>
                    <a:pt x="1908" y="10146"/>
                  </a:cubicBezTo>
                  <a:cubicBezTo>
                    <a:pt x="1139" y="6822"/>
                    <a:pt x="284" y="3443"/>
                    <a:pt x="73" y="29"/>
                  </a:cubicBezTo>
                  <a:cubicBezTo>
                    <a:pt x="71" y="10"/>
                    <a:pt x="56" y="0"/>
                    <a:pt x="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979;p41"/>
            <p:cNvSpPr/>
            <p:nvPr/>
          </p:nvSpPr>
          <p:spPr>
            <a:xfrm>
              <a:off x="15776025" y="1710475"/>
              <a:ext cx="257000" cy="534700"/>
            </a:xfrm>
            <a:custGeom>
              <a:avLst/>
              <a:gdLst/>
              <a:ahLst/>
              <a:cxnLst/>
              <a:rect l="l" t="t" r="r" b="b"/>
              <a:pathLst>
                <a:path w="10280" h="21388" extrusionOk="0">
                  <a:moveTo>
                    <a:pt x="10223" y="1"/>
                  </a:moveTo>
                  <a:cubicBezTo>
                    <a:pt x="10200" y="1"/>
                    <a:pt x="10171" y="23"/>
                    <a:pt x="10145" y="76"/>
                  </a:cubicBezTo>
                  <a:cubicBezTo>
                    <a:pt x="6536" y="7290"/>
                    <a:pt x="3391" y="14253"/>
                    <a:pt x="12" y="21341"/>
                  </a:cubicBezTo>
                  <a:cubicBezTo>
                    <a:pt x="1" y="21365"/>
                    <a:pt x="21" y="21387"/>
                    <a:pt x="40" y="21387"/>
                  </a:cubicBezTo>
                  <a:cubicBezTo>
                    <a:pt x="49" y="21387"/>
                    <a:pt x="58" y="21383"/>
                    <a:pt x="64" y="21372"/>
                  </a:cubicBezTo>
                  <a:cubicBezTo>
                    <a:pt x="3704" y="14422"/>
                    <a:pt x="6941" y="7274"/>
                    <a:pt x="10238" y="155"/>
                  </a:cubicBezTo>
                  <a:cubicBezTo>
                    <a:pt x="10280" y="65"/>
                    <a:pt x="10260" y="1"/>
                    <a:pt x="102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980;p41"/>
            <p:cNvSpPr/>
            <p:nvPr/>
          </p:nvSpPr>
          <p:spPr>
            <a:xfrm>
              <a:off x="16067225" y="1485550"/>
              <a:ext cx="348650" cy="173725"/>
            </a:xfrm>
            <a:custGeom>
              <a:avLst/>
              <a:gdLst/>
              <a:ahLst/>
              <a:cxnLst/>
              <a:rect l="l" t="t" r="r" b="b"/>
              <a:pathLst>
                <a:path w="13946" h="6949" extrusionOk="0">
                  <a:moveTo>
                    <a:pt x="13878" y="0"/>
                  </a:moveTo>
                  <a:cubicBezTo>
                    <a:pt x="13874" y="0"/>
                    <a:pt x="13869" y="1"/>
                    <a:pt x="13864" y="2"/>
                  </a:cubicBezTo>
                  <a:cubicBezTo>
                    <a:pt x="9053" y="1678"/>
                    <a:pt x="4299" y="4202"/>
                    <a:pt x="9" y="6931"/>
                  </a:cubicBezTo>
                  <a:cubicBezTo>
                    <a:pt x="0" y="6937"/>
                    <a:pt x="6" y="6949"/>
                    <a:pt x="15" y="6949"/>
                  </a:cubicBezTo>
                  <a:cubicBezTo>
                    <a:pt x="17" y="6949"/>
                    <a:pt x="18" y="6949"/>
                    <a:pt x="19" y="6948"/>
                  </a:cubicBezTo>
                  <a:cubicBezTo>
                    <a:pt x="2270" y="5680"/>
                    <a:pt x="4523" y="4419"/>
                    <a:pt x="6837" y="3269"/>
                  </a:cubicBezTo>
                  <a:cubicBezTo>
                    <a:pt x="9153" y="2122"/>
                    <a:pt x="11550" y="1166"/>
                    <a:pt x="13899" y="90"/>
                  </a:cubicBezTo>
                  <a:cubicBezTo>
                    <a:pt x="13945" y="70"/>
                    <a:pt x="13921" y="0"/>
                    <a:pt x="138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981;p41"/>
            <p:cNvSpPr/>
            <p:nvPr/>
          </p:nvSpPr>
          <p:spPr>
            <a:xfrm>
              <a:off x="16392725" y="2260850"/>
              <a:ext cx="12475" cy="32575"/>
            </a:xfrm>
            <a:custGeom>
              <a:avLst/>
              <a:gdLst/>
              <a:ahLst/>
              <a:cxnLst/>
              <a:rect l="l" t="t" r="r" b="b"/>
              <a:pathLst>
                <a:path w="499" h="1303" extrusionOk="0">
                  <a:moveTo>
                    <a:pt x="81" y="0"/>
                  </a:moveTo>
                  <a:cubicBezTo>
                    <a:pt x="41" y="0"/>
                    <a:pt x="0" y="33"/>
                    <a:pt x="12" y="85"/>
                  </a:cubicBezTo>
                  <a:cubicBezTo>
                    <a:pt x="101" y="471"/>
                    <a:pt x="181" y="859"/>
                    <a:pt x="300" y="1236"/>
                  </a:cubicBezTo>
                  <a:cubicBezTo>
                    <a:pt x="315" y="1282"/>
                    <a:pt x="351" y="1303"/>
                    <a:pt x="388" y="1303"/>
                  </a:cubicBezTo>
                  <a:cubicBezTo>
                    <a:pt x="443" y="1303"/>
                    <a:pt x="499" y="1257"/>
                    <a:pt x="482" y="1186"/>
                  </a:cubicBezTo>
                  <a:cubicBezTo>
                    <a:pt x="393" y="801"/>
                    <a:pt x="265" y="426"/>
                    <a:pt x="146" y="49"/>
                  </a:cubicBezTo>
                  <a:cubicBezTo>
                    <a:pt x="135" y="15"/>
                    <a:pt x="108" y="0"/>
                    <a:pt x="81" y="0"/>
                  </a:cubicBezTo>
                  <a:close/>
                </a:path>
              </a:pathLst>
            </a:custGeom>
            <a:solidFill>
              <a:srgbClr val="7383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982;p41"/>
            <p:cNvSpPr/>
            <p:nvPr/>
          </p:nvSpPr>
          <p:spPr>
            <a:xfrm>
              <a:off x="15964075" y="814225"/>
              <a:ext cx="741150" cy="307375"/>
            </a:xfrm>
            <a:custGeom>
              <a:avLst/>
              <a:gdLst/>
              <a:ahLst/>
              <a:cxnLst/>
              <a:rect l="l" t="t" r="r" b="b"/>
              <a:pathLst>
                <a:path w="29646" h="12295" extrusionOk="0">
                  <a:moveTo>
                    <a:pt x="25221" y="1"/>
                  </a:moveTo>
                  <a:cubicBezTo>
                    <a:pt x="24788" y="1"/>
                    <a:pt x="24345" y="80"/>
                    <a:pt x="23921" y="246"/>
                  </a:cubicBezTo>
                  <a:cubicBezTo>
                    <a:pt x="23066" y="582"/>
                    <a:pt x="14286" y="6456"/>
                    <a:pt x="13698" y="6543"/>
                  </a:cubicBezTo>
                  <a:cubicBezTo>
                    <a:pt x="13672" y="6547"/>
                    <a:pt x="13632" y="6549"/>
                    <a:pt x="13580" y="6549"/>
                  </a:cubicBezTo>
                  <a:cubicBezTo>
                    <a:pt x="12443" y="6549"/>
                    <a:pt x="5300" y="5663"/>
                    <a:pt x="2692" y="5406"/>
                  </a:cubicBezTo>
                  <a:cubicBezTo>
                    <a:pt x="2578" y="5395"/>
                    <a:pt x="2468" y="5389"/>
                    <a:pt x="2364" y="5389"/>
                  </a:cubicBezTo>
                  <a:cubicBezTo>
                    <a:pt x="0" y="5389"/>
                    <a:pt x="161" y="8195"/>
                    <a:pt x="1335" y="8897"/>
                  </a:cubicBezTo>
                  <a:cubicBezTo>
                    <a:pt x="2550" y="9622"/>
                    <a:pt x="12837" y="12294"/>
                    <a:pt x="14028" y="12294"/>
                  </a:cubicBezTo>
                  <a:cubicBezTo>
                    <a:pt x="14039" y="12294"/>
                    <a:pt x="14049" y="12294"/>
                    <a:pt x="14059" y="12293"/>
                  </a:cubicBezTo>
                  <a:cubicBezTo>
                    <a:pt x="15086" y="12243"/>
                    <a:pt x="22412" y="9458"/>
                    <a:pt x="26331" y="5620"/>
                  </a:cubicBezTo>
                  <a:cubicBezTo>
                    <a:pt x="29646" y="2372"/>
                    <a:pt x="27595" y="1"/>
                    <a:pt x="25221" y="1"/>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983;p41"/>
            <p:cNvSpPr/>
            <p:nvPr/>
          </p:nvSpPr>
          <p:spPr>
            <a:xfrm>
              <a:off x="15851475" y="941025"/>
              <a:ext cx="207600" cy="113475"/>
            </a:xfrm>
            <a:custGeom>
              <a:avLst/>
              <a:gdLst/>
              <a:ahLst/>
              <a:cxnLst/>
              <a:rect l="l" t="t" r="r" b="b"/>
              <a:pathLst>
                <a:path w="8304" h="4539" extrusionOk="0">
                  <a:moveTo>
                    <a:pt x="3399" y="1"/>
                  </a:moveTo>
                  <a:cubicBezTo>
                    <a:pt x="1834" y="1"/>
                    <a:pt x="310" y="636"/>
                    <a:pt x="79" y="786"/>
                  </a:cubicBezTo>
                  <a:cubicBezTo>
                    <a:pt x="3" y="839"/>
                    <a:pt x="0" y="1009"/>
                    <a:pt x="51" y="1224"/>
                  </a:cubicBezTo>
                  <a:cubicBezTo>
                    <a:pt x="56" y="1253"/>
                    <a:pt x="63" y="1282"/>
                    <a:pt x="73" y="1311"/>
                  </a:cubicBezTo>
                  <a:cubicBezTo>
                    <a:pt x="112" y="1461"/>
                    <a:pt x="165" y="1610"/>
                    <a:pt x="227" y="1752"/>
                  </a:cubicBezTo>
                  <a:cubicBezTo>
                    <a:pt x="239" y="1781"/>
                    <a:pt x="252" y="1810"/>
                    <a:pt x="268" y="1836"/>
                  </a:cubicBezTo>
                  <a:cubicBezTo>
                    <a:pt x="331" y="1980"/>
                    <a:pt x="409" y="2117"/>
                    <a:pt x="501" y="2244"/>
                  </a:cubicBezTo>
                  <a:cubicBezTo>
                    <a:pt x="520" y="2277"/>
                    <a:pt x="543" y="2309"/>
                    <a:pt x="568" y="2338"/>
                  </a:cubicBezTo>
                  <a:cubicBezTo>
                    <a:pt x="654" y="2443"/>
                    <a:pt x="738" y="2517"/>
                    <a:pt x="819" y="2545"/>
                  </a:cubicBezTo>
                  <a:cubicBezTo>
                    <a:pt x="1053" y="2628"/>
                    <a:pt x="1325" y="2653"/>
                    <a:pt x="1601" y="2653"/>
                  </a:cubicBezTo>
                  <a:cubicBezTo>
                    <a:pt x="2000" y="2653"/>
                    <a:pt x="2409" y="2602"/>
                    <a:pt x="2735" y="2602"/>
                  </a:cubicBezTo>
                  <a:cubicBezTo>
                    <a:pt x="2900" y="2602"/>
                    <a:pt x="3044" y="2615"/>
                    <a:pt x="3154" y="2654"/>
                  </a:cubicBezTo>
                  <a:cubicBezTo>
                    <a:pt x="4054" y="2974"/>
                    <a:pt x="4236" y="3736"/>
                    <a:pt x="5561" y="4229"/>
                  </a:cubicBezTo>
                  <a:cubicBezTo>
                    <a:pt x="6227" y="4474"/>
                    <a:pt x="6821" y="4539"/>
                    <a:pt x="7288" y="4539"/>
                  </a:cubicBezTo>
                  <a:cubicBezTo>
                    <a:pt x="7750" y="4539"/>
                    <a:pt x="8087" y="4476"/>
                    <a:pt x="8247" y="4462"/>
                  </a:cubicBezTo>
                  <a:cubicBezTo>
                    <a:pt x="8247" y="4462"/>
                    <a:pt x="8303" y="511"/>
                    <a:pt x="8152" y="455"/>
                  </a:cubicBezTo>
                  <a:cubicBezTo>
                    <a:pt x="7989" y="396"/>
                    <a:pt x="4836" y="119"/>
                    <a:pt x="3934" y="27"/>
                  </a:cubicBezTo>
                  <a:cubicBezTo>
                    <a:pt x="3756" y="9"/>
                    <a:pt x="3577" y="1"/>
                    <a:pt x="3399" y="1"/>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984;p41"/>
            <p:cNvSpPr/>
            <p:nvPr/>
          </p:nvSpPr>
          <p:spPr>
            <a:xfrm>
              <a:off x="15852750" y="956150"/>
              <a:ext cx="68625" cy="17625"/>
            </a:xfrm>
            <a:custGeom>
              <a:avLst/>
              <a:gdLst/>
              <a:ahLst/>
              <a:cxnLst/>
              <a:rect l="l" t="t" r="r" b="b"/>
              <a:pathLst>
                <a:path w="2745" h="705" extrusionOk="0">
                  <a:moveTo>
                    <a:pt x="2687" y="1"/>
                  </a:moveTo>
                  <a:cubicBezTo>
                    <a:pt x="2685" y="1"/>
                    <a:pt x="2683" y="1"/>
                    <a:pt x="2681" y="1"/>
                  </a:cubicBezTo>
                  <a:cubicBezTo>
                    <a:pt x="1781" y="53"/>
                    <a:pt x="853" y="293"/>
                    <a:pt x="0" y="619"/>
                  </a:cubicBezTo>
                  <a:cubicBezTo>
                    <a:pt x="3" y="648"/>
                    <a:pt x="10" y="677"/>
                    <a:pt x="22" y="705"/>
                  </a:cubicBezTo>
                  <a:cubicBezTo>
                    <a:pt x="912" y="485"/>
                    <a:pt x="1807" y="299"/>
                    <a:pt x="2694" y="75"/>
                  </a:cubicBezTo>
                  <a:cubicBezTo>
                    <a:pt x="2744" y="64"/>
                    <a:pt x="2732" y="1"/>
                    <a:pt x="2687" y="1"/>
                  </a:cubicBezTo>
                  <a:close/>
                </a:path>
              </a:pathLst>
            </a:custGeom>
            <a:solidFill>
              <a:srgbClr val="EFC1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985;p41"/>
            <p:cNvSpPr/>
            <p:nvPr/>
          </p:nvSpPr>
          <p:spPr>
            <a:xfrm>
              <a:off x="15857150" y="969325"/>
              <a:ext cx="68775" cy="17625"/>
            </a:xfrm>
            <a:custGeom>
              <a:avLst/>
              <a:gdLst/>
              <a:ahLst/>
              <a:cxnLst/>
              <a:rect l="l" t="t" r="r" b="b"/>
              <a:pathLst>
                <a:path w="2751" h="705" extrusionOk="0">
                  <a:moveTo>
                    <a:pt x="2696" y="1"/>
                  </a:moveTo>
                  <a:cubicBezTo>
                    <a:pt x="2692" y="1"/>
                    <a:pt x="2689" y="1"/>
                    <a:pt x="2686" y="2"/>
                  </a:cubicBezTo>
                  <a:cubicBezTo>
                    <a:pt x="1781" y="57"/>
                    <a:pt x="854" y="294"/>
                    <a:pt x="0" y="620"/>
                  </a:cubicBezTo>
                  <a:cubicBezTo>
                    <a:pt x="12" y="649"/>
                    <a:pt x="25" y="677"/>
                    <a:pt x="41" y="704"/>
                  </a:cubicBezTo>
                  <a:cubicBezTo>
                    <a:pt x="927" y="483"/>
                    <a:pt x="1821" y="300"/>
                    <a:pt x="2703" y="78"/>
                  </a:cubicBezTo>
                  <a:cubicBezTo>
                    <a:pt x="2750" y="68"/>
                    <a:pt x="2739" y="1"/>
                    <a:pt x="2696" y="1"/>
                  </a:cubicBezTo>
                  <a:close/>
                </a:path>
              </a:pathLst>
            </a:custGeom>
            <a:solidFill>
              <a:srgbClr val="EFC1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986;p41"/>
            <p:cNvSpPr/>
            <p:nvPr/>
          </p:nvSpPr>
          <p:spPr>
            <a:xfrm>
              <a:off x="15863975" y="982575"/>
              <a:ext cx="66400" cy="16875"/>
            </a:xfrm>
            <a:custGeom>
              <a:avLst/>
              <a:gdLst/>
              <a:ahLst/>
              <a:cxnLst/>
              <a:rect l="l" t="t" r="r" b="b"/>
              <a:pathLst>
                <a:path w="2656" h="675" extrusionOk="0">
                  <a:moveTo>
                    <a:pt x="2601" y="1"/>
                  </a:moveTo>
                  <a:cubicBezTo>
                    <a:pt x="2599" y="1"/>
                    <a:pt x="2597" y="1"/>
                    <a:pt x="2594" y="1"/>
                  </a:cubicBezTo>
                  <a:cubicBezTo>
                    <a:pt x="1724" y="52"/>
                    <a:pt x="828" y="278"/>
                    <a:pt x="1" y="582"/>
                  </a:cubicBezTo>
                  <a:cubicBezTo>
                    <a:pt x="20" y="615"/>
                    <a:pt x="43" y="646"/>
                    <a:pt x="68" y="675"/>
                  </a:cubicBezTo>
                  <a:cubicBezTo>
                    <a:pt x="914" y="467"/>
                    <a:pt x="1767" y="291"/>
                    <a:pt x="2610" y="77"/>
                  </a:cubicBezTo>
                  <a:cubicBezTo>
                    <a:pt x="2656" y="65"/>
                    <a:pt x="2644" y="1"/>
                    <a:pt x="2601" y="1"/>
                  </a:cubicBezTo>
                  <a:close/>
                </a:path>
              </a:pathLst>
            </a:custGeom>
            <a:solidFill>
              <a:srgbClr val="EFC1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987;p41"/>
            <p:cNvSpPr/>
            <p:nvPr/>
          </p:nvSpPr>
          <p:spPr>
            <a:xfrm>
              <a:off x="15907025" y="1008200"/>
              <a:ext cx="89825" cy="39875"/>
            </a:xfrm>
            <a:custGeom>
              <a:avLst/>
              <a:gdLst/>
              <a:ahLst/>
              <a:cxnLst/>
              <a:rect l="l" t="t" r="r" b="b"/>
              <a:pathLst>
                <a:path w="3593" h="1595" extrusionOk="0">
                  <a:moveTo>
                    <a:pt x="3072" y="0"/>
                  </a:moveTo>
                  <a:cubicBezTo>
                    <a:pt x="3072" y="0"/>
                    <a:pt x="1685" y="171"/>
                    <a:pt x="1786" y="352"/>
                  </a:cubicBezTo>
                  <a:cubicBezTo>
                    <a:pt x="1888" y="534"/>
                    <a:pt x="499" y="274"/>
                    <a:pt x="173" y="862"/>
                  </a:cubicBezTo>
                  <a:cubicBezTo>
                    <a:pt x="0" y="1172"/>
                    <a:pt x="446" y="1344"/>
                    <a:pt x="1094" y="1344"/>
                  </a:cubicBezTo>
                  <a:cubicBezTo>
                    <a:pt x="1162" y="1344"/>
                    <a:pt x="1233" y="1343"/>
                    <a:pt x="1306" y="1339"/>
                  </a:cubicBezTo>
                  <a:cubicBezTo>
                    <a:pt x="1373" y="1335"/>
                    <a:pt x="1446" y="1334"/>
                    <a:pt x="1522" y="1334"/>
                  </a:cubicBezTo>
                  <a:cubicBezTo>
                    <a:pt x="2297" y="1334"/>
                    <a:pt x="3457" y="1503"/>
                    <a:pt x="3592" y="1595"/>
                  </a:cubicBezTo>
                  <a:lnTo>
                    <a:pt x="3072" y="0"/>
                  </a:ln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988;p41"/>
            <p:cNvSpPr/>
            <p:nvPr/>
          </p:nvSpPr>
          <p:spPr>
            <a:xfrm>
              <a:off x="16028750" y="801175"/>
              <a:ext cx="691525" cy="334800"/>
            </a:xfrm>
            <a:custGeom>
              <a:avLst/>
              <a:gdLst/>
              <a:ahLst/>
              <a:cxnLst/>
              <a:rect l="l" t="t" r="r" b="b"/>
              <a:pathLst>
                <a:path w="27661" h="13392" extrusionOk="0">
                  <a:moveTo>
                    <a:pt x="23124" y="0"/>
                  </a:moveTo>
                  <a:cubicBezTo>
                    <a:pt x="22258" y="0"/>
                    <a:pt x="21284" y="284"/>
                    <a:pt x="20324" y="931"/>
                  </a:cubicBezTo>
                  <a:cubicBezTo>
                    <a:pt x="19249" y="1657"/>
                    <a:pt x="11258" y="6926"/>
                    <a:pt x="10733" y="7038"/>
                  </a:cubicBezTo>
                  <a:cubicBezTo>
                    <a:pt x="10713" y="7042"/>
                    <a:pt x="10682" y="7044"/>
                    <a:pt x="10641" y="7044"/>
                  </a:cubicBezTo>
                  <a:cubicBezTo>
                    <a:pt x="9588" y="7044"/>
                    <a:pt x="1800" y="5697"/>
                    <a:pt x="1800" y="5697"/>
                  </a:cubicBezTo>
                  <a:cubicBezTo>
                    <a:pt x="1" y="7186"/>
                    <a:pt x="137" y="11166"/>
                    <a:pt x="238" y="11202"/>
                  </a:cubicBezTo>
                  <a:cubicBezTo>
                    <a:pt x="333" y="11236"/>
                    <a:pt x="11081" y="13392"/>
                    <a:pt x="12481" y="13392"/>
                  </a:cubicBezTo>
                  <a:cubicBezTo>
                    <a:pt x="12541" y="13392"/>
                    <a:pt x="12583" y="13388"/>
                    <a:pt x="12608" y="13380"/>
                  </a:cubicBezTo>
                  <a:cubicBezTo>
                    <a:pt x="13201" y="13179"/>
                    <a:pt x="18721" y="10796"/>
                    <a:pt x="23779" y="6434"/>
                  </a:cubicBezTo>
                  <a:cubicBezTo>
                    <a:pt x="27661" y="3087"/>
                    <a:pt x="25979" y="0"/>
                    <a:pt x="231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989;p41"/>
            <p:cNvSpPr/>
            <p:nvPr/>
          </p:nvSpPr>
          <p:spPr>
            <a:xfrm>
              <a:off x="16061775" y="798000"/>
              <a:ext cx="649725" cy="351550"/>
            </a:xfrm>
            <a:custGeom>
              <a:avLst/>
              <a:gdLst/>
              <a:ahLst/>
              <a:cxnLst/>
              <a:rect l="l" t="t" r="r" b="b"/>
              <a:pathLst>
                <a:path w="25989" h="14062" extrusionOk="0">
                  <a:moveTo>
                    <a:pt x="21893" y="0"/>
                  </a:moveTo>
                  <a:cubicBezTo>
                    <a:pt x="21043" y="0"/>
                    <a:pt x="20042" y="245"/>
                    <a:pt x="18925" y="815"/>
                  </a:cubicBezTo>
                  <a:cubicBezTo>
                    <a:pt x="13922" y="3371"/>
                    <a:pt x="10613" y="6096"/>
                    <a:pt x="10078" y="6330"/>
                  </a:cubicBezTo>
                  <a:cubicBezTo>
                    <a:pt x="10009" y="6360"/>
                    <a:pt x="9827" y="6373"/>
                    <a:pt x="9562" y="6373"/>
                  </a:cubicBezTo>
                  <a:cubicBezTo>
                    <a:pt x="7765" y="6373"/>
                    <a:pt x="2156" y="5774"/>
                    <a:pt x="2156" y="5774"/>
                  </a:cubicBezTo>
                  <a:cubicBezTo>
                    <a:pt x="2156" y="5774"/>
                    <a:pt x="0" y="9195"/>
                    <a:pt x="713" y="12224"/>
                  </a:cubicBezTo>
                  <a:cubicBezTo>
                    <a:pt x="713" y="12224"/>
                    <a:pt x="8664" y="14061"/>
                    <a:pt x="11264" y="14061"/>
                  </a:cubicBezTo>
                  <a:cubicBezTo>
                    <a:pt x="11328" y="14061"/>
                    <a:pt x="11388" y="14060"/>
                    <a:pt x="11445" y="14058"/>
                  </a:cubicBezTo>
                  <a:cubicBezTo>
                    <a:pt x="13831" y="13965"/>
                    <a:pt x="21155" y="8643"/>
                    <a:pt x="23875" y="5443"/>
                  </a:cubicBezTo>
                  <a:cubicBezTo>
                    <a:pt x="25989" y="2957"/>
                    <a:pt x="24851" y="0"/>
                    <a:pt x="218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990;p41"/>
            <p:cNvSpPr/>
            <p:nvPr/>
          </p:nvSpPr>
          <p:spPr>
            <a:xfrm>
              <a:off x="16403175" y="779975"/>
              <a:ext cx="530400" cy="778325"/>
            </a:xfrm>
            <a:custGeom>
              <a:avLst/>
              <a:gdLst/>
              <a:ahLst/>
              <a:cxnLst/>
              <a:rect l="l" t="t" r="r" b="b"/>
              <a:pathLst>
                <a:path w="21216" h="31133" extrusionOk="0">
                  <a:moveTo>
                    <a:pt x="10523" y="0"/>
                  </a:moveTo>
                  <a:cubicBezTo>
                    <a:pt x="8238" y="0"/>
                    <a:pt x="5598" y="1647"/>
                    <a:pt x="3922" y="5378"/>
                  </a:cubicBezTo>
                  <a:cubicBezTo>
                    <a:pt x="1254" y="11319"/>
                    <a:pt x="0" y="24730"/>
                    <a:pt x="10" y="26301"/>
                  </a:cubicBezTo>
                  <a:cubicBezTo>
                    <a:pt x="21" y="27751"/>
                    <a:pt x="1484" y="31012"/>
                    <a:pt x="10453" y="31130"/>
                  </a:cubicBezTo>
                  <a:cubicBezTo>
                    <a:pt x="10555" y="31132"/>
                    <a:pt x="10656" y="31132"/>
                    <a:pt x="10756" y="31132"/>
                  </a:cubicBezTo>
                  <a:cubicBezTo>
                    <a:pt x="19463" y="31132"/>
                    <a:pt x="21216" y="26054"/>
                    <a:pt x="20980" y="25165"/>
                  </a:cubicBezTo>
                  <a:cubicBezTo>
                    <a:pt x="20743" y="24267"/>
                    <a:pt x="19546" y="21030"/>
                    <a:pt x="19477" y="19774"/>
                  </a:cubicBezTo>
                  <a:cubicBezTo>
                    <a:pt x="19409" y="18519"/>
                    <a:pt x="17629" y="2235"/>
                    <a:pt x="12011" y="251"/>
                  </a:cubicBezTo>
                  <a:cubicBezTo>
                    <a:pt x="11544" y="85"/>
                    <a:pt x="11042" y="0"/>
                    <a:pt x="105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991;p41"/>
            <p:cNvSpPr/>
            <p:nvPr/>
          </p:nvSpPr>
          <p:spPr>
            <a:xfrm>
              <a:off x="16562850" y="853625"/>
              <a:ext cx="60175" cy="50650"/>
            </a:xfrm>
            <a:custGeom>
              <a:avLst/>
              <a:gdLst/>
              <a:ahLst/>
              <a:cxnLst/>
              <a:rect l="l" t="t" r="r" b="b"/>
              <a:pathLst>
                <a:path w="2407" h="2026" extrusionOk="0">
                  <a:moveTo>
                    <a:pt x="1111" y="1"/>
                  </a:moveTo>
                  <a:cubicBezTo>
                    <a:pt x="996" y="1"/>
                    <a:pt x="903" y="8"/>
                    <a:pt x="854" y="26"/>
                  </a:cubicBezTo>
                  <a:cubicBezTo>
                    <a:pt x="677" y="93"/>
                    <a:pt x="131" y="864"/>
                    <a:pt x="66" y="961"/>
                  </a:cubicBezTo>
                  <a:cubicBezTo>
                    <a:pt x="0" y="1060"/>
                    <a:pt x="191" y="1827"/>
                    <a:pt x="277" y="1904"/>
                  </a:cubicBezTo>
                  <a:cubicBezTo>
                    <a:pt x="343" y="1965"/>
                    <a:pt x="963" y="2026"/>
                    <a:pt x="1271" y="2026"/>
                  </a:cubicBezTo>
                  <a:cubicBezTo>
                    <a:pt x="1352" y="2026"/>
                    <a:pt x="1412" y="2021"/>
                    <a:pt x="1433" y="2012"/>
                  </a:cubicBezTo>
                  <a:cubicBezTo>
                    <a:pt x="1535" y="1964"/>
                    <a:pt x="2163" y="1372"/>
                    <a:pt x="2286" y="1044"/>
                  </a:cubicBezTo>
                  <a:cubicBezTo>
                    <a:pt x="2406" y="716"/>
                    <a:pt x="2025" y="60"/>
                    <a:pt x="2025" y="60"/>
                  </a:cubicBezTo>
                  <a:cubicBezTo>
                    <a:pt x="1855" y="48"/>
                    <a:pt x="1410" y="1"/>
                    <a:pt x="11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992;p41"/>
            <p:cNvSpPr/>
            <p:nvPr/>
          </p:nvSpPr>
          <p:spPr>
            <a:xfrm>
              <a:off x="16502725" y="901225"/>
              <a:ext cx="95975" cy="339750"/>
            </a:xfrm>
            <a:custGeom>
              <a:avLst/>
              <a:gdLst/>
              <a:ahLst/>
              <a:cxnLst/>
              <a:rect l="l" t="t" r="r" b="b"/>
              <a:pathLst>
                <a:path w="3839" h="13590" extrusionOk="0">
                  <a:moveTo>
                    <a:pt x="2682" y="0"/>
                  </a:moveTo>
                  <a:cubicBezTo>
                    <a:pt x="2682" y="0"/>
                    <a:pt x="458" y="5154"/>
                    <a:pt x="200" y="6376"/>
                  </a:cubicBezTo>
                  <a:cubicBezTo>
                    <a:pt x="1" y="7318"/>
                    <a:pt x="497" y="13324"/>
                    <a:pt x="789" y="13582"/>
                  </a:cubicBezTo>
                  <a:cubicBezTo>
                    <a:pt x="795" y="13587"/>
                    <a:pt x="802" y="13589"/>
                    <a:pt x="810" y="13589"/>
                  </a:cubicBezTo>
                  <a:cubicBezTo>
                    <a:pt x="1183" y="13589"/>
                    <a:pt x="3631" y="7534"/>
                    <a:pt x="3672" y="7014"/>
                  </a:cubicBezTo>
                  <a:cubicBezTo>
                    <a:pt x="3754" y="5984"/>
                    <a:pt x="3838" y="108"/>
                    <a:pt x="3838" y="108"/>
                  </a:cubicBezTo>
                  <a:lnTo>
                    <a:pt x="26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993;p41"/>
            <p:cNvSpPr/>
            <p:nvPr/>
          </p:nvSpPr>
          <p:spPr>
            <a:xfrm>
              <a:off x="16353200" y="774650"/>
              <a:ext cx="594750" cy="809125"/>
            </a:xfrm>
            <a:custGeom>
              <a:avLst/>
              <a:gdLst/>
              <a:ahLst/>
              <a:cxnLst/>
              <a:rect l="l" t="t" r="r" b="b"/>
              <a:pathLst>
                <a:path w="23790" h="32365" extrusionOk="0">
                  <a:moveTo>
                    <a:pt x="12437" y="686"/>
                  </a:moveTo>
                  <a:cubicBezTo>
                    <a:pt x="12634" y="686"/>
                    <a:pt x="12831" y="712"/>
                    <a:pt x="13025" y="765"/>
                  </a:cubicBezTo>
                  <a:cubicBezTo>
                    <a:pt x="13896" y="1003"/>
                    <a:pt x="13751" y="4843"/>
                    <a:pt x="13200" y="5984"/>
                  </a:cubicBezTo>
                  <a:cubicBezTo>
                    <a:pt x="12645" y="7118"/>
                    <a:pt x="7234" y="16063"/>
                    <a:pt x="6879" y="16867"/>
                  </a:cubicBezTo>
                  <a:cubicBezTo>
                    <a:pt x="6850" y="16935"/>
                    <a:pt x="6818" y="17091"/>
                    <a:pt x="6782" y="17325"/>
                  </a:cubicBezTo>
                  <a:cubicBezTo>
                    <a:pt x="6747" y="14297"/>
                    <a:pt x="6430" y="7092"/>
                    <a:pt x="6861" y="6147"/>
                  </a:cubicBezTo>
                  <a:cubicBezTo>
                    <a:pt x="7884" y="3892"/>
                    <a:pt x="10212" y="686"/>
                    <a:pt x="12437" y="686"/>
                  </a:cubicBezTo>
                  <a:close/>
                  <a:moveTo>
                    <a:pt x="12913" y="0"/>
                  </a:moveTo>
                  <a:cubicBezTo>
                    <a:pt x="9578" y="0"/>
                    <a:pt x="6921" y="2681"/>
                    <a:pt x="5573" y="4744"/>
                  </a:cubicBezTo>
                  <a:cubicBezTo>
                    <a:pt x="5316" y="5136"/>
                    <a:pt x="5084" y="5543"/>
                    <a:pt x="4884" y="5966"/>
                  </a:cubicBezTo>
                  <a:cubicBezTo>
                    <a:pt x="3948" y="7987"/>
                    <a:pt x="1" y="26129"/>
                    <a:pt x="283" y="26662"/>
                  </a:cubicBezTo>
                  <a:cubicBezTo>
                    <a:pt x="1784" y="29480"/>
                    <a:pt x="5761" y="31362"/>
                    <a:pt x="5761" y="31362"/>
                  </a:cubicBezTo>
                  <a:cubicBezTo>
                    <a:pt x="5761" y="31362"/>
                    <a:pt x="6389" y="31762"/>
                    <a:pt x="9029" y="32121"/>
                  </a:cubicBezTo>
                  <a:cubicBezTo>
                    <a:pt x="10265" y="32290"/>
                    <a:pt x="11410" y="32365"/>
                    <a:pt x="12469" y="32365"/>
                  </a:cubicBezTo>
                  <a:cubicBezTo>
                    <a:pt x="20561" y="32365"/>
                    <a:pt x="23651" y="27971"/>
                    <a:pt x="23716" y="27033"/>
                  </a:cubicBezTo>
                  <a:cubicBezTo>
                    <a:pt x="23789" y="25973"/>
                    <a:pt x="20913" y="14402"/>
                    <a:pt x="20506" y="11709"/>
                  </a:cubicBezTo>
                  <a:cubicBezTo>
                    <a:pt x="20125" y="9184"/>
                    <a:pt x="17571" y="1200"/>
                    <a:pt x="13841" y="122"/>
                  </a:cubicBezTo>
                  <a:cubicBezTo>
                    <a:pt x="13592" y="49"/>
                    <a:pt x="13336" y="10"/>
                    <a:pt x="13077" y="2"/>
                  </a:cubicBezTo>
                  <a:cubicBezTo>
                    <a:pt x="13022" y="1"/>
                    <a:pt x="12968" y="0"/>
                    <a:pt x="129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994;p41"/>
            <p:cNvSpPr/>
            <p:nvPr/>
          </p:nvSpPr>
          <p:spPr>
            <a:xfrm>
              <a:off x="16614550" y="836450"/>
              <a:ext cx="357725" cy="546350"/>
            </a:xfrm>
            <a:custGeom>
              <a:avLst/>
              <a:gdLst/>
              <a:ahLst/>
              <a:cxnLst/>
              <a:rect l="l" t="t" r="r" b="b"/>
              <a:pathLst>
                <a:path w="14309" h="21854" extrusionOk="0">
                  <a:moveTo>
                    <a:pt x="6191" y="1"/>
                  </a:moveTo>
                  <a:cubicBezTo>
                    <a:pt x="4331" y="1"/>
                    <a:pt x="2841" y="2250"/>
                    <a:pt x="3604" y="4337"/>
                  </a:cubicBezTo>
                  <a:cubicBezTo>
                    <a:pt x="5201" y="8709"/>
                    <a:pt x="7767" y="13598"/>
                    <a:pt x="7738" y="14491"/>
                  </a:cubicBezTo>
                  <a:cubicBezTo>
                    <a:pt x="7718" y="15103"/>
                    <a:pt x="1255" y="17329"/>
                    <a:pt x="628" y="18459"/>
                  </a:cubicBezTo>
                  <a:cubicBezTo>
                    <a:pt x="1" y="19588"/>
                    <a:pt x="801" y="21656"/>
                    <a:pt x="2354" y="21847"/>
                  </a:cubicBezTo>
                  <a:cubicBezTo>
                    <a:pt x="2391" y="21851"/>
                    <a:pt x="2432" y="21854"/>
                    <a:pt x="2477" y="21854"/>
                  </a:cubicBezTo>
                  <a:cubicBezTo>
                    <a:pt x="4374" y="21854"/>
                    <a:pt x="14011" y="18067"/>
                    <a:pt x="14182" y="15784"/>
                  </a:cubicBezTo>
                  <a:cubicBezTo>
                    <a:pt x="14308" y="14078"/>
                    <a:pt x="11171" y="4737"/>
                    <a:pt x="8648" y="1446"/>
                  </a:cubicBezTo>
                  <a:cubicBezTo>
                    <a:pt x="7861" y="418"/>
                    <a:pt x="6992" y="1"/>
                    <a:pt x="6191" y="1"/>
                  </a:cubicBezTo>
                  <a:close/>
                </a:path>
              </a:pathLst>
            </a:custGeom>
            <a:solidFill>
              <a:srgbClr val="FFE6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995;p41"/>
            <p:cNvSpPr/>
            <p:nvPr/>
          </p:nvSpPr>
          <p:spPr>
            <a:xfrm>
              <a:off x="16506300" y="1276925"/>
              <a:ext cx="224750" cy="122275"/>
            </a:xfrm>
            <a:custGeom>
              <a:avLst/>
              <a:gdLst/>
              <a:ahLst/>
              <a:cxnLst/>
              <a:rect l="l" t="t" r="r" b="b"/>
              <a:pathLst>
                <a:path w="8990" h="4891" extrusionOk="0">
                  <a:moveTo>
                    <a:pt x="6027" y="1"/>
                  </a:moveTo>
                  <a:cubicBezTo>
                    <a:pt x="6026" y="1"/>
                    <a:pt x="6026" y="1"/>
                    <a:pt x="6025" y="1"/>
                  </a:cubicBezTo>
                  <a:cubicBezTo>
                    <a:pt x="5857" y="23"/>
                    <a:pt x="3993" y="920"/>
                    <a:pt x="3145" y="1242"/>
                  </a:cubicBezTo>
                  <a:cubicBezTo>
                    <a:pt x="1513" y="1856"/>
                    <a:pt x="194" y="3381"/>
                    <a:pt x="44" y="3646"/>
                  </a:cubicBezTo>
                  <a:cubicBezTo>
                    <a:pt x="0" y="3723"/>
                    <a:pt x="62" y="3853"/>
                    <a:pt x="181" y="4008"/>
                  </a:cubicBezTo>
                  <a:cubicBezTo>
                    <a:pt x="206" y="4045"/>
                    <a:pt x="235" y="4078"/>
                    <a:pt x="265" y="4110"/>
                  </a:cubicBezTo>
                  <a:cubicBezTo>
                    <a:pt x="347" y="4206"/>
                    <a:pt x="435" y="4296"/>
                    <a:pt x="531" y="4378"/>
                  </a:cubicBezTo>
                  <a:cubicBezTo>
                    <a:pt x="563" y="4407"/>
                    <a:pt x="595" y="4432"/>
                    <a:pt x="629" y="4461"/>
                  </a:cubicBezTo>
                  <a:cubicBezTo>
                    <a:pt x="726" y="4544"/>
                    <a:pt x="831" y="4618"/>
                    <a:pt x="940" y="4685"/>
                  </a:cubicBezTo>
                  <a:cubicBezTo>
                    <a:pt x="981" y="4714"/>
                    <a:pt x="1022" y="4737"/>
                    <a:pt x="1057" y="4757"/>
                  </a:cubicBezTo>
                  <a:cubicBezTo>
                    <a:pt x="1205" y="4841"/>
                    <a:pt x="1347" y="4890"/>
                    <a:pt x="1454" y="4890"/>
                  </a:cubicBezTo>
                  <a:cubicBezTo>
                    <a:pt x="1466" y="4890"/>
                    <a:pt x="1478" y="4890"/>
                    <a:pt x="1490" y="4888"/>
                  </a:cubicBezTo>
                  <a:cubicBezTo>
                    <a:pt x="2270" y="4791"/>
                    <a:pt x="3122" y="3998"/>
                    <a:pt x="3627" y="3936"/>
                  </a:cubicBezTo>
                  <a:cubicBezTo>
                    <a:pt x="3712" y="3925"/>
                    <a:pt x="3794" y="3920"/>
                    <a:pt x="3873" y="3920"/>
                  </a:cubicBezTo>
                  <a:cubicBezTo>
                    <a:pt x="4573" y="3920"/>
                    <a:pt x="5071" y="4295"/>
                    <a:pt x="6042" y="4295"/>
                  </a:cubicBezTo>
                  <a:cubicBezTo>
                    <a:pt x="6179" y="4295"/>
                    <a:pt x="6326" y="4287"/>
                    <a:pt x="6484" y="4270"/>
                  </a:cubicBezTo>
                  <a:cubicBezTo>
                    <a:pt x="7886" y="4113"/>
                    <a:pt x="8715" y="3444"/>
                    <a:pt x="8990" y="3272"/>
                  </a:cubicBezTo>
                  <a:cubicBezTo>
                    <a:pt x="8990" y="3272"/>
                    <a:pt x="6199" y="1"/>
                    <a:pt x="60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996;p41"/>
            <p:cNvSpPr/>
            <p:nvPr/>
          </p:nvSpPr>
          <p:spPr>
            <a:xfrm>
              <a:off x="16510800" y="1335025"/>
              <a:ext cx="53575" cy="44675"/>
            </a:xfrm>
            <a:custGeom>
              <a:avLst/>
              <a:gdLst/>
              <a:ahLst/>
              <a:cxnLst/>
              <a:rect l="l" t="t" r="r" b="b"/>
              <a:pathLst>
                <a:path w="2143" h="1787" extrusionOk="0">
                  <a:moveTo>
                    <a:pt x="2118" y="1"/>
                  </a:moveTo>
                  <a:cubicBezTo>
                    <a:pt x="2115" y="1"/>
                    <a:pt x="2113" y="1"/>
                    <a:pt x="2110" y="3"/>
                  </a:cubicBezTo>
                  <a:cubicBezTo>
                    <a:pt x="1307" y="457"/>
                    <a:pt x="657" y="1054"/>
                    <a:pt x="1" y="1684"/>
                  </a:cubicBezTo>
                  <a:cubicBezTo>
                    <a:pt x="26" y="1721"/>
                    <a:pt x="55" y="1754"/>
                    <a:pt x="85" y="1786"/>
                  </a:cubicBezTo>
                  <a:cubicBezTo>
                    <a:pt x="728" y="1161"/>
                    <a:pt x="1394" y="545"/>
                    <a:pt x="2130" y="33"/>
                  </a:cubicBezTo>
                  <a:cubicBezTo>
                    <a:pt x="2143" y="25"/>
                    <a:pt x="2133" y="1"/>
                    <a:pt x="2118" y="1"/>
                  </a:cubicBezTo>
                  <a:close/>
                </a:path>
              </a:pathLst>
            </a:custGeom>
            <a:solidFill>
              <a:srgbClr val="EFC1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997;p41"/>
            <p:cNvSpPr/>
            <p:nvPr/>
          </p:nvSpPr>
          <p:spPr>
            <a:xfrm>
              <a:off x="16519575" y="1344100"/>
              <a:ext cx="53725" cy="44400"/>
            </a:xfrm>
            <a:custGeom>
              <a:avLst/>
              <a:gdLst/>
              <a:ahLst/>
              <a:cxnLst/>
              <a:rect l="l" t="t" r="r" b="b"/>
              <a:pathLst>
                <a:path w="2149" h="1776" extrusionOk="0">
                  <a:moveTo>
                    <a:pt x="2125" y="0"/>
                  </a:moveTo>
                  <a:cubicBezTo>
                    <a:pt x="2122" y="0"/>
                    <a:pt x="2119" y="1"/>
                    <a:pt x="2115" y="3"/>
                  </a:cubicBezTo>
                  <a:cubicBezTo>
                    <a:pt x="1314" y="457"/>
                    <a:pt x="659" y="1060"/>
                    <a:pt x="0" y="1691"/>
                  </a:cubicBezTo>
                  <a:cubicBezTo>
                    <a:pt x="32" y="1720"/>
                    <a:pt x="64" y="1746"/>
                    <a:pt x="98" y="1775"/>
                  </a:cubicBezTo>
                  <a:cubicBezTo>
                    <a:pt x="738" y="1154"/>
                    <a:pt x="1404" y="546"/>
                    <a:pt x="2131" y="31"/>
                  </a:cubicBezTo>
                  <a:cubicBezTo>
                    <a:pt x="2148" y="23"/>
                    <a:pt x="2139" y="0"/>
                    <a:pt x="2125" y="0"/>
                  </a:cubicBezTo>
                  <a:close/>
                </a:path>
              </a:pathLst>
            </a:custGeom>
            <a:solidFill>
              <a:srgbClr val="EFC1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998;p41"/>
            <p:cNvSpPr/>
            <p:nvPr/>
          </p:nvSpPr>
          <p:spPr>
            <a:xfrm>
              <a:off x="16529800" y="1353100"/>
              <a:ext cx="52375" cy="42775"/>
            </a:xfrm>
            <a:custGeom>
              <a:avLst/>
              <a:gdLst/>
              <a:ahLst/>
              <a:cxnLst/>
              <a:rect l="l" t="t" r="r" b="b"/>
              <a:pathLst>
                <a:path w="2095" h="1711" extrusionOk="0">
                  <a:moveTo>
                    <a:pt x="2071" y="1"/>
                  </a:moveTo>
                  <a:cubicBezTo>
                    <a:pt x="2069" y="1"/>
                    <a:pt x="2066" y="1"/>
                    <a:pt x="2064" y="3"/>
                  </a:cubicBezTo>
                  <a:cubicBezTo>
                    <a:pt x="1282" y="446"/>
                    <a:pt x="640" y="1025"/>
                    <a:pt x="0" y="1638"/>
                  </a:cubicBezTo>
                  <a:cubicBezTo>
                    <a:pt x="41" y="1667"/>
                    <a:pt x="82" y="1690"/>
                    <a:pt x="117" y="1710"/>
                  </a:cubicBezTo>
                  <a:cubicBezTo>
                    <a:pt x="735" y="1110"/>
                    <a:pt x="1379" y="529"/>
                    <a:pt x="2080" y="35"/>
                  </a:cubicBezTo>
                  <a:cubicBezTo>
                    <a:pt x="2094" y="26"/>
                    <a:pt x="2084" y="1"/>
                    <a:pt x="2071" y="1"/>
                  </a:cubicBezTo>
                  <a:close/>
                </a:path>
              </a:pathLst>
            </a:custGeom>
            <a:solidFill>
              <a:srgbClr val="EFC1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999;p41"/>
            <p:cNvSpPr/>
            <p:nvPr/>
          </p:nvSpPr>
          <p:spPr>
            <a:xfrm>
              <a:off x="16538600" y="1283250"/>
              <a:ext cx="100850" cy="36450"/>
            </a:xfrm>
            <a:custGeom>
              <a:avLst/>
              <a:gdLst/>
              <a:ahLst/>
              <a:cxnLst/>
              <a:rect l="l" t="t" r="r" b="b"/>
              <a:pathLst>
                <a:path w="4034" h="1458" extrusionOk="0">
                  <a:moveTo>
                    <a:pt x="836" y="1"/>
                  </a:moveTo>
                  <a:cubicBezTo>
                    <a:pt x="530" y="1"/>
                    <a:pt x="291" y="66"/>
                    <a:pt x="205" y="279"/>
                  </a:cubicBezTo>
                  <a:cubicBezTo>
                    <a:pt x="0" y="787"/>
                    <a:pt x="1698" y="1047"/>
                    <a:pt x="1427" y="1173"/>
                  </a:cubicBezTo>
                  <a:cubicBezTo>
                    <a:pt x="1308" y="1229"/>
                    <a:pt x="3129" y="1457"/>
                    <a:pt x="3129" y="1457"/>
                  </a:cubicBezTo>
                  <a:lnTo>
                    <a:pt x="4034" y="71"/>
                  </a:lnTo>
                  <a:lnTo>
                    <a:pt x="4034" y="71"/>
                  </a:lnTo>
                  <a:cubicBezTo>
                    <a:pt x="4034" y="71"/>
                    <a:pt x="3340" y="87"/>
                    <a:pt x="2647" y="87"/>
                  </a:cubicBezTo>
                  <a:cubicBezTo>
                    <a:pt x="2137" y="87"/>
                    <a:pt x="1628" y="78"/>
                    <a:pt x="1395" y="48"/>
                  </a:cubicBezTo>
                  <a:cubicBezTo>
                    <a:pt x="1198" y="21"/>
                    <a:pt x="1007" y="1"/>
                    <a:pt x="8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000;p41"/>
            <p:cNvSpPr/>
            <p:nvPr/>
          </p:nvSpPr>
          <p:spPr>
            <a:xfrm>
              <a:off x="16638750" y="826225"/>
              <a:ext cx="344825" cy="565425"/>
            </a:xfrm>
            <a:custGeom>
              <a:avLst/>
              <a:gdLst/>
              <a:ahLst/>
              <a:cxnLst/>
              <a:rect l="l" t="t" r="r" b="b"/>
              <a:pathLst>
                <a:path w="13793" h="22617" extrusionOk="0">
                  <a:moveTo>
                    <a:pt x="4755" y="1"/>
                  </a:moveTo>
                  <a:cubicBezTo>
                    <a:pt x="3422" y="1"/>
                    <a:pt x="2223" y="978"/>
                    <a:pt x="2252" y="3400"/>
                  </a:cubicBezTo>
                  <a:cubicBezTo>
                    <a:pt x="2285" y="6222"/>
                    <a:pt x="6687" y="14238"/>
                    <a:pt x="6620" y="14746"/>
                  </a:cubicBezTo>
                  <a:cubicBezTo>
                    <a:pt x="6553" y="15254"/>
                    <a:pt x="0" y="18027"/>
                    <a:pt x="0" y="18027"/>
                  </a:cubicBezTo>
                  <a:cubicBezTo>
                    <a:pt x="0" y="18027"/>
                    <a:pt x="250" y="21283"/>
                    <a:pt x="2905" y="22617"/>
                  </a:cubicBezTo>
                  <a:cubicBezTo>
                    <a:pt x="2905" y="22617"/>
                    <a:pt x="12599" y="19482"/>
                    <a:pt x="13368" y="16266"/>
                  </a:cubicBezTo>
                  <a:cubicBezTo>
                    <a:pt x="13793" y="14496"/>
                    <a:pt x="9403" y="3538"/>
                    <a:pt x="7327" y="1224"/>
                  </a:cubicBezTo>
                  <a:cubicBezTo>
                    <a:pt x="6641" y="459"/>
                    <a:pt x="5667" y="1"/>
                    <a:pt x="4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001;p41"/>
            <p:cNvSpPr/>
            <p:nvPr/>
          </p:nvSpPr>
          <p:spPr>
            <a:xfrm>
              <a:off x="16674025" y="823400"/>
              <a:ext cx="312425" cy="560400"/>
            </a:xfrm>
            <a:custGeom>
              <a:avLst/>
              <a:gdLst/>
              <a:ahLst/>
              <a:cxnLst/>
              <a:rect l="l" t="t" r="r" b="b"/>
              <a:pathLst>
                <a:path w="12497" h="22416" extrusionOk="0">
                  <a:moveTo>
                    <a:pt x="3426" y="0"/>
                  </a:moveTo>
                  <a:cubicBezTo>
                    <a:pt x="1687" y="0"/>
                    <a:pt x="130" y="1440"/>
                    <a:pt x="805" y="4429"/>
                  </a:cubicBezTo>
                  <a:cubicBezTo>
                    <a:pt x="1482" y="7427"/>
                    <a:pt x="5308" y="14619"/>
                    <a:pt x="5090" y="14827"/>
                  </a:cubicBezTo>
                  <a:cubicBezTo>
                    <a:pt x="4669" y="15224"/>
                    <a:pt x="0" y="17288"/>
                    <a:pt x="0" y="17288"/>
                  </a:cubicBezTo>
                  <a:cubicBezTo>
                    <a:pt x="0" y="17288"/>
                    <a:pt x="668" y="20644"/>
                    <a:pt x="3280" y="22416"/>
                  </a:cubicBezTo>
                  <a:cubicBezTo>
                    <a:pt x="3280" y="22416"/>
                    <a:pt x="10931" y="19656"/>
                    <a:pt x="12287" y="16434"/>
                  </a:cubicBezTo>
                  <a:cubicBezTo>
                    <a:pt x="12497" y="15935"/>
                    <a:pt x="8617" y="4073"/>
                    <a:pt x="6057" y="1215"/>
                  </a:cubicBezTo>
                  <a:cubicBezTo>
                    <a:pt x="5336" y="411"/>
                    <a:pt x="4355" y="0"/>
                    <a:pt x="34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002;p41"/>
            <p:cNvSpPr/>
            <p:nvPr/>
          </p:nvSpPr>
          <p:spPr>
            <a:xfrm>
              <a:off x="16478550" y="772925"/>
              <a:ext cx="268400" cy="438550"/>
            </a:xfrm>
            <a:custGeom>
              <a:avLst/>
              <a:gdLst/>
              <a:ahLst/>
              <a:cxnLst/>
              <a:rect l="l" t="t" r="r" b="b"/>
              <a:pathLst>
                <a:path w="10736" h="17542" extrusionOk="0">
                  <a:moveTo>
                    <a:pt x="7425" y="755"/>
                  </a:moveTo>
                  <a:cubicBezTo>
                    <a:pt x="7622" y="755"/>
                    <a:pt x="7818" y="781"/>
                    <a:pt x="8013" y="834"/>
                  </a:cubicBezTo>
                  <a:cubicBezTo>
                    <a:pt x="8882" y="1072"/>
                    <a:pt x="8737" y="4914"/>
                    <a:pt x="8187" y="6053"/>
                  </a:cubicBezTo>
                  <a:cubicBezTo>
                    <a:pt x="7633" y="7187"/>
                    <a:pt x="2220" y="16132"/>
                    <a:pt x="1867" y="16936"/>
                  </a:cubicBezTo>
                  <a:cubicBezTo>
                    <a:pt x="1838" y="17004"/>
                    <a:pt x="1806" y="17160"/>
                    <a:pt x="1769" y="17393"/>
                  </a:cubicBezTo>
                  <a:cubicBezTo>
                    <a:pt x="1733" y="14366"/>
                    <a:pt x="1417" y="7161"/>
                    <a:pt x="1847" y="6216"/>
                  </a:cubicBezTo>
                  <a:cubicBezTo>
                    <a:pt x="2870" y="3961"/>
                    <a:pt x="5198" y="755"/>
                    <a:pt x="7425" y="755"/>
                  </a:cubicBezTo>
                  <a:close/>
                  <a:moveTo>
                    <a:pt x="7459" y="0"/>
                  </a:moveTo>
                  <a:cubicBezTo>
                    <a:pt x="4625" y="0"/>
                    <a:pt x="656" y="4181"/>
                    <a:pt x="507" y="4537"/>
                  </a:cubicBezTo>
                  <a:cubicBezTo>
                    <a:pt x="478" y="4610"/>
                    <a:pt x="500" y="4706"/>
                    <a:pt x="559" y="4813"/>
                  </a:cubicBezTo>
                  <a:cubicBezTo>
                    <a:pt x="793" y="5248"/>
                    <a:pt x="1609" y="5856"/>
                    <a:pt x="1609" y="5856"/>
                  </a:cubicBezTo>
                  <a:cubicBezTo>
                    <a:pt x="1609" y="5856"/>
                    <a:pt x="1" y="7382"/>
                    <a:pt x="31" y="7899"/>
                  </a:cubicBezTo>
                  <a:cubicBezTo>
                    <a:pt x="57" y="8414"/>
                    <a:pt x="1749" y="17541"/>
                    <a:pt x="1749" y="17541"/>
                  </a:cubicBezTo>
                  <a:cubicBezTo>
                    <a:pt x="1756" y="17528"/>
                    <a:pt x="1764" y="17515"/>
                    <a:pt x="1769" y="17500"/>
                  </a:cubicBezTo>
                  <a:cubicBezTo>
                    <a:pt x="2827" y="15497"/>
                    <a:pt x="10158" y="9144"/>
                    <a:pt x="10130" y="8814"/>
                  </a:cubicBezTo>
                  <a:cubicBezTo>
                    <a:pt x="10052" y="7913"/>
                    <a:pt x="9173" y="6760"/>
                    <a:pt x="9173" y="6760"/>
                  </a:cubicBezTo>
                  <a:cubicBezTo>
                    <a:pt x="9173" y="6760"/>
                    <a:pt x="10689" y="6254"/>
                    <a:pt x="10715" y="5874"/>
                  </a:cubicBezTo>
                  <a:cubicBezTo>
                    <a:pt x="10736" y="5561"/>
                    <a:pt x="9729" y="487"/>
                    <a:pt x="8063" y="71"/>
                  </a:cubicBezTo>
                  <a:cubicBezTo>
                    <a:pt x="7869" y="23"/>
                    <a:pt x="7667" y="0"/>
                    <a:pt x="7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003;p41"/>
            <p:cNvSpPr/>
            <p:nvPr/>
          </p:nvSpPr>
          <p:spPr>
            <a:xfrm>
              <a:off x="16671075" y="1080375"/>
              <a:ext cx="133075" cy="182100"/>
            </a:xfrm>
            <a:custGeom>
              <a:avLst/>
              <a:gdLst/>
              <a:ahLst/>
              <a:cxnLst/>
              <a:rect l="l" t="t" r="r" b="b"/>
              <a:pathLst>
                <a:path w="5323" h="7284" extrusionOk="0">
                  <a:moveTo>
                    <a:pt x="3134" y="1"/>
                  </a:moveTo>
                  <a:cubicBezTo>
                    <a:pt x="3116" y="1"/>
                    <a:pt x="3098" y="15"/>
                    <a:pt x="3106" y="36"/>
                  </a:cubicBezTo>
                  <a:cubicBezTo>
                    <a:pt x="3339" y="615"/>
                    <a:pt x="3605" y="1173"/>
                    <a:pt x="3875" y="1730"/>
                  </a:cubicBezTo>
                  <a:cubicBezTo>
                    <a:pt x="3739" y="1570"/>
                    <a:pt x="3593" y="1402"/>
                    <a:pt x="3422" y="1310"/>
                  </a:cubicBezTo>
                  <a:cubicBezTo>
                    <a:pt x="3420" y="1309"/>
                    <a:pt x="3418" y="1308"/>
                    <a:pt x="3417" y="1308"/>
                  </a:cubicBezTo>
                  <a:cubicBezTo>
                    <a:pt x="3411" y="1308"/>
                    <a:pt x="3406" y="1316"/>
                    <a:pt x="3410" y="1322"/>
                  </a:cubicBezTo>
                  <a:cubicBezTo>
                    <a:pt x="3516" y="1549"/>
                    <a:pt x="3747" y="1739"/>
                    <a:pt x="3910" y="1930"/>
                  </a:cubicBezTo>
                  <a:cubicBezTo>
                    <a:pt x="3957" y="1983"/>
                    <a:pt x="4003" y="2036"/>
                    <a:pt x="4050" y="2090"/>
                  </a:cubicBezTo>
                  <a:cubicBezTo>
                    <a:pt x="4422" y="2859"/>
                    <a:pt x="4786" y="3631"/>
                    <a:pt x="5054" y="4455"/>
                  </a:cubicBezTo>
                  <a:cubicBezTo>
                    <a:pt x="3449" y="5252"/>
                    <a:pt x="34" y="6832"/>
                    <a:pt x="24" y="6888"/>
                  </a:cubicBezTo>
                  <a:cubicBezTo>
                    <a:pt x="0" y="7015"/>
                    <a:pt x="37" y="7107"/>
                    <a:pt x="72" y="7233"/>
                  </a:cubicBezTo>
                  <a:cubicBezTo>
                    <a:pt x="81" y="7268"/>
                    <a:pt x="111" y="7284"/>
                    <a:pt x="140" y="7284"/>
                  </a:cubicBezTo>
                  <a:cubicBezTo>
                    <a:pt x="176" y="7284"/>
                    <a:pt x="211" y="7260"/>
                    <a:pt x="211" y="7216"/>
                  </a:cubicBezTo>
                  <a:cubicBezTo>
                    <a:pt x="213" y="7147"/>
                    <a:pt x="210" y="7080"/>
                    <a:pt x="202" y="7013"/>
                  </a:cubicBezTo>
                  <a:cubicBezTo>
                    <a:pt x="1877" y="6197"/>
                    <a:pt x="3632" y="5508"/>
                    <a:pt x="5254" y="4584"/>
                  </a:cubicBezTo>
                  <a:cubicBezTo>
                    <a:pt x="5254" y="4584"/>
                    <a:pt x="5254" y="4583"/>
                    <a:pt x="5256" y="4581"/>
                  </a:cubicBezTo>
                  <a:cubicBezTo>
                    <a:pt x="5302" y="4558"/>
                    <a:pt x="5323" y="4503"/>
                    <a:pt x="5305" y="4455"/>
                  </a:cubicBezTo>
                  <a:cubicBezTo>
                    <a:pt x="4802" y="2874"/>
                    <a:pt x="4069" y="1400"/>
                    <a:pt x="3158" y="14"/>
                  </a:cubicBezTo>
                  <a:cubicBezTo>
                    <a:pt x="3153" y="5"/>
                    <a:pt x="3143" y="1"/>
                    <a:pt x="3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004;p41"/>
            <p:cNvSpPr/>
            <p:nvPr/>
          </p:nvSpPr>
          <p:spPr>
            <a:xfrm>
              <a:off x="16747825" y="1302250"/>
              <a:ext cx="169975" cy="89450"/>
            </a:xfrm>
            <a:custGeom>
              <a:avLst/>
              <a:gdLst/>
              <a:ahLst/>
              <a:cxnLst/>
              <a:rect l="l" t="t" r="r" b="b"/>
              <a:pathLst>
                <a:path w="6799" h="3578" extrusionOk="0">
                  <a:moveTo>
                    <a:pt x="6688" y="0"/>
                  </a:moveTo>
                  <a:cubicBezTo>
                    <a:pt x="6674" y="0"/>
                    <a:pt x="6661" y="5"/>
                    <a:pt x="6647" y="15"/>
                  </a:cubicBezTo>
                  <a:cubicBezTo>
                    <a:pt x="4784" y="1435"/>
                    <a:pt x="3386" y="1897"/>
                    <a:pt x="501" y="3359"/>
                  </a:cubicBezTo>
                  <a:cubicBezTo>
                    <a:pt x="350" y="3262"/>
                    <a:pt x="178" y="3170"/>
                    <a:pt x="20" y="3090"/>
                  </a:cubicBezTo>
                  <a:cubicBezTo>
                    <a:pt x="18" y="3089"/>
                    <a:pt x="16" y="3088"/>
                    <a:pt x="14" y="3088"/>
                  </a:cubicBezTo>
                  <a:cubicBezTo>
                    <a:pt x="6" y="3088"/>
                    <a:pt x="1" y="3096"/>
                    <a:pt x="5" y="3104"/>
                  </a:cubicBezTo>
                  <a:cubicBezTo>
                    <a:pt x="101" y="3267"/>
                    <a:pt x="370" y="3499"/>
                    <a:pt x="545" y="3577"/>
                  </a:cubicBezTo>
                  <a:cubicBezTo>
                    <a:pt x="545" y="3577"/>
                    <a:pt x="545" y="3577"/>
                    <a:pt x="546" y="3577"/>
                  </a:cubicBezTo>
                  <a:cubicBezTo>
                    <a:pt x="635" y="3577"/>
                    <a:pt x="5699" y="1202"/>
                    <a:pt x="6746" y="144"/>
                  </a:cubicBezTo>
                  <a:cubicBezTo>
                    <a:pt x="6798" y="91"/>
                    <a:pt x="6748" y="0"/>
                    <a:pt x="66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005;p41"/>
            <p:cNvSpPr/>
            <p:nvPr/>
          </p:nvSpPr>
          <p:spPr>
            <a:xfrm>
              <a:off x="16419275" y="956275"/>
              <a:ext cx="48500" cy="170375"/>
            </a:xfrm>
            <a:custGeom>
              <a:avLst/>
              <a:gdLst/>
              <a:ahLst/>
              <a:cxnLst/>
              <a:rect l="l" t="t" r="r" b="b"/>
              <a:pathLst>
                <a:path w="1940" h="6815" extrusionOk="0">
                  <a:moveTo>
                    <a:pt x="1897" y="0"/>
                  </a:moveTo>
                  <a:cubicBezTo>
                    <a:pt x="1882" y="0"/>
                    <a:pt x="1867" y="8"/>
                    <a:pt x="1861" y="26"/>
                  </a:cubicBezTo>
                  <a:cubicBezTo>
                    <a:pt x="1633" y="684"/>
                    <a:pt x="1419" y="1344"/>
                    <a:pt x="1212" y="2008"/>
                  </a:cubicBezTo>
                  <a:cubicBezTo>
                    <a:pt x="1225" y="1669"/>
                    <a:pt x="1237" y="1330"/>
                    <a:pt x="1275" y="991"/>
                  </a:cubicBezTo>
                  <a:cubicBezTo>
                    <a:pt x="1278" y="963"/>
                    <a:pt x="1253" y="947"/>
                    <a:pt x="1229" y="947"/>
                  </a:cubicBezTo>
                  <a:cubicBezTo>
                    <a:pt x="1210" y="947"/>
                    <a:pt x="1191" y="957"/>
                    <a:pt x="1188" y="979"/>
                  </a:cubicBezTo>
                  <a:cubicBezTo>
                    <a:pt x="1097" y="1488"/>
                    <a:pt x="1009" y="2024"/>
                    <a:pt x="1036" y="2543"/>
                  </a:cubicBezTo>
                  <a:cubicBezTo>
                    <a:pt x="1036" y="2553"/>
                    <a:pt x="1044" y="2557"/>
                    <a:pt x="1046" y="2566"/>
                  </a:cubicBezTo>
                  <a:cubicBezTo>
                    <a:pt x="636" y="3941"/>
                    <a:pt x="278" y="5328"/>
                    <a:pt x="8" y="6747"/>
                  </a:cubicBezTo>
                  <a:cubicBezTo>
                    <a:pt x="0" y="6788"/>
                    <a:pt x="33" y="6815"/>
                    <a:pt x="64" y="6815"/>
                  </a:cubicBezTo>
                  <a:cubicBezTo>
                    <a:pt x="85" y="6815"/>
                    <a:pt x="105" y="6803"/>
                    <a:pt x="113" y="6776"/>
                  </a:cubicBezTo>
                  <a:cubicBezTo>
                    <a:pt x="760" y="4543"/>
                    <a:pt x="1333" y="2293"/>
                    <a:pt x="1931" y="47"/>
                  </a:cubicBezTo>
                  <a:cubicBezTo>
                    <a:pt x="1940" y="18"/>
                    <a:pt x="1919" y="0"/>
                    <a:pt x="18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006;p41"/>
            <p:cNvSpPr/>
            <p:nvPr/>
          </p:nvSpPr>
          <p:spPr>
            <a:xfrm>
              <a:off x="16753300" y="1347150"/>
              <a:ext cx="28500" cy="22100"/>
            </a:xfrm>
            <a:custGeom>
              <a:avLst/>
              <a:gdLst/>
              <a:ahLst/>
              <a:cxnLst/>
              <a:rect l="l" t="t" r="r" b="b"/>
              <a:pathLst>
                <a:path w="1140" h="884" extrusionOk="0">
                  <a:moveTo>
                    <a:pt x="569" y="1"/>
                  </a:moveTo>
                  <a:cubicBezTo>
                    <a:pt x="0" y="1"/>
                    <a:pt x="0" y="884"/>
                    <a:pt x="569" y="884"/>
                  </a:cubicBezTo>
                  <a:cubicBezTo>
                    <a:pt x="1138" y="884"/>
                    <a:pt x="1139" y="1"/>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007;p41"/>
            <p:cNvSpPr/>
            <p:nvPr/>
          </p:nvSpPr>
          <p:spPr>
            <a:xfrm>
              <a:off x="16786125" y="1330900"/>
              <a:ext cx="28475" cy="22100"/>
            </a:xfrm>
            <a:custGeom>
              <a:avLst/>
              <a:gdLst/>
              <a:ahLst/>
              <a:cxnLst/>
              <a:rect l="l" t="t" r="r" b="b"/>
              <a:pathLst>
                <a:path w="1139" h="884" extrusionOk="0">
                  <a:moveTo>
                    <a:pt x="569" y="1"/>
                  </a:moveTo>
                  <a:cubicBezTo>
                    <a:pt x="1" y="1"/>
                    <a:pt x="1" y="883"/>
                    <a:pt x="569" y="883"/>
                  </a:cubicBezTo>
                  <a:cubicBezTo>
                    <a:pt x="1138" y="883"/>
                    <a:pt x="1138" y="1"/>
                    <a:pt x="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008;p41"/>
            <p:cNvSpPr/>
            <p:nvPr/>
          </p:nvSpPr>
          <p:spPr>
            <a:xfrm>
              <a:off x="16085550" y="1067550"/>
              <a:ext cx="31750" cy="22225"/>
            </a:xfrm>
            <a:custGeom>
              <a:avLst/>
              <a:gdLst/>
              <a:ahLst/>
              <a:cxnLst/>
              <a:rect l="l" t="t" r="r" b="b"/>
              <a:pathLst>
                <a:path w="1270" h="889" extrusionOk="0">
                  <a:moveTo>
                    <a:pt x="646" y="0"/>
                  </a:moveTo>
                  <a:cubicBezTo>
                    <a:pt x="285" y="0"/>
                    <a:pt x="0" y="514"/>
                    <a:pt x="367" y="795"/>
                  </a:cubicBezTo>
                  <a:cubicBezTo>
                    <a:pt x="453" y="860"/>
                    <a:pt x="541" y="888"/>
                    <a:pt x="625" y="888"/>
                  </a:cubicBezTo>
                  <a:cubicBezTo>
                    <a:pt x="986" y="888"/>
                    <a:pt x="1270" y="374"/>
                    <a:pt x="904" y="93"/>
                  </a:cubicBezTo>
                  <a:cubicBezTo>
                    <a:pt x="819" y="28"/>
                    <a:pt x="731" y="0"/>
                    <a:pt x="646" y="0"/>
                  </a:cubicBezTo>
                  <a:close/>
                </a:path>
              </a:pathLst>
            </a:custGeom>
            <a:solidFill>
              <a:srgbClr val="4B5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009;p41"/>
            <p:cNvSpPr/>
            <p:nvPr/>
          </p:nvSpPr>
          <p:spPr>
            <a:xfrm>
              <a:off x="16121475" y="1074625"/>
              <a:ext cx="31800" cy="22225"/>
            </a:xfrm>
            <a:custGeom>
              <a:avLst/>
              <a:gdLst/>
              <a:ahLst/>
              <a:cxnLst/>
              <a:rect l="l" t="t" r="r" b="b"/>
              <a:pathLst>
                <a:path w="1272" h="889" extrusionOk="0">
                  <a:moveTo>
                    <a:pt x="646" y="1"/>
                  </a:moveTo>
                  <a:cubicBezTo>
                    <a:pt x="285" y="1"/>
                    <a:pt x="1" y="515"/>
                    <a:pt x="367" y="795"/>
                  </a:cubicBezTo>
                  <a:cubicBezTo>
                    <a:pt x="453" y="860"/>
                    <a:pt x="541" y="888"/>
                    <a:pt x="625" y="888"/>
                  </a:cubicBezTo>
                  <a:cubicBezTo>
                    <a:pt x="987" y="888"/>
                    <a:pt x="1271" y="374"/>
                    <a:pt x="904" y="94"/>
                  </a:cubicBezTo>
                  <a:cubicBezTo>
                    <a:pt x="819" y="29"/>
                    <a:pt x="730" y="1"/>
                    <a:pt x="646" y="1"/>
                  </a:cubicBezTo>
                  <a:close/>
                </a:path>
              </a:pathLst>
            </a:custGeom>
            <a:solidFill>
              <a:srgbClr val="4B5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010;p41"/>
            <p:cNvSpPr/>
            <p:nvPr/>
          </p:nvSpPr>
          <p:spPr>
            <a:xfrm>
              <a:off x="16490775" y="1212275"/>
              <a:ext cx="32325" cy="344225"/>
            </a:xfrm>
            <a:custGeom>
              <a:avLst/>
              <a:gdLst/>
              <a:ahLst/>
              <a:cxnLst/>
              <a:rect l="l" t="t" r="r" b="b"/>
              <a:pathLst>
                <a:path w="1293" h="13769" extrusionOk="0">
                  <a:moveTo>
                    <a:pt x="1243" y="0"/>
                  </a:moveTo>
                  <a:cubicBezTo>
                    <a:pt x="1224" y="0"/>
                    <a:pt x="1206" y="10"/>
                    <a:pt x="1202" y="33"/>
                  </a:cubicBezTo>
                  <a:cubicBezTo>
                    <a:pt x="790" y="2204"/>
                    <a:pt x="648" y="4433"/>
                    <a:pt x="467" y="6634"/>
                  </a:cubicBezTo>
                  <a:cubicBezTo>
                    <a:pt x="277" y="8961"/>
                    <a:pt x="0" y="11341"/>
                    <a:pt x="40" y="13678"/>
                  </a:cubicBezTo>
                  <a:cubicBezTo>
                    <a:pt x="41" y="13739"/>
                    <a:pt x="83" y="13768"/>
                    <a:pt x="128" y="13768"/>
                  </a:cubicBezTo>
                  <a:cubicBezTo>
                    <a:pt x="173" y="13768"/>
                    <a:pt x="221" y="13737"/>
                    <a:pt x="227" y="13678"/>
                  </a:cubicBezTo>
                  <a:cubicBezTo>
                    <a:pt x="498" y="11421"/>
                    <a:pt x="531" y="9121"/>
                    <a:pt x="719" y="6853"/>
                  </a:cubicBezTo>
                  <a:cubicBezTo>
                    <a:pt x="907" y="4586"/>
                    <a:pt x="1212" y="2318"/>
                    <a:pt x="1292" y="46"/>
                  </a:cubicBezTo>
                  <a:cubicBezTo>
                    <a:pt x="1293" y="17"/>
                    <a:pt x="1267" y="0"/>
                    <a:pt x="12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011;p41"/>
            <p:cNvSpPr/>
            <p:nvPr/>
          </p:nvSpPr>
          <p:spPr>
            <a:xfrm>
              <a:off x="16474150" y="1272875"/>
              <a:ext cx="26800" cy="20750"/>
            </a:xfrm>
            <a:custGeom>
              <a:avLst/>
              <a:gdLst/>
              <a:ahLst/>
              <a:cxnLst/>
              <a:rect l="l" t="t" r="r" b="b"/>
              <a:pathLst>
                <a:path w="1072" h="830" extrusionOk="0">
                  <a:moveTo>
                    <a:pt x="536" y="0"/>
                  </a:moveTo>
                  <a:cubicBezTo>
                    <a:pt x="2" y="0"/>
                    <a:pt x="1" y="829"/>
                    <a:pt x="536" y="829"/>
                  </a:cubicBezTo>
                  <a:cubicBezTo>
                    <a:pt x="1071" y="829"/>
                    <a:pt x="1071" y="0"/>
                    <a:pt x="5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012;p41"/>
            <p:cNvSpPr/>
            <p:nvPr/>
          </p:nvSpPr>
          <p:spPr>
            <a:xfrm>
              <a:off x="16464125" y="1355925"/>
              <a:ext cx="26775" cy="20750"/>
            </a:xfrm>
            <a:custGeom>
              <a:avLst/>
              <a:gdLst/>
              <a:ahLst/>
              <a:cxnLst/>
              <a:rect l="l" t="t" r="r" b="b"/>
              <a:pathLst>
                <a:path w="1071" h="830" extrusionOk="0">
                  <a:moveTo>
                    <a:pt x="535" y="0"/>
                  </a:moveTo>
                  <a:cubicBezTo>
                    <a:pt x="2" y="0"/>
                    <a:pt x="0" y="829"/>
                    <a:pt x="535" y="829"/>
                  </a:cubicBezTo>
                  <a:cubicBezTo>
                    <a:pt x="1071" y="829"/>
                    <a:pt x="1071" y="0"/>
                    <a:pt x="5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013;p41"/>
            <p:cNvSpPr/>
            <p:nvPr/>
          </p:nvSpPr>
          <p:spPr>
            <a:xfrm>
              <a:off x="16455900" y="1437275"/>
              <a:ext cx="26775" cy="20775"/>
            </a:xfrm>
            <a:custGeom>
              <a:avLst/>
              <a:gdLst/>
              <a:ahLst/>
              <a:cxnLst/>
              <a:rect l="l" t="t" r="r" b="b"/>
              <a:pathLst>
                <a:path w="1071" h="831" extrusionOk="0">
                  <a:moveTo>
                    <a:pt x="536" y="0"/>
                  </a:moveTo>
                  <a:cubicBezTo>
                    <a:pt x="2" y="0"/>
                    <a:pt x="0" y="831"/>
                    <a:pt x="536" y="831"/>
                  </a:cubicBezTo>
                  <a:cubicBezTo>
                    <a:pt x="1071" y="831"/>
                    <a:pt x="1071" y="0"/>
                    <a:pt x="5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014;p41"/>
            <p:cNvSpPr/>
            <p:nvPr/>
          </p:nvSpPr>
          <p:spPr>
            <a:xfrm>
              <a:off x="16445800" y="457875"/>
              <a:ext cx="281925" cy="398950"/>
            </a:xfrm>
            <a:custGeom>
              <a:avLst/>
              <a:gdLst/>
              <a:ahLst/>
              <a:cxnLst/>
              <a:rect l="l" t="t" r="r" b="b"/>
              <a:pathLst>
                <a:path w="11277" h="15958" extrusionOk="0">
                  <a:moveTo>
                    <a:pt x="5740" y="0"/>
                  </a:moveTo>
                  <a:cubicBezTo>
                    <a:pt x="4269" y="0"/>
                    <a:pt x="2812" y="308"/>
                    <a:pt x="1967" y="1072"/>
                  </a:cubicBezTo>
                  <a:cubicBezTo>
                    <a:pt x="289" y="2587"/>
                    <a:pt x="0" y="7703"/>
                    <a:pt x="729" y="9773"/>
                  </a:cubicBezTo>
                  <a:cubicBezTo>
                    <a:pt x="1296" y="11395"/>
                    <a:pt x="2785" y="11742"/>
                    <a:pt x="3957" y="11742"/>
                  </a:cubicBezTo>
                  <a:cubicBezTo>
                    <a:pt x="4750" y="11742"/>
                    <a:pt x="5398" y="11583"/>
                    <a:pt x="5513" y="11553"/>
                  </a:cubicBezTo>
                  <a:cubicBezTo>
                    <a:pt x="5514" y="11554"/>
                    <a:pt x="5515" y="11554"/>
                    <a:pt x="5516" y="11554"/>
                  </a:cubicBezTo>
                  <a:cubicBezTo>
                    <a:pt x="5520" y="11554"/>
                    <a:pt x="5523" y="11553"/>
                    <a:pt x="5526" y="11551"/>
                  </a:cubicBezTo>
                  <a:cubicBezTo>
                    <a:pt x="5528" y="11548"/>
                    <a:pt x="5530" y="11546"/>
                    <a:pt x="5533" y="11546"/>
                  </a:cubicBezTo>
                  <a:lnTo>
                    <a:pt x="5533" y="11551"/>
                  </a:lnTo>
                  <a:cubicBezTo>
                    <a:pt x="5533" y="11600"/>
                    <a:pt x="5529" y="12087"/>
                    <a:pt x="5570" y="12655"/>
                  </a:cubicBezTo>
                  <a:cubicBezTo>
                    <a:pt x="5580" y="12820"/>
                    <a:pt x="5600" y="12989"/>
                    <a:pt x="5624" y="13155"/>
                  </a:cubicBezTo>
                  <a:cubicBezTo>
                    <a:pt x="5631" y="13238"/>
                    <a:pt x="5642" y="13316"/>
                    <a:pt x="5654" y="13395"/>
                  </a:cubicBezTo>
                  <a:cubicBezTo>
                    <a:pt x="5717" y="13772"/>
                    <a:pt x="4223" y="15786"/>
                    <a:pt x="6034" y="15948"/>
                  </a:cubicBezTo>
                  <a:cubicBezTo>
                    <a:pt x="6111" y="15955"/>
                    <a:pt x="6188" y="15958"/>
                    <a:pt x="6265" y="15958"/>
                  </a:cubicBezTo>
                  <a:cubicBezTo>
                    <a:pt x="8225" y="15958"/>
                    <a:pt x="10161" y="13822"/>
                    <a:pt x="10261" y="13366"/>
                  </a:cubicBezTo>
                  <a:cubicBezTo>
                    <a:pt x="10443" y="12540"/>
                    <a:pt x="10501" y="9673"/>
                    <a:pt x="10594" y="8622"/>
                  </a:cubicBezTo>
                  <a:cubicBezTo>
                    <a:pt x="10767" y="6794"/>
                    <a:pt x="11276" y="2302"/>
                    <a:pt x="10219" y="1210"/>
                  </a:cubicBezTo>
                  <a:cubicBezTo>
                    <a:pt x="9539" y="507"/>
                    <a:pt x="7628" y="0"/>
                    <a:pt x="57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015;p41"/>
            <p:cNvSpPr/>
            <p:nvPr/>
          </p:nvSpPr>
          <p:spPr>
            <a:xfrm>
              <a:off x="16475575" y="603175"/>
              <a:ext cx="14575" cy="18850"/>
            </a:xfrm>
            <a:custGeom>
              <a:avLst/>
              <a:gdLst/>
              <a:ahLst/>
              <a:cxnLst/>
              <a:rect l="l" t="t" r="r" b="b"/>
              <a:pathLst>
                <a:path w="583" h="754" extrusionOk="0">
                  <a:moveTo>
                    <a:pt x="292" y="0"/>
                  </a:moveTo>
                  <a:cubicBezTo>
                    <a:pt x="291" y="0"/>
                    <a:pt x="291" y="0"/>
                    <a:pt x="290" y="0"/>
                  </a:cubicBezTo>
                  <a:cubicBezTo>
                    <a:pt x="130" y="0"/>
                    <a:pt x="0" y="170"/>
                    <a:pt x="2" y="378"/>
                  </a:cubicBezTo>
                  <a:cubicBezTo>
                    <a:pt x="2" y="585"/>
                    <a:pt x="132" y="754"/>
                    <a:pt x="291" y="754"/>
                  </a:cubicBezTo>
                  <a:cubicBezTo>
                    <a:pt x="291" y="754"/>
                    <a:pt x="292" y="754"/>
                    <a:pt x="293" y="754"/>
                  </a:cubicBezTo>
                  <a:cubicBezTo>
                    <a:pt x="453" y="754"/>
                    <a:pt x="582" y="585"/>
                    <a:pt x="582" y="377"/>
                  </a:cubicBezTo>
                  <a:cubicBezTo>
                    <a:pt x="581" y="168"/>
                    <a:pt x="452" y="0"/>
                    <a:pt x="2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016;p41"/>
            <p:cNvSpPr/>
            <p:nvPr/>
          </p:nvSpPr>
          <p:spPr>
            <a:xfrm>
              <a:off x="16564925" y="612250"/>
              <a:ext cx="14575" cy="18900"/>
            </a:xfrm>
            <a:custGeom>
              <a:avLst/>
              <a:gdLst/>
              <a:ahLst/>
              <a:cxnLst/>
              <a:rect l="l" t="t" r="r" b="b"/>
              <a:pathLst>
                <a:path w="583" h="756" extrusionOk="0">
                  <a:moveTo>
                    <a:pt x="291" y="1"/>
                  </a:moveTo>
                  <a:cubicBezTo>
                    <a:pt x="130" y="2"/>
                    <a:pt x="0" y="171"/>
                    <a:pt x="2" y="379"/>
                  </a:cubicBezTo>
                  <a:cubicBezTo>
                    <a:pt x="2" y="588"/>
                    <a:pt x="133" y="756"/>
                    <a:pt x="293" y="756"/>
                  </a:cubicBezTo>
                  <a:cubicBezTo>
                    <a:pt x="454" y="756"/>
                    <a:pt x="582" y="586"/>
                    <a:pt x="582" y="378"/>
                  </a:cubicBezTo>
                  <a:cubicBezTo>
                    <a:pt x="582" y="169"/>
                    <a:pt x="451" y="1"/>
                    <a:pt x="2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017;p41"/>
            <p:cNvSpPr/>
            <p:nvPr/>
          </p:nvSpPr>
          <p:spPr>
            <a:xfrm>
              <a:off x="16465725" y="554625"/>
              <a:ext cx="37575" cy="18225"/>
            </a:xfrm>
            <a:custGeom>
              <a:avLst/>
              <a:gdLst/>
              <a:ahLst/>
              <a:cxnLst/>
              <a:rect l="l" t="t" r="r" b="b"/>
              <a:pathLst>
                <a:path w="1503" h="729" extrusionOk="0">
                  <a:moveTo>
                    <a:pt x="814" y="1"/>
                  </a:moveTo>
                  <a:cubicBezTo>
                    <a:pt x="787" y="1"/>
                    <a:pt x="760" y="2"/>
                    <a:pt x="732" y="3"/>
                  </a:cubicBezTo>
                  <a:cubicBezTo>
                    <a:pt x="322" y="26"/>
                    <a:pt x="0" y="207"/>
                    <a:pt x="10" y="406"/>
                  </a:cubicBezTo>
                  <a:cubicBezTo>
                    <a:pt x="21" y="592"/>
                    <a:pt x="318" y="728"/>
                    <a:pt x="689" y="728"/>
                  </a:cubicBezTo>
                  <a:cubicBezTo>
                    <a:pt x="716" y="728"/>
                    <a:pt x="743" y="728"/>
                    <a:pt x="771" y="726"/>
                  </a:cubicBezTo>
                  <a:cubicBezTo>
                    <a:pt x="1181" y="703"/>
                    <a:pt x="1503" y="524"/>
                    <a:pt x="1493" y="323"/>
                  </a:cubicBezTo>
                  <a:cubicBezTo>
                    <a:pt x="1482" y="137"/>
                    <a:pt x="1185" y="1"/>
                    <a:pt x="8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018;p41"/>
            <p:cNvSpPr/>
            <p:nvPr/>
          </p:nvSpPr>
          <p:spPr>
            <a:xfrm>
              <a:off x="16560125" y="564900"/>
              <a:ext cx="38375" cy="20550"/>
            </a:xfrm>
            <a:custGeom>
              <a:avLst/>
              <a:gdLst/>
              <a:ahLst/>
              <a:cxnLst/>
              <a:rect l="l" t="t" r="r" b="b"/>
              <a:pathLst>
                <a:path w="1535" h="822" extrusionOk="0">
                  <a:moveTo>
                    <a:pt x="475" y="0"/>
                  </a:moveTo>
                  <a:cubicBezTo>
                    <a:pt x="260" y="0"/>
                    <a:pt x="97" y="67"/>
                    <a:pt x="60" y="189"/>
                  </a:cubicBezTo>
                  <a:cubicBezTo>
                    <a:pt x="0" y="379"/>
                    <a:pt x="269" y="632"/>
                    <a:pt x="659" y="756"/>
                  </a:cubicBezTo>
                  <a:cubicBezTo>
                    <a:pt x="801" y="800"/>
                    <a:pt x="939" y="821"/>
                    <a:pt x="1060" y="821"/>
                  </a:cubicBezTo>
                  <a:cubicBezTo>
                    <a:pt x="1275" y="821"/>
                    <a:pt x="1437" y="755"/>
                    <a:pt x="1475" y="634"/>
                  </a:cubicBezTo>
                  <a:cubicBezTo>
                    <a:pt x="1535" y="443"/>
                    <a:pt x="1266" y="189"/>
                    <a:pt x="876" y="66"/>
                  </a:cubicBezTo>
                  <a:cubicBezTo>
                    <a:pt x="735" y="22"/>
                    <a:pt x="596" y="0"/>
                    <a:pt x="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019;p41"/>
            <p:cNvSpPr/>
            <p:nvPr/>
          </p:nvSpPr>
          <p:spPr>
            <a:xfrm>
              <a:off x="16495500" y="572975"/>
              <a:ext cx="28500" cy="79650"/>
            </a:xfrm>
            <a:custGeom>
              <a:avLst/>
              <a:gdLst/>
              <a:ahLst/>
              <a:cxnLst/>
              <a:rect l="l" t="t" r="r" b="b"/>
              <a:pathLst>
                <a:path w="1140" h="3186" extrusionOk="0">
                  <a:moveTo>
                    <a:pt x="863" y="0"/>
                  </a:moveTo>
                  <a:cubicBezTo>
                    <a:pt x="845" y="0"/>
                    <a:pt x="828" y="10"/>
                    <a:pt x="821" y="31"/>
                  </a:cubicBezTo>
                  <a:cubicBezTo>
                    <a:pt x="539" y="859"/>
                    <a:pt x="0" y="3098"/>
                    <a:pt x="409" y="3175"/>
                  </a:cubicBezTo>
                  <a:cubicBezTo>
                    <a:pt x="447" y="3182"/>
                    <a:pt x="486" y="3185"/>
                    <a:pt x="525" y="3185"/>
                  </a:cubicBezTo>
                  <a:cubicBezTo>
                    <a:pt x="729" y="3185"/>
                    <a:pt x="944" y="3097"/>
                    <a:pt x="1077" y="2994"/>
                  </a:cubicBezTo>
                  <a:cubicBezTo>
                    <a:pt x="1140" y="2946"/>
                    <a:pt x="1105" y="2860"/>
                    <a:pt x="1041" y="2860"/>
                  </a:cubicBezTo>
                  <a:cubicBezTo>
                    <a:pt x="1030" y="2860"/>
                    <a:pt x="1017" y="2863"/>
                    <a:pt x="1004" y="2869"/>
                  </a:cubicBezTo>
                  <a:cubicBezTo>
                    <a:pt x="927" y="2905"/>
                    <a:pt x="769" y="2981"/>
                    <a:pt x="642" y="2981"/>
                  </a:cubicBezTo>
                  <a:cubicBezTo>
                    <a:pt x="583" y="2981"/>
                    <a:pt x="530" y="2965"/>
                    <a:pt x="495" y="2922"/>
                  </a:cubicBezTo>
                  <a:cubicBezTo>
                    <a:pt x="357" y="2751"/>
                    <a:pt x="815" y="581"/>
                    <a:pt x="908" y="55"/>
                  </a:cubicBezTo>
                  <a:cubicBezTo>
                    <a:pt x="915" y="21"/>
                    <a:pt x="889" y="0"/>
                    <a:pt x="8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020;p41"/>
            <p:cNvSpPr/>
            <p:nvPr/>
          </p:nvSpPr>
          <p:spPr>
            <a:xfrm>
              <a:off x="16456600" y="412450"/>
              <a:ext cx="306250" cy="232025"/>
            </a:xfrm>
            <a:custGeom>
              <a:avLst/>
              <a:gdLst/>
              <a:ahLst/>
              <a:cxnLst/>
              <a:rect l="l" t="t" r="r" b="b"/>
              <a:pathLst>
                <a:path w="12250" h="9281" extrusionOk="0">
                  <a:moveTo>
                    <a:pt x="3651" y="1"/>
                  </a:moveTo>
                  <a:cubicBezTo>
                    <a:pt x="2522" y="1"/>
                    <a:pt x="1559" y="281"/>
                    <a:pt x="1050" y="838"/>
                  </a:cubicBezTo>
                  <a:cubicBezTo>
                    <a:pt x="4" y="1982"/>
                    <a:pt x="690" y="3473"/>
                    <a:pt x="690" y="3473"/>
                  </a:cubicBezTo>
                  <a:cubicBezTo>
                    <a:pt x="0" y="4817"/>
                    <a:pt x="205" y="5809"/>
                    <a:pt x="205" y="5809"/>
                  </a:cubicBezTo>
                  <a:cubicBezTo>
                    <a:pt x="788" y="4820"/>
                    <a:pt x="1050" y="4110"/>
                    <a:pt x="1050" y="4110"/>
                  </a:cubicBezTo>
                  <a:cubicBezTo>
                    <a:pt x="2111" y="4975"/>
                    <a:pt x="3497" y="5227"/>
                    <a:pt x="4750" y="5227"/>
                  </a:cubicBezTo>
                  <a:cubicBezTo>
                    <a:pt x="6492" y="5227"/>
                    <a:pt x="7977" y="4740"/>
                    <a:pt x="7977" y="4740"/>
                  </a:cubicBezTo>
                  <a:cubicBezTo>
                    <a:pt x="8131" y="5603"/>
                    <a:pt x="8632" y="9280"/>
                    <a:pt x="10268" y="9280"/>
                  </a:cubicBezTo>
                  <a:cubicBezTo>
                    <a:pt x="11336" y="9280"/>
                    <a:pt x="12249" y="4558"/>
                    <a:pt x="11544" y="3129"/>
                  </a:cubicBezTo>
                  <a:cubicBezTo>
                    <a:pt x="11006" y="2040"/>
                    <a:pt x="9755" y="1910"/>
                    <a:pt x="9190" y="1910"/>
                  </a:cubicBezTo>
                  <a:cubicBezTo>
                    <a:pt x="9012" y="1910"/>
                    <a:pt x="8902" y="1923"/>
                    <a:pt x="8902" y="1923"/>
                  </a:cubicBezTo>
                  <a:cubicBezTo>
                    <a:pt x="7435" y="638"/>
                    <a:pt x="5354" y="1"/>
                    <a:pt x="36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021;p41"/>
            <p:cNvSpPr/>
            <p:nvPr/>
          </p:nvSpPr>
          <p:spPr>
            <a:xfrm>
              <a:off x="16679100" y="602625"/>
              <a:ext cx="82400" cy="74325"/>
            </a:xfrm>
            <a:custGeom>
              <a:avLst/>
              <a:gdLst/>
              <a:ahLst/>
              <a:cxnLst/>
              <a:rect l="l" t="t" r="r" b="b"/>
              <a:pathLst>
                <a:path w="3296" h="2973" extrusionOk="0">
                  <a:moveTo>
                    <a:pt x="1305" y="1"/>
                  </a:moveTo>
                  <a:cubicBezTo>
                    <a:pt x="489" y="1"/>
                    <a:pt x="1" y="547"/>
                    <a:pt x="1" y="547"/>
                  </a:cubicBezTo>
                  <a:lnTo>
                    <a:pt x="242" y="2789"/>
                  </a:lnTo>
                  <a:cubicBezTo>
                    <a:pt x="242" y="2789"/>
                    <a:pt x="677" y="2972"/>
                    <a:pt x="1174" y="2972"/>
                  </a:cubicBezTo>
                  <a:cubicBezTo>
                    <a:pt x="1364" y="2972"/>
                    <a:pt x="1562" y="2946"/>
                    <a:pt x="1749" y="2872"/>
                  </a:cubicBezTo>
                  <a:cubicBezTo>
                    <a:pt x="3295" y="2262"/>
                    <a:pt x="2911" y="287"/>
                    <a:pt x="1685" y="40"/>
                  </a:cubicBezTo>
                  <a:cubicBezTo>
                    <a:pt x="1552" y="13"/>
                    <a:pt x="1425" y="1"/>
                    <a:pt x="13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022;p41"/>
            <p:cNvSpPr/>
            <p:nvPr/>
          </p:nvSpPr>
          <p:spPr>
            <a:xfrm>
              <a:off x="16548075" y="798800"/>
              <a:ext cx="45150" cy="100825"/>
            </a:xfrm>
            <a:custGeom>
              <a:avLst/>
              <a:gdLst/>
              <a:ahLst/>
              <a:cxnLst/>
              <a:rect l="l" t="t" r="r" b="b"/>
              <a:pathLst>
                <a:path w="1806" h="4033" extrusionOk="0">
                  <a:moveTo>
                    <a:pt x="1550" y="1"/>
                  </a:moveTo>
                  <a:cubicBezTo>
                    <a:pt x="1550" y="1"/>
                    <a:pt x="639" y="648"/>
                    <a:pt x="401" y="1082"/>
                  </a:cubicBezTo>
                  <a:cubicBezTo>
                    <a:pt x="299" y="1268"/>
                    <a:pt x="1" y="3373"/>
                    <a:pt x="156" y="4033"/>
                  </a:cubicBezTo>
                  <a:cubicBezTo>
                    <a:pt x="156" y="4033"/>
                    <a:pt x="1022" y="2474"/>
                    <a:pt x="1806" y="2225"/>
                  </a:cubicBezTo>
                  <a:cubicBezTo>
                    <a:pt x="1806" y="2225"/>
                    <a:pt x="1204" y="1106"/>
                    <a:pt x="15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023;p41"/>
            <p:cNvSpPr/>
            <p:nvPr/>
          </p:nvSpPr>
          <p:spPr>
            <a:xfrm>
              <a:off x="16593200" y="788725"/>
              <a:ext cx="122775" cy="131925"/>
            </a:xfrm>
            <a:custGeom>
              <a:avLst/>
              <a:gdLst/>
              <a:ahLst/>
              <a:cxnLst/>
              <a:rect l="l" t="t" r="r" b="b"/>
              <a:pathLst>
                <a:path w="4911" h="5277" extrusionOk="0">
                  <a:moveTo>
                    <a:pt x="4395" y="1"/>
                  </a:moveTo>
                  <a:cubicBezTo>
                    <a:pt x="2523" y="2640"/>
                    <a:pt x="1" y="2628"/>
                    <a:pt x="1" y="2629"/>
                  </a:cubicBezTo>
                  <a:cubicBezTo>
                    <a:pt x="693" y="3364"/>
                    <a:pt x="1111" y="5277"/>
                    <a:pt x="1111" y="5277"/>
                  </a:cubicBezTo>
                  <a:cubicBezTo>
                    <a:pt x="2765" y="4741"/>
                    <a:pt x="4673" y="2455"/>
                    <a:pt x="4791" y="1946"/>
                  </a:cubicBezTo>
                  <a:cubicBezTo>
                    <a:pt x="4910" y="1437"/>
                    <a:pt x="4395" y="1"/>
                    <a:pt x="43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024;p41"/>
            <p:cNvSpPr/>
            <p:nvPr/>
          </p:nvSpPr>
          <p:spPr>
            <a:xfrm>
              <a:off x="15105700" y="1507350"/>
              <a:ext cx="2412000" cy="39625"/>
            </a:xfrm>
            <a:custGeom>
              <a:avLst/>
              <a:gdLst/>
              <a:ahLst/>
              <a:cxnLst/>
              <a:rect l="l" t="t" r="r" b="b"/>
              <a:pathLst>
                <a:path w="96480" h="1585" extrusionOk="0">
                  <a:moveTo>
                    <a:pt x="0" y="0"/>
                  </a:moveTo>
                  <a:lnTo>
                    <a:pt x="0" y="1584"/>
                  </a:lnTo>
                  <a:lnTo>
                    <a:pt x="96480" y="1584"/>
                  </a:lnTo>
                  <a:lnTo>
                    <a:pt x="964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025;p41"/>
            <p:cNvSpPr/>
            <p:nvPr/>
          </p:nvSpPr>
          <p:spPr>
            <a:xfrm>
              <a:off x="17517675" y="1507350"/>
              <a:ext cx="183500" cy="39625"/>
            </a:xfrm>
            <a:custGeom>
              <a:avLst/>
              <a:gdLst/>
              <a:ahLst/>
              <a:cxnLst/>
              <a:rect l="l" t="t" r="r" b="b"/>
              <a:pathLst>
                <a:path w="7340" h="1585" extrusionOk="0">
                  <a:moveTo>
                    <a:pt x="1" y="0"/>
                  </a:moveTo>
                  <a:lnTo>
                    <a:pt x="1" y="1584"/>
                  </a:lnTo>
                  <a:lnTo>
                    <a:pt x="7339" y="1584"/>
                  </a:lnTo>
                  <a:lnTo>
                    <a:pt x="7339" y="0"/>
                  </a:lnTo>
                  <a:close/>
                </a:path>
              </a:pathLst>
            </a:custGeom>
            <a:solidFill>
              <a:srgbClr val="A6B7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026;p41"/>
            <p:cNvSpPr/>
            <p:nvPr/>
          </p:nvSpPr>
          <p:spPr>
            <a:xfrm>
              <a:off x="16574950" y="1546950"/>
              <a:ext cx="678900" cy="1037400"/>
            </a:xfrm>
            <a:custGeom>
              <a:avLst/>
              <a:gdLst/>
              <a:ahLst/>
              <a:cxnLst/>
              <a:rect l="l" t="t" r="r" b="b"/>
              <a:pathLst>
                <a:path w="27156" h="41496" extrusionOk="0">
                  <a:moveTo>
                    <a:pt x="1" y="0"/>
                  </a:moveTo>
                  <a:lnTo>
                    <a:pt x="1" y="41496"/>
                  </a:lnTo>
                  <a:lnTo>
                    <a:pt x="27155" y="41496"/>
                  </a:lnTo>
                  <a:lnTo>
                    <a:pt x="271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027;p41"/>
            <p:cNvSpPr/>
            <p:nvPr/>
          </p:nvSpPr>
          <p:spPr>
            <a:xfrm>
              <a:off x="17253825" y="1546950"/>
              <a:ext cx="378400" cy="1037400"/>
            </a:xfrm>
            <a:custGeom>
              <a:avLst/>
              <a:gdLst/>
              <a:ahLst/>
              <a:cxnLst/>
              <a:rect l="l" t="t" r="r" b="b"/>
              <a:pathLst>
                <a:path w="15136" h="41496" extrusionOk="0">
                  <a:moveTo>
                    <a:pt x="0" y="0"/>
                  </a:moveTo>
                  <a:lnTo>
                    <a:pt x="0" y="41496"/>
                  </a:lnTo>
                  <a:lnTo>
                    <a:pt x="15136" y="41496"/>
                  </a:lnTo>
                  <a:lnTo>
                    <a:pt x="151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028;p41"/>
            <p:cNvSpPr/>
            <p:nvPr/>
          </p:nvSpPr>
          <p:spPr>
            <a:xfrm>
              <a:off x="15184200" y="1546950"/>
              <a:ext cx="378400" cy="1037400"/>
            </a:xfrm>
            <a:custGeom>
              <a:avLst/>
              <a:gdLst/>
              <a:ahLst/>
              <a:cxnLst/>
              <a:rect l="l" t="t" r="r" b="b"/>
              <a:pathLst>
                <a:path w="15136" h="41496" extrusionOk="0">
                  <a:moveTo>
                    <a:pt x="1" y="0"/>
                  </a:moveTo>
                  <a:lnTo>
                    <a:pt x="1" y="41496"/>
                  </a:lnTo>
                  <a:lnTo>
                    <a:pt x="15136" y="41496"/>
                  </a:lnTo>
                  <a:lnTo>
                    <a:pt x="151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029;p41"/>
            <p:cNvSpPr/>
            <p:nvPr/>
          </p:nvSpPr>
          <p:spPr>
            <a:xfrm>
              <a:off x="17385275" y="1382825"/>
              <a:ext cx="98225" cy="124475"/>
            </a:xfrm>
            <a:custGeom>
              <a:avLst/>
              <a:gdLst/>
              <a:ahLst/>
              <a:cxnLst/>
              <a:rect l="l" t="t" r="r" b="b"/>
              <a:pathLst>
                <a:path w="3929" h="4979" extrusionOk="0">
                  <a:moveTo>
                    <a:pt x="1" y="1"/>
                  </a:moveTo>
                  <a:lnTo>
                    <a:pt x="1" y="4978"/>
                  </a:lnTo>
                  <a:lnTo>
                    <a:pt x="3928" y="4978"/>
                  </a:lnTo>
                  <a:lnTo>
                    <a:pt x="39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030;p41"/>
            <p:cNvSpPr/>
            <p:nvPr/>
          </p:nvSpPr>
          <p:spPr>
            <a:xfrm>
              <a:off x="16914425" y="1382825"/>
              <a:ext cx="470875" cy="124475"/>
            </a:xfrm>
            <a:custGeom>
              <a:avLst/>
              <a:gdLst/>
              <a:ahLst/>
              <a:cxnLst/>
              <a:rect l="l" t="t" r="r" b="b"/>
              <a:pathLst>
                <a:path w="18835" h="4979" extrusionOk="0">
                  <a:moveTo>
                    <a:pt x="1" y="1"/>
                  </a:moveTo>
                  <a:lnTo>
                    <a:pt x="1" y="4978"/>
                  </a:lnTo>
                  <a:lnTo>
                    <a:pt x="18835" y="4978"/>
                  </a:lnTo>
                  <a:lnTo>
                    <a:pt x="1883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031;p41"/>
            <p:cNvSpPr/>
            <p:nvPr/>
          </p:nvSpPr>
          <p:spPr>
            <a:xfrm>
              <a:off x="16953450" y="1419150"/>
              <a:ext cx="53875" cy="51850"/>
            </a:xfrm>
            <a:custGeom>
              <a:avLst/>
              <a:gdLst/>
              <a:ahLst/>
              <a:cxnLst/>
              <a:rect l="l" t="t" r="r" b="b"/>
              <a:pathLst>
                <a:path w="2155" h="2074" extrusionOk="0">
                  <a:moveTo>
                    <a:pt x="1119" y="1"/>
                  </a:moveTo>
                  <a:cubicBezTo>
                    <a:pt x="700" y="1"/>
                    <a:pt x="322" y="253"/>
                    <a:pt x="160" y="639"/>
                  </a:cubicBezTo>
                  <a:cubicBezTo>
                    <a:pt x="0" y="1028"/>
                    <a:pt x="89" y="1473"/>
                    <a:pt x="386" y="1770"/>
                  </a:cubicBezTo>
                  <a:cubicBezTo>
                    <a:pt x="584" y="1968"/>
                    <a:pt x="848" y="2073"/>
                    <a:pt x="1118" y="2073"/>
                  </a:cubicBezTo>
                  <a:cubicBezTo>
                    <a:pt x="1251" y="2073"/>
                    <a:pt x="1386" y="2047"/>
                    <a:pt x="1515" y="1994"/>
                  </a:cubicBezTo>
                  <a:cubicBezTo>
                    <a:pt x="1903" y="1834"/>
                    <a:pt x="2155" y="1455"/>
                    <a:pt x="2155" y="1037"/>
                  </a:cubicBezTo>
                  <a:cubicBezTo>
                    <a:pt x="2155" y="463"/>
                    <a:pt x="1691" y="1"/>
                    <a:pt x="1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1032;p41"/>
            <p:cNvSpPr/>
            <p:nvPr/>
          </p:nvSpPr>
          <p:spPr>
            <a:xfrm>
              <a:off x="16966575" y="1430250"/>
              <a:ext cx="29650" cy="29625"/>
            </a:xfrm>
            <a:custGeom>
              <a:avLst/>
              <a:gdLst/>
              <a:ahLst/>
              <a:cxnLst/>
              <a:rect l="l" t="t" r="r" b="b"/>
              <a:pathLst>
                <a:path w="1186" h="1185" extrusionOk="0">
                  <a:moveTo>
                    <a:pt x="594" y="1"/>
                  </a:moveTo>
                  <a:cubicBezTo>
                    <a:pt x="267" y="1"/>
                    <a:pt x="0" y="265"/>
                    <a:pt x="0" y="593"/>
                  </a:cubicBezTo>
                  <a:cubicBezTo>
                    <a:pt x="0" y="920"/>
                    <a:pt x="267" y="1185"/>
                    <a:pt x="594" y="1185"/>
                  </a:cubicBezTo>
                  <a:cubicBezTo>
                    <a:pt x="921" y="1185"/>
                    <a:pt x="1186" y="920"/>
                    <a:pt x="1186" y="593"/>
                  </a:cubicBezTo>
                  <a:cubicBezTo>
                    <a:pt x="1186" y="265"/>
                    <a:pt x="921" y="1"/>
                    <a:pt x="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1033;p41"/>
            <p:cNvSpPr/>
            <p:nvPr/>
          </p:nvSpPr>
          <p:spPr>
            <a:xfrm>
              <a:off x="17196550" y="1382825"/>
              <a:ext cx="114600" cy="124475"/>
            </a:xfrm>
            <a:custGeom>
              <a:avLst/>
              <a:gdLst/>
              <a:ahLst/>
              <a:cxnLst/>
              <a:rect l="l" t="t" r="r" b="b"/>
              <a:pathLst>
                <a:path w="4584" h="4979" extrusionOk="0">
                  <a:moveTo>
                    <a:pt x="0" y="1"/>
                  </a:moveTo>
                  <a:lnTo>
                    <a:pt x="0" y="4978"/>
                  </a:lnTo>
                  <a:lnTo>
                    <a:pt x="4584" y="4978"/>
                  </a:lnTo>
                  <a:lnTo>
                    <a:pt x="45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1034;p41"/>
            <p:cNvSpPr/>
            <p:nvPr/>
          </p:nvSpPr>
          <p:spPr>
            <a:xfrm>
              <a:off x="17440150" y="1284900"/>
              <a:ext cx="98250" cy="97925"/>
            </a:xfrm>
            <a:custGeom>
              <a:avLst/>
              <a:gdLst/>
              <a:ahLst/>
              <a:cxnLst/>
              <a:rect l="l" t="t" r="r" b="b"/>
              <a:pathLst>
                <a:path w="3930" h="3917" extrusionOk="0">
                  <a:moveTo>
                    <a:pt x="1" y="0"/>
                  </a:moveTo>
                  <a:lnTo>
                    <a:pt x="1" y="3916"/>
                  </a:lnTo>
                  <a:lnTo>
                    <a:pt x="3930" y="3916"/>
                  </a:lnTo>
                  <a:lnTo>
                    <a:pt x="39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1035;p41"/>
            <p:cNvSpPr/>
            <p:nvPr/>
          </p:nvSpPr>
          <p:spPr>
            <a:xfrm>
              <a:off x="16969300" y="1284900"/>
              <a:ext cx="470875" cy="97925"/>
            </a:xfrm>
            <a:custGeom>
              <a:avLst/>
              <a:gdLst/>
              <a:ahLst/>
              <a:cxnLst/>
              <a:rect l="l" t="t" r="r" b="b"/>
              <a:pathLst>
                <a:path w="18835" h="3917" extrusionOk="0">
                  <a:moveTo>
                    <a:pt x="1" y="0"/>
                  </a:moveTo>
                  <a:lnTo>
                    <a:pt x="1" y="3916"/>
                  </a:lnTo>
                  <a:lnTo>
                    <a:pt x="18835" y="3916"/>
                  </a:lnTo>
                  <a:lnTo>
                    <a:pt x="188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1036;p41"/>
            <p:cNvSpPr/>
            <p:nvPr/>
          </p:nvSpPr>
          <p:spPr>
            <a:xfrm>
              <a:off x="17008325" y="1307925"/>
              <a:ext cx="53875" cy="51850"/>
            </a:xfrm>
            <a:custGeom>
              <a:avLst/>
              <a:gdLst/>
              <a:ahLst/>
              <a:cxnLst/>
              <a:rect l="l" t="t" r="r" b="b"/>
              <a:pathLst>
                <a:path w="2155" h="2074" extrusionOk="0">
                  <a:moveTo>
                    <a:pt x="1119" y="0"/>
                  </a:moveTo>
                  <a:cubicBezTo>
                    <a:pt x="700" y="0"/>
                    <a:pt x="322" y="253"/>
                    <a:pt x="162" y="640"/>
                  </a:cubicBezTo>
                  <a:cubicBezTo>
                    <a:pt x="0" y="1027"/>
                    <a:pt x="89" y="1474"/>
                    <a:pt x="386" y="1769"/>
                  </a:cubicBezTo>
                  <a:cubicBezTo>
                    <a:pt x="584" y="1968"/>
                    <a:pt x="850" y="2073"/>
                    <a:pt x="1120" y="2073"/>
                  </a:cubicBezTo>
                  <a:cubicBezTo>
                    <a:pt x="1253" y="2073"/>
                    <a:pt x="1388" y="2047"/>
                    <a:pt x="1516" y="1994"/>
                  </a:cubicBezTo>
                  <a:cubicBezTo>
                    <a:pt x="1903" y="1834"/>
                    <a:pt x="2155" y="1456"/>
                    <a:pt x="2155" y="1037"/>
                  </a:cubicBezTo>
                  <a:cubicBezTo>
                    <a:pt x="2155" y="464"/>
                    <a:pt x="1691" y="0"/>
                    <a:pt x="11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1037;p41"/>
            <p:cNvSpPr/>
            <p:nvPr/>
          </p:nvSpPr>
          <p:spPr>
            <a:xfrm>
              <a:off x="17020275" y="1319000"/>
              <a:ext cx="30825" cy="29675"/>
            </a:xfrm>
            <a:custGeom>
              <a:avLst/>
              <a:gdLst/>
              <a:ahLst/>
              <a:cxnLst/>
              <a:rect l="l" t="t" r="r" b="b"/>
              <a:pathLst>
                <a:path w="1233" h="1187" extrusionOk="0">
                  <a:moveTo>
                    <a:pt x="641" y="1"/>
                  </a:moveTo>
                  <a:cubicBezTo>
                    <a:pt x="401" y="1"/>
                    <a:pt x="184" y="145"/>
                    <a:pt x="93" y="367"/>
                  </a:cubicBezTo>
                  <a:cubicBezTo>
                    <a:pt x="1" y="589"/>
                    <a:pt x="52" y="843"/>
                    <a:pt x="222" y="1013"/>
                  </a:cubicBezTo>
                  <a:cubicBezTo>
                    <a:pt x="335" y="1126"/>
                    <a:pt x="486" y="1186"/>
                    <a:pt x="641" y="1186"/>
                  </a:cubicBezTo>
                  <a:cubicBezTo>
                    <a:pt x="717" y="1186"/>
                    <a:pt x="794" y="1172"/>
                    <a:pt x="868" y="1141"/>
                  </a:cubicBezTo>
                  <a:cubicBezTo>
                    <a:pt x="1089" y="1050"/>
                    <a:pt x="1233" y="833"/>
                    <a:pt x="1233" y="594"/>
                  </a:cubicBezTo>
                  <a:cubicBezTo>
                    <a:pt x="1233" y="267"/>
                    <a:pt x="968" y="1"/>
                    <a:pt x="6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1038;p41"/>
            <p:cNvSpPr/>
            <p:nvPr/>
          </p:nvSpPr>
          <p:spPr>
            <a:xfrm>
              <a:off x="17251425" y="1284900"/>
              <a:ext cx="114600" cy="97925"/>
            </a:xfrm>
            <a:custGeom>
              <a:avLst/>
              <a:gdLst/>
              <a:ahLst/>
              <a:cxnLst/>
              <a:rect l="l" t="t" r="r" b="b"/>
              <a:pathLst>
                <a:path w="4584" h="3917" extrusionOk="0">
                  <a:moveTo>
                    <a:pt x="0" y="0"/>
                  </a:moveTo>
                  <a:lnTo>
                    <a:pt x="0" y="3916"/>
                  </a:lnTo>
                  <a:lnTo>
                    <a:pt x="4584" y="3916"/>
                  </a:lnTo>
                  <a:lnTo>
                    <a:pt x="45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1039;p41"/>
            <p:cNvSpPr/>
            <p:nvPr/>
          </p:nvSpPr>
          <p:spPr>
            <a:xfrm>
              <a:off x="15994925" y="1460575"/>
              <a:ext cx="448375" cy="46800"/>
            </a:xfrm>
            <a:custGeom>
              <a:avLst/>
              <a:gdLst/>
              <a:ahLst/>
              <a:cxnLst/>
              <a:rect l="l" t="t" r="r" b="b"/>
              <a:pathLst>
                <a:path w="17935" h="1872" extrusionOk="0">
                  <a:moveTo>
                    <a:pt x="747" y="0"/>
                  </a:moveTo>
                  <a:cubicBezTo>
                    <a:pt x="337" y="0"/>
                    <a:pt x="1" y="333"/>
                    <a:pt x="1" y="747"/>
                  </a:cubicBezTo>
                  <a:lnTo>
                    <a:pt x="1" y="1125"/>
                  </a:lnTo>
                  <a:cubicBezTo>
                    <a:pt x="1" y="1537"/>
                    <a:pt x="334" y="1870"/>
                    <a:pt x="746" y="1871"/>
                  </a:cubicBezTo>
                  <a:lnTo>
                    <a:pt x="17190" y="1871"/>
                  </a:lnTo>
                  <a:cubicBezTo>
                    <a:pt x="17602" y="1871"/>
                    <a:pt x="17935" y="1537"/>
                    <a:pt x="17935" y="1125"/>
                  </a:cubicBezTo>
                  <a:cubicBezTo>
                    <a:pt x="17935" y="721"/>
                    <a:pt x="17612" y="390"/>
                    <a:pt x="17207" y="380"/>
                  </a:cubicBezTo>
                  <a:lnTo>
                    <a:pt x="763" y="1"/>
                  </a:lnTo>
                  <a:cubicBezTo>
                    <a:pt x="758" y="1"/>
                    <a:pt x="752" y="0"/>
                    <a:pt x="7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1040;p41"/>
            <p:cNvSpPr/>
            <p:nvPr/>
          </p:nvSpPr>
          <p:spPr>
            <a:xfrm>
              <a:off x="15428075" y="837350"/>
              <a:ext cx="833500" cy="529175"/>
            </a:xfrm>
            <a:custGeom>
              <a:avLst/>
              <a:gdLst/>
              <a:ahLst/>
              <a:cxnLst/>
              <a:rect l="l" t="t" r="r" b="b"/>
              <a:pathLst>
                <a:path w="33340" h="21167" extrusionOk="0">
                  <a:moveTo>
                    <a:pt x="1998" y="1"/>
                  </a:moveTo>
                  <a:cubicBezTo>
                    <a:pt x="856" y="1"/>
                    <a:pt x="0" y="1042"/>
                    <a:pt x="220" y="2164"/>
                  </a:cubicBezTo>
                  <a:lnTo>
                    <a:pt x="3647" y="19703"/>
                  </a:lnTo>
                  <a:cubicBezTo>
                    <a:pt x="3811" y="20553"/>
                    <a:pt x="4556" y="21167"/>
                    <a:pt x="5422" y="21167"/>
                  </a:cubicBezTo>
                  <a:cubicBezTo>
                    <a:pt x="5423" y="21167"/>
                    <a:pt x="5424" y="21167"/>
                    <a:pt x="5425" y="21167"/>
                  </a:cubicBezTo>
                  <a:lnTo>
                    <a:pt x="31338" y="21167"/>
                  </a:lnTo>
                  <a:cubicBezTo>
                    <a:pt x="32479" y="21167"/>
                    <a:pt x="33340" y="20125"/>
                    <a:pt x="33120" y="19008"/>
                  </a:cubicBezTo>
                  <a:lnTo>
                    <a:pt x="29692" y="1464"/>
                  </a:lnTo>
                  <a:cubicBezTo>
                    <a:pt x="29525" y="615"/>
                    <a:pt x="28780" y="2"/>
                    <a:pt x="279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1041;p41"/>
            <p:cNvSpPr/>
            <p:nvPr/>
          </p:nvSpPr>
          <p:spPr>
            <a:xfrm>
              <a:off x="15428075" y="837350"/>
              <a:ext cx="795650" cy="529175"/>
            </a:xfrm>
            <a:custGeom>
              <a:avLst/>
              <a:gdLst/>
              <a:ahLst/>
              <a:cxnLst/>
              <a:rect l="l" t="t" r="r" b="b"/>
              <a:pathLst>
                <a:path w="31826" h="21167" extrusionOk="0">
                  <a:moveTo>
                    <a:pt x="1998" y="1"/>
                  </a:moveTo>
                  <a:cubicBezTo>
                    <a:pt x="856" y="1"/>
                    <a:pt x="0" y="1042"/>
                    <a:pt x="220" y="2164"/>
                  </a:cubicBezTo>
                  <a:lnTo>
                    <a:pt x="3647" y="19703"/>
                  </a:lnTo>
                  <a:cubicBezTo>
                    <a:pt x="3811" y="20553"/>
                    <a:pt x="4556" y="21167"/>
                    <a:pt x="5422" y="21167"/>
                  </a:cubicBezTo>
                  <a:cubicBezTo>
                    <a:pt x="5423" y="21167"/>
                    <a:pt x="5424" y="21167"/>
                    <a:pt x="5425" y="21167"/>
                  </a:cubicBezTo>
                  <a:lnTo>
                    <a:pt x="29829" y="21167"/>
                  </a:lnTo>
                  <a:cubicBezTo>
                    <a:pt x="30966" y="21167"/>
                    <a:pt x="31826" y="20125"/>
                    <a:pt x="31608" y="19008"/>
                  </a:cubicBezTo>
                  <a:lnTo>
                    <a:pt x="28179" y="1464"/>
                  </a:lnTo>
                  <a:cubicBezTo>
                    <a:pt x="28013" y="615"/>
                    <a:pt x="27267" y="1"/>
                    <a:pt x="264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1042;p41"/>
            <p:cNvSpPr/>
            <p:nvPr/>
          </p:nvSpPr>
          <p:spPr>
            <a:xfrm>
              <a:off x="15624675" y="1129900"/>
              <a:ext cx="324800" cy="377425"/>
            </a:xfrm>
            <a:custGeom>
              <a:avLst/>
              <a:gdLst/>
              <a:ahLst/>
              <a:cxnLst/>
              <a:rect l="l" t="t" r="r" b="b"/>
              <a:pathLst>
                <a:path w="12992" h="15097" extrusionOk="0">
                  <a:moveTo>
                    <a:pt x="4654" y="1"/>
                  </a:moveTo>
                  <a:cubicBezTo>
                    <a:pt x="4257" y="1"/>
                    <a:pt x="3908" y="268"/>
                    <a:pt x="3804" y="653"/>
                  </a:cubicBezTo>
                  <a:lnTo>
                    <a:pt x="154" y="13977"/>
                  </a:lnTo>
                  <a:cubicBezTo>
                    <a:pt x="0" y="14540"/>
                    <a:pt x="423" y="15097"/>
                    <a:pt x="1008" y="15097"/>
                  </a:cubicBezTo>
                  <a:lnTo>
                    <a:pt x="9014" y="15097"/>
                  </a:lnTo>
                  <a:lnTo>
                    <a:pt x="9427" y="13580"/>
                  </a:lnTo>
                  <a:lnTo>
                    <a:pt x="12830" y="1154"/>
                  </a:lnTo>
                  <a:cubicBezTo>
                    <a:pt x="12991" y="576"/>
                    <a:pt x="12553" y="1"/>
                    <a:pt x="11950" y="1"/>
                  </a:cubicBezTo>
                  <a:lnTo>
                    <a:pt x="4658" y="1"/>
                  </a:lnTo>
                  <a:cubicBezTo>
                    <a:pt x="4657" y="1"/>
                    <a:pt x="4656" y="1"/>
                    <a:pt x="46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1043;p41"/>
            <p:cNvSpPr/>
            <p:nvPr/>
          </p:nvSpPr>
          <p:spPr>
            <a:xfrm>
              <a:off x="15624625" y="1129900"/>
              <a:ext cx="283100" cy="377425"/>
            </a:xfrm>
            <a:custGeom>
              <a:avLst/>
              <a:gdLst/>
              <a:ahLst/>
              <a:cxnLst/>
              <a:rect l="l" t="t" r="r" b="b"/>
              <a:pathLst>
                <a:path w="11324" h="15097" extrusionOk="0">
                  <a:moveTo>
                    <a:pt x="4656" y="1"/>
                  </a:moveTo>
                  <a:cubicBezTo>
                    <a:pt x="4259" y="1"/>
                    <a:pt x="3910" y="268"/>
                    <a:pt x="3806" y="653"/>
                  </a:cubicBezTo>
                  <a:lnTo>
                    <a:pt x="156" y="13977"/>
                  </a:lnTo>
                  <a:cubicBezTo>
                    <a:pt x="1" y="14540"/>
                    <a:pt x="425" y="15097"/>
                    <a:pt x="1010" y="15097"/>
                  </a:cubicBezTo>
                  <a:lnTo>
                    <a:pt x="6588" y="15097"/>
                  </a:lnTo>
                  <a:cubicBezTo>
                    <a:pt x="6590" y="15097"/>
                    <a:pt x="6591" y="15097"/>
                    <a:pt x="6592" y="15097"/>
                  </a:cubicBezTo>
                  <a:cubicBezTo>
                    <a:pt x="7047" y="15097"/>
                    <a:pt x="7446" y="14792"/>
                    <a:pt x="7565" y="14352"/>
                  </a:cubicBezTo>
                  <a:lnTo>
                    <a:pt x="11146" y="1282"/>
                  </a:lnTo>
                  <a:cubicBezTo>
                    <a:pt x="11323" y="637"/>
                    <a:pt x="10834" y="1"/>
                    <a:pt x="10170" y="1"/>
                  </a:cubicBezTo>
                  <a:lnTo>
                    <a:pt x="4660" y="1"/>
                  </a:lnTo>
                  <a:cubicBezTo>
                    <a:pt x="4659" y="1"/>
                    <a:pt x="4658" y="1"/>
                    <a:pt x="4656" y="1"/>
                  </a:cubicBezTo>
                  <a:close/>
                </a:path>
              </a:pathLst>
            </a:custGeom>
            <a:solidFill>
              <a:srgbClr val="4B59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1044;p41"/>
            <p:cNvSpPr/>
            <p:nvPr/>
          </p:nvSpPr>
          <p:spPr>
            <a:xfrm>
              <a:off x="15810550" y="1469350"/>
              <a:ext cx="356350" cy="38025"/>
            </a:xfrm>
            <a:custGeom>
              <a:avLst/>
              <a:gdLst/>
              <a:ahLst/>
              <a:cxnLst/>
              <a:rect l="l" t="t" r="r" b="b"/>
              <a:pathLst>
                <a:path w="14254" h="1521" extrusionOk="0">
                  <a:moveTo>
                    <a:pt x="417" y="0"/>
                  </a:moveTo>
                  <a:lnTo>
                    <a:pt x="1" y="1520"/>
                  </a:lnTo>
                  <a:lnTo>
                    <a:pt x="13494" y="1520"/>
                  </a:lnTo>
                  <a:cubicBezTo>
                    <a:pt x="13914" y="1520"/>
                    <a:pt x="14253" y="1180"/>
                    <a:pt x="14253" y="760"/>
                  </a:cubicBezTo>
                  <a:cubicBezTo>
                    <a:pt x="14253" y="341"/>
                    <a:pt x="13914" y="0"/>
                    <a:pt x="13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1045;p41"/>
            <p:cNvSpPr/>
            <p:nvPr/>
          </p:nvSpPr>
          <p:spPr>
            <a:xfrm>
              <a:off x="15899225" y="970000"/>
              <a:ext cx="35700" cy="117775"/>
            </a:xfrm>
            <a:custGeom>
              <a:avLst/>
              <a:gdLst/>
              <a:ahLst/>
              <a:cxnLst/>
              <a:rect l="l" t="t" r="r" b="b"/>
              <a:pathLst>
                <a:path w="1428" h="4711" extrusionOk="0">
                  <a:moveTo>
                    <a:pt x="319" y="0"/>
                  </a:moveTo>
                  <a:cubicBezTo>
                    <a:pt x="301" y="0"/>
                    <a:pt x="282" y="2"/>
                    <a:pt x="264" y="5"/>
                  </a:cubicBezTo>
                  <a:cubicBezTo>
                    <a:pt x="105" y="36"/>
                    <a:pt x="0" y="190"/>
                    <a:pt x="31" y="349"/>
                  </a:cubicBezTo>
                  <a:lnTo>
                    <a:pt x="819" y="4473"/>
                  </a:lnTo>
                  <a:cubicBezTo>
                    <a:pt x="846" y="4613"/>
                    <a:pt x="970" y="4711"/>
                    <a:pt x="1107" y="4711"/>
                  </a:cubicBezTo>
                  <a:cubicBezTo>
                    <a:pt x="1125" y="4711"/>
                    <a:pt x="1144" y="4709"/>
                    <a:pt x="1163" y="4705"/>
                  </a:cubicBezTo>
                  <a:cubicBezTo>
                    <a:pt x="1323" y="4675"/>
                    <a:pt x="1427" y="4521"/>
                    <a:pt x="1397" y="4362"/>
                  </a:cubicBezTo>
                  <a:lnTo>
                    <a:pt x="608" y="238"/>
                  </a:lnTo>
                  <a:cubicBezTo>
                    <a:pt x="581" y="98"/>
                    <a:pt x="458" y="0"/>
                    <a:pt x="3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1046;p41"/>
            <p:cNvSpPr/>
            <p:nvPr/>
          </p:nvSpPr>
          <p:spPr>
            <a:xfrm>
              <a:off x="15864975" y="970000"/>
              <a:ext cx="35700" cy="117775"/>
            </a:xfrm>
            <a:custGeom>
              <a:avLst/>
              <a:gdLst/>
              <a:ahLst/>
              <a:cxnLst/>
              <a:rect l="l" t="t" r="r" b="b"/>
              <a:pathLst>
                <a:path w="1428" h="4711" extrusionOk="0">
                  <a:moveTo>
                    <a:pt x="320" y="0"/>
                  </a:moveTo>
                  <a:cubicBezTo>
                    <a:pt x="302" y="0"/>
                    <a:pt x="283" y="2"/>
                    <a:pt x="265" y="5"/>
                  </a:cubicBezTo>
                  <a:cubicBezTo>
                    <a:pt x="105" y="36"/>
                    <a:pt x="0" y="190"/>
                    <a:pt x="31" y="349"/>
                  </a:cubicBezTo>
                  <a:lnTo>
                    <a:pt x="819" y="4473"/>
                  </a:lnTo>
                  <a:cubicBezTo>
                    <a:pt x="846" y="4613"/>
                    <a:pt x="969" y="4711"/>
                    <a:pt x="1108" y="4711"/>
                  </a:cubicBezTo>
                  <a:cubicBezTo>
                    <a:pt x="1126" y="4711"/>
                    <a:pt x="1145" y="4709"/>
                    <a:pt x="1164" y="4705"/>
                  </a:cubicBezTo>
                  <a:cubicBezTo>
                    <a:pt x="1322" y="4675"/>
                    <a:pt x="1427" y="4521"/>
                    <a:pt x="1396" y="4362"/>
                  </a:cubicBezTo>
                  <a:lnTo>
                    <a:pt x="608" y="238"/>
                  </a:lnTo>
                  <a:cubicBezTo>
                    <a:pt x="581" y="98"/>
                    <a:pt x="458" y="0"/>
                    <a:pt x="3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1047;p41"/>
            <p:cNvSpPr/>
            <p:nvPr/>
          </p:nvSpPr>
          <p:spPr>
            <a:xfrm>
              <a:off x="15830700" y="970000"/>
              <a:ext cx="35700" cy="117775"/>
            </a:xfrm>
            <a:custGeom>
              <a:avLst/>
              <a:gdLst/>
              <a:ahLst/>
              <a:cxnLst/>
              <a:rect l="l" t="t" r="r" b="b"/>
              <a:pathLst>
                <a:path w="1428" h="4711" extrusionOk="0">
                  <a:moveTo>
                    <a:pt x="321" y="0"/>
                  </a:moveTo>
                  <a:cubicBezTo>
                    <a:pt x="303" y="0"/>
                    <a:pt x="284" y="2"/>
                    <a:pt x="266" y="5"/>
                  </a:cubicBezTo>
                  <a:cubicBezTo>
                    <a:pt x="106" y="36"/>
                    <a:pt x="1" y="190"/>
                    <a:pt x="31" y="349"/>
                  </a:cubicBezTo>
                  <a:lnTo>
                    <a:pt x="821" y="4473"/>
                  </a:lnTo>
                  <a:cubicBezTo>
                    <a:pt x="848" y="4613"/>
                    <a:pt x="972" y="4711"/>
                    <a:pt x="1109" y="4711"/>
                  </a:cubicBezTo>
                  <a:cubicBezTo>
                    <a:pt x="1127" y="4711"/>
                    <a:pt x="1146" y="4709"/>
                    <a:pt x="1165" y="4705"/>
                  </a:cubicBezTo>
                  <a:cubicBezTo>
                    <a:pt x="1325" y="4675"/>
                    <a:pt x="1428" y="4521"/>
                    <a:pt x="1399" y="4362"/>
                  </a:cubicBezTo>
                  <a:lnTo>
                    <a:pt x="609" y="238"/>
                  </a:lnTo>
                  <a:cubicBezTo>
                    <a:pt x="582" y="98"/>
                    <a:pt x="459" y="0"/>
                    <a:pt x="3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1048;p41"/>
            <p:cNvSpPr/>
            <p:nvPr/>
          </p:nvSpPr>
          <p:spPr>
            <a:xfrm>
              <a:off x="15796500" y="970000"/>
              <a:ext cx="35675" cy="117775"/>
            </a:xfrm>
            <a:custGeom>
              <a:avLst/>
              <a:gdLst/>
              <a:ahLst/>
              <a:cxnLst/>
              <a:rect l="l" t="t" r="r" b="b"/>
              <a:pathLst>
                <a:path w="1427" h="4711" extrusionOk="0">
                  <a:moveTo>
                    <a:pt x="319" y="0"/>
                  </a:moveTo>
                  <a:cubicBezTo>
                    <a:pt x="301" y="0"/>
                    <a:pt x="282" y="2"/>
                    <a:pt x="263" y="5"/>
                  </a:cubicBezTo>
                  <a:cubicBezTo>
                    <a:pt x="105" y="36"/>
                    <a:pt x="0" y="190"/>
                    <a:pt x="31" y="349"/>
                  </a:cubicBezTo>
                  <a:lnTo>
                    <a:pt x="819" y="4473"/>
                  </a:lnTo>
                  <a:cubicBezTo>
                    <a:pt x="846" y="4613"/>
                    <a:pt x="969" y="4711"/>
                    <a:pt x="1107" y="4711"/>
                  </a:cubicBezTo>
                  <a:cubicBezTo>
                    <a:pt x="1125" y="4711"/>
                    <a:pt x="1144" y="4709"/>
                    <a:pt x="1162" y="4705"/>
                  </a:cubicBezTo>
                  <a:cubicBezTo>
                    <a:pt x="1322" y="4675"/>
                    <a:pt x="1427" y="4521"/>
                    <a:pt x="1396" y="4362"/>
                  </a:cubicBezTo>
                  <a:lnTo>
                    <a:pt x="608" y="238"/>
                  </a:lnTo>
                  <a:cubicBezTo>
                    <a:pt x="581" y="98"/>
                    <a:pt x="458" y="0"/>
                    <a:pt x="3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1049;p41"/>
            <p:cNvSpPr/>
            <p:nvPr/>
          </p:nvSpPr>
          <p:spPr>
            <a:xfrm>
              <a:off x="15762225" y="970000"/>
              <a:ext cx="35700" cy="117775"/>
            </a:xfrm>
            <a:custGeom>
              <a:avLst/>
              <a:gdLst/>
              <a:ahLst/>
              <a:cxnLst/>
              <a:rect l="l" t="t" r="r" b="b"/>
              <a:pathLst>
                <a:path w="1428" h="4711" extrusionOk="0">
                  <a:moveTo>
                    <a:pt x="321" y="0"/>
                  </a:moveTo>
                  <a:cubicBezTo>
                    <a:pt x="303" y="0"/>
                    <a:pt x="284" y="2"/>
                    <a:pt x="266" y="5"/>
                  </a:cubicBezTo>
                  <a:cubicBezTo>
                    <a:pt x="106" y="36"/>
                    <a:pt x="1" y="190"/>
                    <a:pt x="31" y="349"/>
                  </a:cubicBezTo>
                  <a:lnTo>
                    <a:pt x="820" y="4473"/>
                  </a:lnTo>
                  <a:cubicBezTo>
                    <a:pt x="847" y="4613"/>
                    <a:pt x="970" y="4711"/>
                    <a:pt x="1109" y="4711"/>
                  </a:cubicBezTo>
                  <a:cubicBezTo>
                    <a:pt x="1127" y="4711"/>
                    <a:pt x="1146" y="4709"/>
                    <a:pt x="1164" y="4705"/>
                  </a:cubicBezTo>
                  <a:cubicBezTo>
                    <a:pt x="1323" y="4675"/>
                    <a:pt x="1428" y="4521"/>
                    <a:pt x="1397" y="4362"/>
                  </a:cubicBezTo>
                  <a:lnTo>
                    <a:pt x="609" y="238"/>
                  </a:lnTo>
                  <a:cubicBezTo>
                    <a:pt x="582" y="98"/>
                    <a:pt x="458" y="0"/>
                    <a:pt x="3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1050;p41"/>
            <p:cNvSpPr/>
            <p:nvPr/>
          </p:nvSpPr>
          <p:spPr>
            <a:xfrm>
              <a:off x="15727975" y="970000"/>
              <a:ext cx="35700" cy="117775"/>
            </a:xfrm>
            <a:custGeom>
              <a:avLst/>
              <a:gdLst/>
              <a:ahLst/>
              <a:cxnLst/>
              <a:rect l="l" t="t" r="r" b="b"/>
              <a:pathLst>
                <a:path w="1428" h="4711" extrusionOk="0">
                  <a:moveTo>
                    <a:pt x="321" y="0"/>
                  </a:moveTo>
                  <a:cubicBezTo>
                    <a:pt x="302" y="0"/>
                    <a:pt x="284" y="2"/>
                    <a:pt x="265" y="5"/>
                  </a:cubicBezTo>
                  <a:cubicBezTo>
                    <a:pt x="105" y="36"/>
                    <a:pt x="1" y="190"/>
                    <a:pt x="31" y="349"/>
                  </a:cubicBezTo>
                  <a:lnTo>
                    <a:pt x="821" y="4473"/>
                  </a:lnTo>
                  <a:cubicBezTo>
                    <a:pt x="848" y="4613"/>
                    <a:pt x="970" y="4711"/>
                    <a:pt x="1109" y="4711"/>
                  </a:cubicBezTo>
                  <a:cubicBezTo>
                    <a:pt x="1127" y="4711"/>
                    <a:pt x="1146" y="4709"/>
                    <a:pt x="1164" y="4705"/>
                  </a:cubicBezTo>
                  <a:cubicBezTo>
                    <a:pt x="1324" y="4675"/>
                    <a:pt x="1428" y="4521"/>
                    <a:pt x="1398" y="4362"/>
                  </a:cubicBezTo>
                  <a:lnTo>
                    <a:pt x="609" y="238"/>
                  </a:lnTo>
                  <a:cubicBezTo>
                    <a:pt x="582" y="98"/>
                    <a:pt x="458" y="0"/>
                    <a:pt x="3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1051;p41"/>
            <p:cNvSpPr/>
            <p:nvPr/>
          </p:nvSpPr>
          <p:spPr>
            <a:xfrm>
              <a:off x="15693750" y="970000"/>
              <a:ext cx="35700" cy="117775"/>
            </a:xfrm>
            <a:custGeom>
              <a:avLst/>
              <a:gdLst/>
              <a:ahLst/>
              <a:cxnLst/>
              <a:rect l="l" t="t" r="r" b="b"/>
              <a:pathLst>
                <a:path w="1428" h="4711" extrusionOk="0">
                  <a:moveTo>
                    <a:pt x="320" y="0"/>
                  </a:moveTo>
                  <a:cubicBezTo>
                    <a:pt x="301" y="0"/>
                    <a:pt x="283" y="2"/>
                    <a:pt x="264" y="5"/>
                  </a:cubicBezTo>
                  <a:cubicBezTo>
                    <a:pt x="106" y="36"/>
                    <a:pt x="1" y="190"/>
                    <a:pt x="31" y="349"/>
                  </a:cubicBezTo>
                  <a:lnTo>
                    <a:pt x="820" y="4473"/>
                  </a:lnTo>
                  <a:cubicBezTo>
                    <a:pt x="847" y="4613"/>
                    <a:pt x="970" y="4711"/>
                    <a:pt x="1108" y="4711"/>
                  </a:cubicBezTo>
                  <a:cubicBezTo>
                    <a:pt x="1126" y="4711"/>
                    <a:pt x="1144" y="4709"/>
                    <a:pt x="1163" y="4705"/>
                  </a:cubicBezTo>
                  <a:cubicBezTo>
                    <a:pt x="1323" y="4675"/>
                    <a:pt x="1428" y="4521"/>
                    <a:pt x="1397" y="4362"/>
                  </a:cubicBezTo>
                  <a:lnTo>
                    <a:pt x="609" y="238"/>
                  </a:lnTo>
                  <a:cubicBezTo>
                    <a:pt x="582" y="98"/>
                    <a:pt x="458" y="0"/>
                    <a:pt x="3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1052;p41"/>
            <p:cNvSpPr/>
            <p:nvPr/>
          </p:nvSpPr>
          <p:spPr>
            <a:xfrm>
              <a:off x="16434850" y="1424275"/>
              <a:ext cx="276275" cy="83100"/>
            </a:xfrm>
            <a:custGeom>
              <a:avLst/>
              <a:gdLst/>
              <a:ahLst/>
              <a:cxnLst/>
              <a:rect l="l" t="t" r="r" b="b"/>
              <a:pathLst>
                <a:path w="11051" h="3324" extrusionOk="0">
                  <a:moveTo>
                    <a:pt x="5858" y="0"/>
                  </a:moveTo>
                  <a:cubicBezTo>
                    <a:pt x="3101" y="0"/>
                    <a:pt x="0" y="2566"/>
                    <a:pt x="816" y="3323"/>
                  </a:cubicBezTo>
                  <a:lnTo>
                    <a:pt x="10245" y="3323"/>
                  </a:lnTo>
                  <a:cubicBezTo>
                    <a:pt x="11051" y="3323"/>
                    <a:pt x="9886" y="1032"/>
                    <a:pt x="6949" y="152"/>
                  </a:cubicBezTo>
                  <a:cubicBezTo>
                    <a:pt x="6599" y="47"/>
                    <a:pt x="6231" y="0"/>
                    <a:pt x="58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1053;p41"/>
            <p:cNvSpPr/>
            <p:nvPr/>
          </p:nvSpPr>
          <p:spPr>
            <a:xfrm>
              <a:off x="16507500" y="1444650"/>
              <a:ext cx="41800" cy="62725"/>
            </a:xfrm>
            <a:custGeom>
              <a:avLst/>
              <a:gdLst/>
              <a:ahLst/>
              <a:cxnLst/>
              <a:rect l="l" t="t" r="r" b="b"/>
              <a:pathLst>
                <a:path w="1672" h="2509" extrusionOk="0">
                  <a:moveTo>
                    <a:pt x="0" y="1"/>
                  </a:moveTo>
                  <a:lnTo>
                    <a:pt x="0" y="1"/>
                  </a:lnTo>
                  <a:cubicBezTo>
                    <a:pt x="181" y="211"/>
                    <a:pt x="358" y="380"/>
                    <a:pt x="504" y="579"/>
                  </a:cubicBezTo>
                  <a:cubicBezTo>
                    <a:pt x="649" y="774"/>
                    <a:pt x="793" y="963"/>
                    <a:pt x="911" y="1174"/>
                  </a:cubicBezTo>
                  <a:cubicBezTo>
                    <a:pt x="1164" y="1586"/>
                    <a:pt x="1365" y="2025"/>
                    <a:pt x="1611" y="2508"/>
                  </a:cubicBezTo>
                  <a:cubicBezTo>
                    <a:pt x="1672" y="2239"/>
                    <a:pt x="1651" y="1966"/>
                    <a:pt x="1598" y="1699"/>
                  </a:cubicBezTo>
                  <a:cubicBezTo>
                    <a:pt x="1544" y="1432"/>
                    <a:pt x="1438" y="1177"/>
                    <a:pt x="1299" y="939"/>
                  </a:cubicBezTo>
                  <a:cubicBezTo>
                    <a:pt x="1157" y="700"/>
                    <a:pt x="971" y="492"/>
                    <a:pt x="750" y="325"/>
                  </a:cubicBezTo>
                  <a:cubicBezTo>
                    <a:pt x="534" y="150"/>
                    <a:pt x="268" y="4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1054;p41"/>
            <p:cNvSpPr/>
            <p:nvPr/>
          </p:nvSpPr>
          <p:spPr>
            <a:xfrm>
              <a:off x="16453800" y="1452825"/>
              <a:ext cx="66050" cy="54550"/>
            </a:xfrm>
            <a:custGeom>
              <a:avLst/>
              <a:gdLst/>
              <a:ahLst/>
              <a:cxnLst/>
              <a:rect l="l" t="t" r="r" b="b"/>
              <a:pathLst>
                <a:path w="2642" h="2182" extrusionOk="0">
                  <a:moveTo>
                    <a:pt x="2642" y="1"/>
                  </a:moveTo>
                  <a:lnTo>
                    <a:pt x="2642" y="1"/>
                  </a:lnTo>
                  <a:cubicBezTo>
                    <a:pt x="2335" y="27"/>
                    <a:pt x="2047" y="114"/>
                    <a:pt x="1767" y="225"/>
                  </a:cubicBezTo>
                  <a:cubicBezTo>
                    <a:pt x="1490" y="334"/>
                    <a:pt x="1228" y="484"/>
                    <a:pt x="978" y="655"/>
                  </a:cubicBezTo>
                  <a:cubicBezTo>
                    <a:pt x="732" y="831"/>
                    <a:pt x="500" y="1042"/>
                    <a:pt x="320" y="1298"/>
                  </a:cubicBezTo>
                  <a:cubicBezTo>
                    <a:pt x="141" y="1549"/>
                    <a:pt x="0" y="1871"/>
                    <a:pt x="57" y="2181"/>
                  </a:cubicBezTo>
                  <a:cubicBezTo>
                    <a:pt x="192" y="1905"/>
                    <a:pt x="384" y="1716"/>
                    <a:pt x="586" y="1533"/>
                  </a:cubicBezTo>
                  <a:cubicBezTo>
                    <a:pt x="794" y="1351"/>
                    <a:pt x="1014" y="1180"/>
                    <a:pt x="1241" y="1025"/>
                  </a:cubicBezTo>
                  <a:cubicBezTo>
                    <a:pt x="1696" y="695"/>
                    <a:pt x="2176" y="392"/>
                    <a:pt x="26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97390881"/>
      </p:ext>
    </p:extLst>
  </p:cSld>
  <p:clrMapOvr>
    <a:masterClrMapping/>
  </p:clrMapOvr>
</p:sld>
</file>

<file path=ppt/theme/theme1.xml><?xml version="1.0" encoding="utf-8"?>
<a:theme xmlns:a="http://schemas.openxmlformats.org/drawingml/2006/main" name="TOWN HALL BUSINESS PLAN">
  <a:themeElements>
    <a:clrScheme name="Simple Light">
      <a:dk1>
        <a:srgbClr val="000000"/>
      </a:dk1>
      <a:lt1>
        <a:srgbClr val="FFFFFF"/>
      </a:lt1>
      <a:dk2>
        <a:srgbClr val="595959"/>
      </a:dk2>
      <a:lt2>
        <a:srgbClr val="EEEEEE"/>
      </a:lt2>
      <a:accent1>
        <a:srgbClr val="A3CAF7"/>
      </a:accent1>
      <a:accent2>
        <a:srgbClr val="EB573D"/>
      </a:accent2>
      <a:accent3>
        <a:srgbClr val="5FA4AB"/>
      </a:accent3>
      <a:accent4>
        <a:srgbClr val="051934"/>
      </a:accent4>
      <a:accent5>
        <a:srgbClr val="F8C379"/>
      </a:accent5>
      <a:accent6>
        <a:srgbClr val="FA9778"/>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67</TotalTime>
  <Words>2031</Words>
  <Application>Microsoft Office PowerPoint</Application>
  <PresentationFormat>On-screen Show (16:9)</PresentationFormat>
  <Paragraphs>404</Paragraphs>
  <Slides>59</Slides>
  <Notes>51</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59</vt:i4>
      </vt:variant>
    </vt:vector>
  </HeadingPairs>
  <TitlesOfParts>
    <vt:vector size="73" baseType="lpstr">
      <vt:lpstr>Arial</vt:lpstr>
      <vt:lpstr>Adobe Garamond Pro Bold</vt:lpstr>
      <vt:lpstr>Calibri</vt:lpstr>
      <vt:lpstr>Open Sans</vt:lpstr>
      <vt:lpstr>Amatic SC</vt:lpstr>
      <vt:lpstr>Roboto Medium</vt:lpstr>
      <vt:lpstr>Proxima Nova Semibold</vt:lpstr>
      <vt:lpstr>Righteous</vt:lpstr>
      <vt:lpstr>Proxima Nova</vt:lpstr>
      <vt:lpstr>Adobe Fan Heiti Std B</vt:lpstr>
      <vt:lpstr>Times New Roman</vt:lpstr>
      <vt:lpstr>맑은 고딕</vt:lpstr>
      <vt:lpstr>TOWN HALL BUSINESS PLAN</vt:lpstr>
      <vt:lpstr>Slidesgo Final Pages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PERANCANGAN</vt:lpstr>
      <vt:lpstr>PowerPoint Presentation</vt:lpstr>
      <vt:lpstr>PowerPoint Presentation</vt:lpstr>
      <vt:lpstr>PERANCANGAN SISTEM / APLIKASI</vt:lpstr>
      <vt:lpstr>PowerPoint Presentation</vt:lpstr>
      <vt:lpstr> TERIMA KASIH</vt:lpstr>
      <vt:lpstr>OUR COMPETITORS</vt:lpstr>
      <vt:lpstr>THEM</vt:lpstr>
      <vt:lpstr>A PICTURE IS WORTH A THOUSAND WORDS</vt:lpstr>
      <vt:lpstr>MARKET &amp; CUSTOMERS</vt:lpstr>
      <vt:lpstr>OUR CUSTOMERS</vt:lpstr>
      <vt:lpstr>MARKET</vt:lpstr>
      <vt:lpstr>SHARE</vt:lpstr>
      <vt:lpstr>BUSINESS ANALYSIS</vt:lpstr>
      <vt:lpstr>MARKETING &amp; SALES</vt:lpstr>
      <vt:lpstr>OUR SERVICES</vt:lpstr>
      <vt:lpstr>BREAK-EVEN ANALYSIS</vt:lpstr>
      <vt:lpstr>OUR SERVICES</vt:lpstr>
      <vt:lpstr>498,300,000</vt:lpstr>
      <vt:lpstr>SALES AND DISTRIBUTION</vt:lpstr>
      <vt:lpstr>ADVERTISING AND PROMOTION</vt:lpstr>
      <vt:lpstr>MANAGEMENT PLAN</vt:lpstr>
      <vt:lpstr>OUR TEAM</vt:lpstr>
      <vt:lpstr>ORGANIZATIONAL CHART</vt:lpstr>
      <vt:lpstr>OUR LOCATIONS</vt:lpstr>
      <vt:lpstr>OPERATING PLAN</vt:lpstr>
      <vt:lpstr>OUR PROCESS</vt:lpstr>
      <vt:lpstr>PowerPoint Presentation</vt:lpstr>
      <vt:lpstr>FINANCIAL PLAN</vt:lpstr>
      <vt:lpstr>PREDICTED GROWTH</vt:lpstr>
      <vt:lpstr>BALANCE SHEET</vt:lpstr>
      <vt:lpstr>THANKS!</vt:lpstr>
      <vt:lpstr>ALTERNATIVE ICONS</vt:lpstr>
      <vt:lpstr>ALTERNATIVE RESOURCES</vt:lpstr>
      <vt:lpstr>RESOURCES</vt:lpstr>
      <vt:lpstr>Instructions for use</vt:lpstr>
      <vt:lpstr>Fonts &amp; colors used</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lenovo</dc:creator>
  <cp:lastModifiedBy>Ratna</cp:lastModifiedBy>
  <cp:revision>9</cp:revision>
  <dcterms:modified xsi:type="dcterms:W3CDTF">2021-07-07T04:13:24Z</dcterms:modified>
</cp:coreProperties>
</file>